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F6BA-A461-485A-81DF-33CFEDFD0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68346-737A-4733-AD3D-E7105C9C7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D4E62-32A9-4BAB-AB2F-C3A58D03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D350-4621-4B61-9FAD-2FF7E66B9DB0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F9AF1-0807-4161-BBCA-C8D7A707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2995F-FA22-48F0-AFAF-76024C13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727B-99A5-488D-8DF7-CB0B89C8F8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63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0BC4-78B9-4526-A5E4-DB74C329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F5C27-8417-4D5A-9868-C1F08E96E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AE67F-BD3F-41F8-B28C-B2CBF5C1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D350-4621-4B61-9FAD-2FF7E66B9DB0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6EFB0-CC9D-46D0-8098-C22DF39A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712EC-0BD2-46D7-A55D-16F76208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727B-99A5-488D-8DF7-CB0B89C8F8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019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F44F5-88D4-4AB4-AF20-1E38F2159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C0AAE-8A3A-4041-944B-20FFDF2AE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A018F-544F-40DB-B967-BD33F2BE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D350-4621-4B61-9FAD-2FF7E66B9DB0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2F5A7-412D-406B-8144-F2E2A085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CF0BA-614B-41D8-A71F-CCA80A2B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727B-99A5-488D-8DF7-CB0B89C8F8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26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1AEF-E83A-4E9F-B814-474ADA34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47509-ACE3-4F1F-B801-695457610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0A0CC-51BD-4172-82F3-F5A9EDAE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D350-4621-4B61-9FAD-2FF7E66B9DB0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08B62-FD70-4FD6-B12B-09249087D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EED17-A8D1-4F8E-8A95-F539924A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727B-99A5-488D-8DF7-CB0B89C8F8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232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1FCC-4762-4021-AEA1-9159E836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F4145-20A8-4AC4-AE1D-2257E4628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98322-CDD2-4F94-8AC2-178C6FBA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D350-4621-4B61-9FAD-2FF7E66B9DB0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75F84-4D20-4C06-B1B1-B3FAB106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B3B51-ABDA-4A97-98F8-DBA536FC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727B-99A5-488D-8DF7-CB0B89C8F8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224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B121-EC98-4978-88EE-2B3DC678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06B07-79BA-49B4-BA8E-9B1FC611B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DFB50-BFDD-4247-AA58-D93B247D1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8C809-8AA1-42C0-9D7D-F4363B479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D350-4621-4B61-9FAD-2FF7E66B9DB0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6937E-F925-4D0D-A511-D393FDE2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821FA-D906-41DA-B469-BF5373FC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727B-99A5-488D-8DF7-CB0B89C8F8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744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AB04-F60E-4651-AA05-4A717BBC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952AE-D244-4DD8-A0C8-AFADDA6DE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2F8A9-8937-4E74-8E1D-338BFF348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BB2D1A-1C0A-4652-AB5A-7F1EDF080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DCF2D-3426-437B-ADE4-ABB8A90A7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559DF-3E88-4D78-91D7-B24F982C7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D350-4621-4B61-9FAD-2FF7E66B9DB0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37F1B9-7685-4D87-AF75-CC519267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DE947E-5228-449C-B060-1584301E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727B-99A5-488D-8DF7-CB0B89C8F8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336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BE9B-6419-48C6-B0A7-CDF299B7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6140B-66E6-44F7-918A-8DDA6DBCF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D350-4621-4B61-9FAD-2FF7E66B9DB0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6E926-C0A6-4527-8A72-8D1D5D4B6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D3CEC-B6F6-44D2-8A41-5C869D6C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727B-99A5-488D-8DF7-CB0B89C8F8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228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766F9-F2F9-4818-B285-96CF544A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D350-4621-4B61-9FAD-2FF7E66B9DB0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E76F36-D08C-4FE6-ABD4-7BFD3887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029BB-320B-41FE-B6D4-B4542125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727B-99A5-488D-8DF7-CB0B89C8F8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796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57A7-DC51-459E-972C-C0F034405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25CFD-DAB1-47D8-9FA9-1181E8C26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5228B-EDE2-481C-BF84-B159765D8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5A01E-4B21-44CB-B3AD-A777DDB5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D350-4621-4B61-9FAD-2FF7E66B9DB0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79296-8A89-4F41-924A-14A0A88C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24EBC-3653-44D0-A32B-ECC4DCAD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727B-99A5-488D-8DF7-CB0B89C8F8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850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E1978-EC92-48D4-82FB-DB4604498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DBF65-C4F8-4B0F-B657-A4AAED992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7EBE7-354A-479B-9766-BDB60D2F5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731EB-CA05-40F6-887A-BBB53882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D350-4621-4B61-9FAD-2FF7E66B9DB0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28A16-B900-49AE-8C4F-2EB8B4DA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38601-5BB0-4DB1-8EF5-3624E505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727B-99A5-488D-8DF7-CB0B89C8F8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373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5410FA-BAAE-434F-8328-AEB5645F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CA543-D193-4F0A-BA1E-710FCB8B5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32E57-8F26-4E57-8F0D-A3AD8B4AC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6D350-4621-4B61-9FAD-2FF7E66B9DB0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E5404-9FC2-4D73-B762-88306943B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23832-6A31-4733-B3A8-B1E6F2AD8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C727B-99A5-488D-8DF7-CB0B89C8F8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898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EE4C46E7-A182-44D4-9E47-6C700E3A9C2E}"/>
              </a:ext>
            </a:extLst>
          </p:cNvPr>
          <p:cNvGrpSpPr/>
          <p:nvPr/>
        </p:nvGrpSpPr>
        <p:grpSpPr>
          <a:xfrm>
            <a:off x="1168131" y="1484855"/>
            <a:ext cx="7402063" cy="3322039"/>
            <a:chOff x="1168131" y="1484855"/>
            <a:chExt cx="7402063" cy="3322039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C3C82F9-9FC5-4DED-AC9D-CB4BC5FA8408}"/>
                </a:ext>
              </a:extLst>
            </p:cNvPr>
            <p:cNvSpPr/>
            <p:nvPr/>
          </p:nvSpPr>
          <p:spPr>
            <a:xfrm>
              <a:off x="2265028" y="2667699"/>
              <a:ext cx="4068660" cy="931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6AA9DF0-E6F0-4CAF-806E-37447D77765B}"/>
                </a:ext>
              </a:extLst>
            </p:cNvPr>
            <p:cNvSpPr/>
            <p:nvPr/>
          </p:nvSpPr>
          <p:spPr>
            <a:xfrm>
              <a:off x="3995259" y="1493242"/>
              <a:ext cx="577442" cy="54528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PS+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9992001-6C1D-4D3D-AF4A-991ADE5535CD}"/>
                </a:ext>
              </a:extLst>
            </p:cNvPr>
            <p:cNvSpPr/>
            <p:nvPr/>
          </p:nvSpPr>
          <p:spPr>
            <a:xfrm>
              <a:off x="4019726" y="4261610"/>
              <a:ext cx="644554" cy="5452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ELB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56F7DD-8153-42FF-B994-73A7EC451A0C}"/>
                </a:ext>
              </a:extLst>
            </p:cNvPr>
            <p:cNvSpPr/>
            <p:nvPr/>
          </p:nvSpPr>
          <p:spPr>
            <a:xfrm>
              <a:off x="4311943" y="3120705"/>
              <a:ext cx="71306" cy="755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2EADE7E-CABE-4B45-8303-2595311EBCA5}"/>
                </a:ext>
              </a:extLst>
            </p:cNvPr>
            <p:cNvSpPr/>
            <p:nvPr/>
          </p:nvSpPr>
          <p:spPr>
            <a:xfrm>
              <a:off x="4557321" y="3112317"/>
              <a:ext cx="71306" cy="755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920882-F8C0-4B1F-BFD8-7B0E5E3108BD}"/>
                </a:ext>
              </a:extLst>
            </p:cNvPr>
            <p:cNvSpPr/>
            <p:nvPr/>
          </p:nvSpPr>
          <p:spPr>
            <a:xfrm>
              <a:off x="4801302" y="3112317"/>
              <a:ext cx="71306" cy="755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BD2ACA6-5A57-460C-93A2-8FA4EBA7DDCD}"/>
                </a:ext>
              </a:extLst>
            </p:cNvPr>
            <p:cNvSpPr/>
            <p:nvPr/>
          </p:nvSpPr>
          <p:spPr>
            <a:xfrm>
              <a:off x="3442284" y="2848063"/>
              <a:ext cx="577442" cy="54528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PS+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AA96392-552D-4399-A268-3638AC4B21F2}"/>
                </a:ext>
              </a:extLst>
            </p:cNvPr>
            <p:cNvSpPr/>
            <p:nvPr/>
          </p:nvSpPr>
          <p:spPr>
            <a:xfrm>
              <a:off x="2572625" y="2839675"/>
              <a:ext cx="577442" cy="54528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PS+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B57D101-836E-41C9-9352-2FB974E39D84}"/>
                </a:ext>
              </a:extLst>
            </p:cNvPr>
            <p:cNvSpPr/>
            <p:nvPr/>
          </p:nvSpPr>
          <p:spPr>
            <a:xfrm>
              <a:off x="5166222" y="2848064"/>
              <a:ext cx="577442" cy="54528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/>
                  </a:solidFill>
                </a:rPr>
                <a:t>PS+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FA11E57-7492-4320-BA8A-26BD525F6444}"/>
                </a:ext>
              </a:extLst>
            </p:cNvPr>
            <p:cNvCxnSpPr>
              <a:stCxn id="4" idx="2"/>
              <a:endCxn id="15" idx="0"/>
            </p:cNvCxnSpPr>
            <p:nvPr/>
          </p:nvCxnSpPr>
          <p:spPr>
            <a:xfrm flipH="1">
              <a:off x="2861346" y="2038526"/>
              <a:ext cx="1422634" cy="801149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8C2A18C-A505-43CB-A0EE-D197991C1C32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3706886" y="2038526"/>
              <a:ext cx="577094" cy="809537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ABD2867-B31B-4E2E-AD3B-EBBC7CC05F4C}"/>
                </a:ext>
              </a:extLst>
            </p:cNvPr>
            <p:cNvCxnSpPr>
              <a:cxnSpLocks/>
              <a:stCxn id="4" idx="2"/>
              <a:endCxn id="16" idx="0"/>
            </p:cNvCxnSpPr>
            <p:nvPr/>
          </p:nvCxnSpPr>
          <p:spPr>
            <a:xfrm>
              <a:off x="4283980" y="2038526"/>
              <a:ext cx="1170963" cy="809538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68E0687-6FFB-4F71-8A78-83DEC43BB88F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2861346" y="3384959"/>
              <a:ext cx="1450597" cy="86407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A139261-707F-4241-9987-21FAFB843008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3731005" y="3393347"/>
              <a:ext cx="602261" cy="855682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20FEF6B-1D18-4C01-91C3-8FE75E01330C}"/>
                </a:ext>
              </a:extLst>
            </p:cNvPr>
            <p:cNvCxnSpPr>
              <a:cxnSpLocks/>
              <a:stCxn id="16" idx="2"/>
              <a:endCxn id="8" idx="0"/>
            </p:cNvCxnSpPr>
            <p:nvPr/>
          </p:nvCxnSpPr>
          <p:spPr>
            <a:xfrm flipH="1">
              <a:off x="4342003" y="3393348"/>
              <a:ext cx="1112940" cy="868262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8074AEB-2A1B-4557-981B-EE2E3A4D0261}"/>
                </a:ext>
              </a:extLst>
            </p:cNvPr>
            <p:cNvSpPr txBox="1"/>
            <p:nvPr/>
          </p:nvSpPr>
          <p:spPr>
            <a:xfrm>
              <a:off x="1168131" y="2826901"/>
              <a:ext cx="11535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Autoscale</a:t>
              </a:r>
              <a:r>
                <a:rPr lang="en-CA" dirty="0"/>
                <a:t> </a:t>
              </a:r>
            </a:p>
            <a:p>
              <a:r>
                <a:rPr lang="en-CA" dirty="0"/>
                <a:t>Group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4C508A1-C691-4455-A0B1-9EF974BCDFED}"/>
                </a:ext>
              </a:extLst>
            </p:cNvPr>
            <p:cNvSpPr/>
            <p:nvPr/>
          </p:nvSpPr>
          <p:spPr>
            <a:xfrm>
              <a:off x="5956185" y="1484855"/>
              <a:ext cx="956344" cy="4697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Cloud Watch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1586328-1D05-44BD-B359-E9E1A1462B1C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3149718" y="1954638"/>
              <a:ext cx="3284639" cy="1126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ACD5FAF-F05B-46EC-A5F9-9EE91DD604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2135" y="1954639"/>
              <a:ext cx="2402221" cy="11346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D5F4855-59E9-40C2-AC95-EECEF712DE1F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5750567" y="1954638"/>
              <a:ext cx="683790" cy="116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ED72534-3C2A-4E4C-A8C8-11D47D9DF229}"/>
                </a:ext>
              </a:extLst>
            </p:cNvPr>
            <p:cNvSpPr txBox="1"/>
            <p:nvPr/>
          </p:nvSpPr>
          <p:spPr>
            <a:xfrm>
              <a:off x="5088587" y="1860805"/>
              <a:ext cx="10214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Connection</a:t>
              </a:r>
            </a:p>
            <a:p>
              <a:r>
                <a:rPr lang="en-CA" sz="1400" dirty="0"/>
                <a:t>Count</a:t>
              </a: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2E04AF7-65D2-4A67-966B-99C5647F7A76}"/>
                </a:ext>
              </a:extLst>
            </p:cNvPr>
            <p:cNvSpPr/>
            <p:nvPr/>
          </p:nvSpPr>
          <p:spPr>
            <a:xfrm>
              <a:off x="5821960" y="1979802"/>
              <a:ext cx="946562" cy="1157681"/>
            </a:xfrm>
            <a:custGeom>
              <a:avLst/>
              <a:gdLst>
                <a:gd name="connsiteX0" fmla="*/ 704675 w 946562"/>
                <a:gd name="connsiteY0" fmla="*/ 0 h 1157681"/>
                <a:gd name="connsiteX1" fmla="*/ 906011 w 946562"/>
                <a:gd name="connsiteY1" fmla="*/ 528506 h 1157681"/>
                <a:gd name="connsiteX2" fmla="*/ 0 w 946562"/>
                <a:gd name="connsiteY2" fmla="*/ 1157681 h 115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6562" h="1157681">
                  <a:moveTo>
                    <a:pt x="704675" y="0"/>
                  </a:moveTo>
                  <a:cubicBezTo>
                    <a:pt x="864066" y="167779"/>
                    <a:pt x="1023457" y="335559"/>
                    <a:pt x="906011" y="528506"/>
                  </a:cubicBezTo>
                  <a:cubicBezTo>
                    <a:pt x="788565" y="721453"/>
                    <a:pt x="156594" y="1052819"/>
                    <a:pt x="0" y="1157681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1D94ABB-6724-4A5F-99C6-7DFD05A5F0E6}"/>
                </a:ext>
              </a:extLst>
            </p:cNvPr>
            <p:cNvSpPr txBox="1"/>
            <p:nvPr/>
          </p:nvSpPr>
          <p:spPr>
            <a:xfrm>
              <a:off x="6390174" y="2874825"/>
              <a:ext cx="21800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Averaged connection count</a:t>
              </a:r>
            </a:p>
            <a:p>
              <a:r>
                <a:rPr lang="en-CA" sz="1400" dirty="0"/>
                <a:t>Auto-scale event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109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Barr</dc:creator>
  <cp:lastModifiedBy>Ken Barr</cp:lastModifiedBy>
  <cp:revision>3</cp:revision>
  <dcterms:created xsi:type="dcterms:W3CDTF">2018-06-25T11:38:52Z</dcterms:created>
  <dcterms:modified xsi:type="dcterms:W3CDTF">2018-06-25T11:52:32Z</dcterms:modified>
</cp:coreProperties>
</file>