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E132-DF6E-E606-5FFE-2F4DCF410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C9835-783C-21EF-CED9-F5000634A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D359A-B29F-57E7-28CE-CFEBF850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BBC0-16EA-4DB4-8E75-FABBDA86B858}" type="datetimeFigureOut">
              <a:rPr lang="en-BE" smtClean="0"/>
              <a:t>10 Apr 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332F2-DE38-F15D-84CF-5C925BB2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94CA5-2900-CCB1-3DA0-0148B25A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B3A2-802F-4197-8480-FA8CA9F9B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8406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277B-CE2D-7BA8-E826-E827D63E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C24D1-BA18-0977-62F9-65D73C0AA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1205B-1497-AF79-FFFA-CD7B9375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BBC0-16EA-4DB4-8E75-FABBDA86B858}" type="datetimeFigureOut">
              <a:rPr lang="en-BE" smtClean="0"/>
              <a:t>10 Apr 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051CD-B236-F789-EACB-17884FD8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55C3F-DD8B-5427-31CB-5774314A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B3A2-802F-4197-8480-FA8CA9F9B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960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224ED-9313-4F46-B7AC-CF2813FEC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C3C8B-1877-0023-6BEA-8E596BEE1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C7B8D-E0A6-F999-EA95-BEC03488A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BBC0-16EA-4DB4-8E75-FABBDA86B858}" type="datetimeFigureOut">
              <a:rPr lang="en-BE" smtClean="0"/>
              <a:t>10 Apr 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2BAAD-DCAF-A023-46C9-613075DB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57D0-4FB0-3327-E596-4F77DA93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B3A2-802F-4197-8480-FA8CA9F9B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041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D980-376D-B104-19AE-777BB1A4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19A7-EFE9-1894-8903-5E7A475F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45B5C-FD72-9334-A669-D34B4FF5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BBC0-16EA-4DB4-8E75-FABBDA86B858}" type="datetimeFigureOut">
              <a:rPr lang="en-BE" smtClean="0"/>
              <a:t>10 Apr 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7A72F-36A4-813B-D9DD-4769194A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12F7-699F-1227-530E-AE37E949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B3A2-802F-4197-8480-FA8CA9F9B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6702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55F2-E077-D004-F0C0-F46B2D4E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75417-3B3B-1B0D-A495-543A1970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5F1A0-0AAB-DA26-59F2-A23D56A0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BBC0-16EA-4DB4-8E75-FABBDA86B858}" type="datetimeFigureOut">
              <a:rPr lang="en-BE" smtClean="0"/>
              <a:t>10 Apr 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9B6C6-0E6D-DE85-ED84-E6C3BE00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1C6BE-AE8F-BCC4-2F70-0ACC0F0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B3A2-802F-4197-8480-FA8CA9F9B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735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6193-550A-C03D-5FCC-FEC022B7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E7EC-8476-ACE6-5692-B114067FA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2C0F7-098E-1676-A2B6-1E1A59F58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991D6-67B7-AF37-320D-874E8B1E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BBC0-16EA-4DB4-8E75-FABBDA86B858}" type="datetimeFigureOut">
              <a:rPr lang="en-BE" smtClean="0"/>
              <a:t>10 Apr 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B6296-52C5-849A-78D2-4965D1EF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42C39-28B1-0FAB-7853-8FB08D73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B3A2-802F-4197-8480-FA8CA9F9B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3013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175C-77F3-1C1C-D7E1-CEA4F1BE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229DA-5093-7FFF-121D-3F121F0F2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9DAA4-3FA4-5163-5FAF-0C9046847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3DF1A-B8DC-A0DF-A558-5B6269A74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03589-8C1D-AA93-BF20-5C96DD369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B20BD0-57F6-8531-E8A5-C6FAD40A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BBC0-16EA-4DB4-8E75-FABBDA86B858}" type="datetimeFigureOut">
              <a:rPr lang="en-BE" smtClean="0"/>
              <a:t>10 Apr 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6AA7E-E866-92A8-D241-614AC2D7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EB889-492F-C4F4-4F36-0A874311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B3A2-802F-4197-8480-FA8CA9F9B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98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FF63-B1BF-DA6D-7264-18A885F0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6ABDA-6590-DFCA-E469-E7F420BC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BBC0-16EA-4DB4-8E75-FABBDA86B858}" type="datetimeFigureOut">
              <a:rPr lang="en-BE" smtClean="0"/>
              <a:t>10 Apr 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48EAC-0799-79B3-3489-1432B422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8D201-C94F-ABEE-16C7-06B2574A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B3A2-802F-4197-8480-FA8CA9F9B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6476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179CA-B987-3B08-C956-0882406C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BBC0-16EA-4DB4-8E75-FABBDA86B858}" type="datetimeFigureOut">
              <a:rPr lang="en-BE" smtClean="0"/>
              <a:t>10 Apr 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2A2CF-CE5B-910F-53D4-61B29D51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1078E-391A-9E65-C281-D52EE6EA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B3A2-802F-4197-8480-FA8CA9F9B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6541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3069-705C-98AE-7B58-8FC03A94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E2F04-323D-B2B0-0B37-E0068B1C1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0108E-1538-1319-6A7E-00F240073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E588E-1492-6BB8-3101-E0381FC9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BBC0-16EA-4DB4-8E75-FABBDA86B858}" type="datetimeFigureOut">
              <a:rPr lang="en-BE" smtClean="0"/>
              <a:t>10 Apr 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B2594-711E-E6D9-3AEB-B8FBE97A2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A31E3-C4DD-ADD3-2AFA-EF6C6B16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B3A2-802F-4197-8480-FA8CA9F9B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051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40AE-23D1-4124-2B4C-1F815ED9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7CE75-3533-C1E4-5D8C-BB4037B0A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900F1-2349-0E1C-9D26-684117BE9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B26AD-7CBE-C4AD-483D-F18A6445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BBC0-16EA-4DB4-8E75-FABBDA86B858}" type="datetimeFigureOut">
              <a:rPr lang="en-BE" smtClean="0"/>
              <a:t>10 Apr 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9275-24F1-3CC2-BCB1-1F0A4F83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24E9B-D0F8-833F-9D4A-0C32314E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DB3A2-802F-4197-8480-FA8CA9F9B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6313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F5D19-9F68-E090-F188-2ED750EB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B0F24-645A-2EB1-248F-43E7477DE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D052-2FD5-BC5F-151E-87C4BF5B4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9DBBC0-16EA-4DB4-8E75-FABBDA86B858}" type="datetimeFigureOut">
              <a:rPr lang="en-BE" smtClean="0"/>
              <a:t>10 Apr 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39F3E-3C7C-183C-1EEB-DF8FB898D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4BA3D-3E50-2BF0-57A7-3F417ED1B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5DB3A2-802F-4197-8480-FA8CA9F9BC22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5354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C591E3-8F78-104D-491A-11DBD80E71F0}"/>
              </a:ext>
            </a:extLst>
          </p:cNvPr>
          <p:cNvSpPr/>
          <p:nvPr/>
        </p:nvSpPr>
        <p:spPr>
          <a:xfrm>
            <a:off x="3787073" y="1173345"/>
            <a:ext cx="4191674" cy="1788340"/>
          </a:xfrm>
          <a:prstGeom prst="roundRect">
            <a:avLst>
              <a:gd name="adj" fmla="val 15762"/>
            </a:avLst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/>
              <a:t>Controller</a:t>
            </a:r>
            <a:endParaRPr lang="en-BE" sz="3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A539DC-D512-B40B-8C21-A5FF633DD5D7}"/>
              </a:ext>
            </a:extLst>
          </p:cNvPr>
          <p:cNvSpPr/>
          <p:nvPr/>
        </p:nvSpPr>
        <p:spPr>
          <a:xfrm>
            <a:off x="767396" y="4182234"/>
            <a:ext cx="4191674" cy="1788340"/>
          </a:xfrm>
          <a:prstGeom prst="roundRect">
            <a:avLst>
              <a:gd name="adj" fmla="val 15762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/>
              <a:t>Infrastructure</a:t>
            </a:r>
            <a:endParaRPr lang="en-BE" sz="3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27C7FF-BB92-533B-AEED-D10D7CCD828B}"/>
              </a:ext>
            </a:extLst>
          </p:cNvPr>
          <p:cNvSpPr/>
          <p:nvPr/>
        </p:nvSpPr>
        <p:spPr>
          <a:xfrm>
            <a:off x="7232930" y="4182234"/>
            <a:ext cx="4191674" cy="1788340"/>
          </a:xfrm>
          <a:prstGeom prst="roundRect">
            <a:avLst>
              <a:gd name="adj" fmla="val 15762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600" dirty="0"/>
              <a:t>Logic</a:t>
            </a:r>
            <a:endParaRPr lang="en-BE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A73B36-6ED3-B1C9-8D71-20C72DA73262}"/>
              </a:ext>
            </a:extLst>
          </p:cNvPr>
          <p:cNvCxnSpPr>
            <a:endCxn id="5" idx="0"/>
          </p:cNvCxnSpPr>
          <p:nvPr/>
        </p:nvCxnSpPr>
        <p:spPr>
          <a:xfrm flipH="1">
            <a:off x="2863233" y="2961685"/>
            <a:ext cx="1676399" cy="122054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967838-0FDF-8CEF-F503-BB0ECE4D98B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054907" y="2961685"/>
            <a:ext cx="2273860" cy="122054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54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 Bonny</dc:creator>
  <cp:lastModifiedBy>Ken Bonny</cp:lastModifiedBy>
  <cp:revision>1</cp:revision>
  <dcterms:created xsi:type="dcterms:W3CDTF">2025-04-10T13:25:09Z</dcterms:created>
  <dcterms:modified xsi:type="dcterms:W3CDTF">2025-04-10T13:25:20Z</dcterms:modified>
</cp:coreProperties>
</file>