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3.xml"/>
  <Override ContentType="application/vnd.openxmlformats-officedocument.presentationml.comments+xml" PartName="/ppt/comments/comment13.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Barlow Semi Condensed Light"/>
      <p:regular r:id="rId39"/>
      <p:bold r:id="rId40"/>
      <p:italic r:id="rId41"/>
      <p:boldItalic r:id="rId42"/>
    </p:embeddedFont>
    <p:embeddedFont>
      <p:font typeface="Fjalla One"/>
      <p:regular r:id="rId43"/>
    </p:embeddedFont>
    <p:embeddedFont>
      <p:font typeface="Barlow Semi Condensed Medium"/>
      <p:regular r:id="rId44"/>
      <p:bold r:id="rId45"/>
      <p:italic r:id="rId46"/>
      <p:boldItalic r:id="rId47"/>
    </p:embeddedFont>
    <p:embeddedFont>
      <p:font typeface="Abel"/>
      <p:regular r:id="rId48"/>
    </p:embeddedFont>
    <p:embeddedFont>
      <p:font typeface="Barlow Semi Condense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teddy waweru"/>
  <p:cmAuthor clrIdx="1" id="1" initials="" lastIdx="4" name="McMunashe Munemo"/>
  <p:cmAuthor clrIdx="2" id="2" initials="" lastIdx="17" name="Nolwazi Dube"/>
  <p:cmAuthor clrIdx="3" id="3" initials="" lastIdx="3" name="Ogaga Oghenekohwo"/>
  <p:cmAuthor clrIdx="4" id="4" initials="" lastIdx="2" name="stella karim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Light-bold.fntdata"/><Relationship Id="rId42" Type="http://schemas.openxmlformats.org/officeDocument/2006/relationships/font" Target="fonts/BarlowSemiCondensedLight-boldItalic.fntdata"/><Relationship Id="rId41" Type="http://schemas.openxmlformats.org/officeDocument/2006/relationships/font" Target="fonts/BarlowSemiCondensedLight-italic.fntdata"/><Relationship Id="rId44" Type="http://schemas.openxmlformats.org/officeDocument/2006/relationships/font" Target="fonts/BarlowSemiCondensedMedium-regular.fntdata"/><Relationship Id="rId43" Type="http://schemas.openxmlformats.org/officeDocument/2006/relationships/font" Target="fonts/FjallaOne-regular.fntdata"/><Relationship Id="rId46" Type="http://schemas.openxmlformats.org/officeDocument/2006/relationships/font" Target="fonts/BarlowSemiCondensedMedium-italic.fntdata"/><Relationship Id="rId45" Type="http://schemas.openxmlformats.org/officeDocument/2006/relationships/font" Target="fonts/BarlowSemi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bel-regular.fntdata"/><Relationship Id="rId47" Type="http://schemas.openxmlformats.org/officeDocument/2006/relationships/font" Target="fonts/BarlowSemiCondensedMedium-boldItalic.fntdata"/><Relationship Id="rId49" Type="http://schemas.openxmlformats.org/officeDocument/2006/relationships/font" Target="fonts/BarlowSemiCondense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BarlowSemiCondensedLight-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SemiCondensed-italic.fntdata"/><Relationship Id="rId50" Type="http://schemas.openxmlformats.org/officeDocument/2006/relationships/font" Target="fonts/BarlowSemiCondensed-bold.fntdata"/><Relationship Id="rId52" Type="http://schemas.openxmlformats.org/officeDocument/2006/relationships/font" Target="fonts/BarlowSemiCondense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3-01T17:11:57.436">
    <p:pos x="6000" y="0"/>
    <p:text>the graphic should be more oriented towards the theme? electricity, or Spain.</p:text>
  </p:cm>
  <p:cm authorId="1" idx="1" dt="2022-03-01T16:23:23.794">
    <p:pos x="6000" y="0"/>
    <p:text>I thought this was like a Data Scientist looking at data</p:text>
  </p:cm>
  <p:cm authorId="0" idx="2" dt="2022-03-01T16:51:03.431">
    <p:pos x="6000" y="0"/>
    <p:text>we don't have any graphics with the thought of electricity? or renewable energy? the presentation isn't about data science, it's about the electricity shortfall</p:text>
  </p:cm>
  <p:cm authorId="1" idx="2" dt="2022-03-01T17:00:39.958">
    <p:pos x="6000" y="0"/>
    <p:text>Is this better?</p:text>
  </p:cm>
  <p:cm authorId="0" idx="3" dt="2022-03-01T17:11:57.436">
    <p:pos x="6000" y="0"/>
    <p:text>i think so,,.maybe feedback from others...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3" dt="2022-03-03T18:34:21.326">
    <p:pos x="6000" y="0"/>
    <p:text>is this misplaced?</p:text>
  </p:cm>
  <p:cm authorId="4" idx="2" dt="2022-03-03T18:34:21.326">
    <p:pos x="6000" y="0"/>
    <p:text>I brought it here so that we don't have to go waay back to a previous slide since we will reference it here</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4" dt="2022-03-03T14:16:18.524">
    <p:pos x="6000" y="0"/>
    <p:text>this is unnecessary</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5" dt="2022-03-03T14:17:03.233">
    <p:pos x="6000" y="0"/>
    <p:text>unnecessary</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2-03-03T08:21:13.261">
    <p:pos x="6000" y="0"/>
    <p:text>Since this is a continuation of the company overview, we can add a header or a footer with 'Company Overview. This can apply to other sections also. Should probably have a lower opacity so that it doesn't look irritating.</p:text>
  </p:cm>
  <p:cm authorId="0" idx="9" dt="2022-03-01T21:05:35.804">
    <p:pos x="6000" y="0"/>
    <p:text>Can this page move to join the first, we can have it as "our mission"</p:text>
  </p:cm>
  <p:cm authorId="2" idx="16" dt="2022-03-03T07:57:09.389">
    <p:pos x="6000" y="0"/>
    <p:text>@teddywaweru@gmail.com yes I agree</p:text>
  </p:cm>
  <p:cm authorId="2" idx="17" dt="2022-03-03T07:59:03.186">
    <p:pos x="6000" y="0"/>
    <p:text>There should be one slide where you introduce your company and what you do. May you can say as the speaker that Storm was founded in 2019 or something and then have our mission and core values. so this moves up</p:text>
  </p:cm>
  <p:cm authorId="3" idx="3" dt="2022-03-03T08:21:13.261">
    <p:pos x="6000" y="0"/>
    <p:text>i think merging the slides into one might make it too wordy</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 dt="2022-03-03T10:29:01.192">
    <p:pos x="6000" y="0"/>
    <p:text>- change paragraph to bullet points
- the slide that follows this one should be in here.
- I feel like mission and profile are the same thing, merge the 2 slides
- keep this format - I like the logo and evrything</p:text>
  </p:cm>
  <p:cm authorId="2" idx="2" dt="2022-03-03T10:27:55.715">
    <p:pos x="6000" y="0"/>
    <p:text>That storm inc paragraph I feel should go. You can say as a speaker Storm inc was founded in 2015 etc. This will create more space for a cleaner slide</p:text>
  </p:cm>
  <p:cm authorId="2" idx="3" dt="2022-03-03T10:29:01.192">
    <p:pos x="6000" y="0"/>
    <p:text>So start with 'our mission'</p:text>
  </p:cm>
  <p:cm authorId="0" idx="4" dt="2022-03-02T06:23:05.720">
    <p:pos x="6000" y="100"/>
    <p:text>An alternative to the previous....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4" dt="2022-03-03T10:35:07.027">
    <p:pos x="6000" y="0"/>
    <p:text>It would be nice to add your pictures here. Maybe make the image blurry or make it smaller, if its too busy, remove it, it would make a bigger impact if you had the pictures.</p:text>
  </p:cm>
  <p:cm authorId="0" idx="5" dt="2022-03-01T16:19:11.160">
    <p:pos x="6000" y="100"/>
    <p:text>I like the layout, but where shall the photos fit?</p:text>
  </p:cm>
  <p:cm authorId="1" idx="3" dt="2022-03-01T16:19:11.160">
    <p:pos x="6000" y="100"/>
    <p:text>I don't know I never had pictures in mind to begin with but if it's a must we can split it into two slides rather than fitting everything on one.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5" dt="2022-03-03T13:32:20.638">
    <p:pos x="6000" y="0"/>
    <p:text>I think this need to move here because it plays a huge role in understanding the problem - start with the background and build towards the next slide. maybe start of with Spain has been experiencing  some electricity shortages due to - these points here (nice touch with the visuals and statistics)</p:text>
  </p:cm>
  <p:cm authorId="2" idx="6" dt="2022-03-03T13:32:20.638">
    <p:pos x="6000" y="0"/>
    <p:text>Then build on from this to the next slide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7" dt="2022-03-03T18:44:58.670">
    <p:pos x="6000" y="0"/>
    <p:text>Add bullet point here so that the audience doesnt get overwhelmed by the paragraphs..</p:text>
  </p:cm>
  <p:cm authorId="2" idx="8" dt="2022-03-03T13:33:14.918">
    <p:pos x="6000" y="0"/>
    <p:text>maybe start with the issue, then the vision then the process</p:text>
  </p:cm>
  <p:cm authorId="0" idx="6" dt="2022-03-03T18:44:58.670">
    <p:pos x="6000" y="0"/>
    <p:text>We could use animations as the presentation is ongoing. So that each point (issue, Vision, Process) are explained in order...</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2-03-03T13:35:53.105">
    <p:pos x="6000" y="0"/>
    <p:text>Won't this be too technical?</p:text>
  </p:cm>
  <p:cm authorId="3" idx="1" dt="2022-03-03T08:32:38.127">
    <p:pos x="6000" y="0"/>
    <p:text>i think it is</p:text>
  </p:cm>
  <p:cm authorId="2" idx="9" dt="2022-03-03T13:35:53.105">
    <p:pos x="6000" y="0"/>
    <p:text>Yeah I think this must be removed</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0" dt="2022-03-03T13:43:38.470">
    <p:pos x="6000" y="0"/>
    <p:text>where is the correlation matrix? Please make it bigger at least and explain what the colors mean. High correlation?  why is this important? - feature engineering</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1" dt="2022-03-03T14:19:07.468">
    <p:pos x="6000" y="0"/>
    <p:text>if there is time give a runthrough of the api and if not leave a link for the audience to test run it</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2" idx="12" dt="2022-03-03T18:43:30.456">
    <p:pos x="6000" y="0"/>
    <p:text>You are already going in on Spain's problem and you haven't gone in the problem statement. This should be part of that.</p:text>
  </p:cm>
  <p:cm authorId="3" idx="2" dt="2022-03-03T08:18:55.627">
    <p:pos x="6000" y="0"/>
    <p:text>this executive summary seem to be a reflection of the problem statement in slide 9. Should we keep or drop?</p:text>
  </p:cm>
  <p:cm authorId="4" idx="1" dt="2022-03-03T10:39:03.319">
    <p:pos x="6000" y="0"/>
    <p:text>Yes I think we should drop this slide since the next slide is also tackling the probem statement</p:text>
  </p:cm>
  <p:cm authorId="0" idx="7" dt="2022-03-03T18:43:30.456">
    <p:pos x="6000" y="0"/>
    <p:text>this was intended to be the executive summary, but we settled for having the EGAD framework instead.
I'll use some of these guiding points for concluding.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cyclopedia.com/earth-and-environment/ecology-and-environmentalism/environmental-studies/statistical-metho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cyclopedia.com/earth-and-environment/ecology-and-environmentalism/environmental-studies/statistical-method"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ncyclopedia.com/earth-and-environment/ecology-and-environmentalism/environmental-studies/statistical-metho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117b591138a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6" name="Google Shape;2236;g117b591138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chemeClr val="dk1"/>
                </a:solidFill>
                <a:latin typeface="Calibri"/>
                <a:ea typeface="Calibri"/>
                <a:cs typeface="Calibri"/>
                <a:sym typeface="Calibri"/>
              </a:rPr>
              <a:t>Third :</a:t>
            </a:r>
            <a:r>
              <a:rPr lang="en" sz="1400">
                <a:solidFill>
                  <a:schemeClr val="dk1"/>
                </a:solidFill>
                <a:latin typeface="Calibri"/>
                <a:ea typeface="Calibri"/>
                <a:cs typeface="Calibri"/>
                <a:sym typeface="Calibri"/>
              </a:rPr>
              <a:t> We checked for missing values and duplicate columns to ensure that we get accurate insights in data engineering.</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Calibri"/>
                <a:ea typeface="Calibri"/>
                <a:cs typeface="Calibri"/>
                <a:sym typeface="Calibri"/>
              </a:rPr>
              <a:t>Our dataset contained  23% null values under valencia pressure column and 1 duplicate column</a:t>
            </a:r>
            <a:endParaRPr sz="14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4" name="Shape 2244"/>
        <p:cNvGrpSpPr/>
        <p:nvPr/>
      </p:nvGrpSpPr>
      <p:grpSpPr>
        <a:xfrm>
          <a:off x="0" y="0"/>
          <a:ext cx="0" cy="0"/>
          <a:chOff x="0" y="0"/>
          <a:chExt cx="0" cy="0"/>
        </a:xfrm>
      </p:grpSpPr>
      <p:sp>
        <p:nvSpPr>
          <p:cNvPr id="2245" name="Google Shape;2245;g117b591138a_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6" name="Google Shape;2246;g117b591138a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Last:</a:t>
            </a:r>
            <a:r>
              <a:rPr lang="en"/>
              <a:t>We</a:t>
            </a:r>
            <a:r>
              <a:rPr lang="en"/>
              <a:t> checked for </a:t>
            </a:r>
            <a:r>
              <a:rPr lang="en"/>
              <a:t>weather</a:t>
            </a:r>
            <a:r>
              <a:rPr lang="en"/>
              <a:t> features </a:t>
            </a:r>
            <a:r>
              <a:rPr lang="en"/>
              <a:t>correlation,</a:t>
            </a:r>
            <a:r>
              <a:rPr lang="en"/>
              <a:t> both + and - as it determines how 2 weather attributes change together.We were looking for strong +ve or -ve </a:t>
            </a:r>
            <a:r>
              <a:rPr lang="en"/>
              <a:t>correlation highlighted in yellow and only picking one correlated feature to be used in our tabulation for the load shortfall prediction.</a:t>
            </a:r>
            <a:endParaRPr/>
          </a:p>
          <a:p>
            <a:pPr indent="0" lvl="0" marL="0" rtl="0" algn="l">
              <a:spcBef>
                <a:spcPts val="0"/>
              </a:spcBef>
              <a:spcAft>
                <a:spcPts val="0"/>
              </a:spcAft>
              <a:buNone/>
            </a:pPr>
            <a:r>
              <a:rPr lang="en"/>
              <a:t>My colleague Munashe will go ahead to explain how data engineering was done.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1" name="Shape 2251"/>
        <p:cNvGrpSpPr/>
        <p:nvPr/>
      </p:nvGrpSpPr>
      <p:grpSpPr>
        <a:xfrm>
          <a:off x="0" y="0"/>
          <a:ext cx="0" cy="0"/>
          <a:chOff x="0" y="0"/>
          <a:chExt cx="0" cy="0"/>
        </a:xfrm>
      </p:grpSpPr>
      <p:sp>
        <p:nvSpPr>
          <p:cNvPr id="2252" name="Google Shape;2252;g1140b825c91_0_2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3" name="Google Shape;2253;g1140b825c91_0_2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g117ba3783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9" name="Google Shape;2259;g117ba3783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As previously seen, </a:t>
            </a:r>
            <a:r>
              <a:rPr b="1" lang="en" sz="1050">
                <a:solidFill>
                  <a:schemeClr val="dk1"/>
                </a:solidFill>
                <a:highlight>
                  <a:srgbClr val="FFFFFF"/>
                </a:highlight>
              </a:rPr>
              <a:t>Valencia_pressure</a:t>
            </a:r>
            <a:r>
              <a:rPr lang="en" sz="1050">
                <a:solidFill>
                  <a:schemeClr val="dk1"/>
                </a:solidFill>
                <a:highlight>
                  <a:srgbClr val="FFFFFF"/>
                </a:highlight>
              </a:rPr>
              <a:t> contained 2068 null values. In order to carry out the replacement, we need to determine the columns that show the highest correlation with Valencia_pressure.</a:t>
            </a:r>
            <a:endParaRPr sz="105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sz="1050">
                <a:solidFill>
                  <a:schemeClr val="dk1"/>
                </a:solidFill>
                <a:highlight>
                  <a:srgbClr val="FFFFFF"/>
                </a:highlight>
              </a:rPr>
              <a:t>Based on the correlation heatmap above, we can see the highest correlation would be with the pressure attributes of other cities with the highest correlation being with Madrid_pressure. This can be concluded as to being due to the close proximity of the cities &amp; that they're all at fairly the same height above sea level.</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We shall use Madrid_pressure to fill in the missing values.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1140b825c91_0_2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1140b825c91_0_2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3" name="Shape 2273"/>
        <p:cNvGrpSpPr/>
        <p:nvPr/>
      </p:nvGrpSpPr>
      <p:grpSpPr>
        <a:xfrm>
          <a:off x="0" y="0"/>
          <a:ext cx="0" cy="0"/>
          <a:chOff x="0" y="0"/>
          <a:chExt cx="0" cy="0"/>
        </a:xfrm>
      </p:grpSpPr>
      <p:sp>
        <p:nvSpPr>
          <p:cNvPr id="2274" name="Google Shape;2274;g117b59117d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5" name="Google Shape;2275;g117b59117d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are going to test the effectiveness of 3 models that vary in complexity.</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Ordinary Linear Square Regression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Decision Tree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Random Forest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9" name="Shape 2279"/>
        <p:cNvGrpSpPr/>
        <p:nvPr/>
      </p:nvGrpSpPr>
      <p:grpSpPr>
        <a:xfrm>
          <a:off x="0" y="0"/>
          <a:ext cx="0" cy="0"/>
          <a:chOff x="0" y="0"/>
          <a:chExt cx="0" cy="0"/>
        </a:xfrm>
      </p:grpSpPr>
      <p:sp>
        <p:nvSpPr>
          <p:cNvPr id="2280" name="Google Shape;2280;g117b59117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1" name="Google Shape;2281;g117b59117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50">
                <a:solidFill>
                  <a:srgbClr val="575757"/>
                </a:solidFill>
                <a:highlight>
                  <a:srgbClr val="FFFFFF"/>
                </a:highlight>
              </a:rPr>
              <a:t>Ordinary least squares (OLS) regression</a:t>
            </a:r>
            <a:r>
              <a:rPr lang="en" sz="1450">
                <a:solidFill>
                  <a:srgbClr val="575757"/>
                </a:solidFill>
                <a:highlight>
                  <a:srgbClr val="FFFFFF"/>
                </a:highlight>
              </a:rPr>
              <a:t> is a </a:t>
            </a:r>
            <a:r>
              <a:rPr lang="en" sz="1450">
                <a:solidFill>
                  <a:srgbClr val="00529B"/>
                </a:solidFill>
                <a:highlight>
                  <a:srgbClr val="FFFFFF"/>
                </a:highlight>
                <a:uFill>
                  <a:noFill/>
                </a:uFill>
                <a:hlinkClick r:id="rId2">
                  <a:extLst>
                    <a:ext uri="{A12FA001-AC4F-418D-AE19-62706E023703}">
                      <ahyp:hlinkClr val="tx"/>
                    </a:ext>
                  </a:extLst>
                </a:hlinkClick>
              </a:rPr>
              <a:t>statistical method</a:t>
            </a:r>
            <a:r>
              <a:rPr lang="en" sz="1450">
                <a:solidFill>
                  <a:srgbClr val="575757"/>
                </a:solidFill>
                <a:highlight>
                  <a:srgbClr val="FFFFFF"/>
                </a:highlight>
              </a:rPr>
              <a:t> of analysis that estimates the relationship between one or more independent variables and a dependent variable; the method estimates the relationship by minimizing the sum of the squares in the difference between the observed and predicted values of the dependent variable configured as a straight line. In this entry, OLS regression will be discussed in the context of a bivariate model, that is, a model in which there is only one independent variable ( </a:t>
            </a:r>
            <a:r>
              <a:rPr i="1" lang="en" sz="1450">
                <a:solidFill>
                  <a:srgbClr val="575757"/>
                </a:solidFill>
                <a:highlight>
                  <a:srgbClr val="FFFFFF"/>
                </a:highlight>
              </a:rPr>
              <a:t>X</a:t>
            </a:r>
            <a:r>
              <a:rPr lang="en" sz="1450">
                <a:solidFill>
                  <a:srgbClr val="575757"/>
                </a:solidFill>
                <a:highlight>
                  <a:srgbClr val="FFFFFF"/>
                </a:highlight>
              </a:rPr>
              <a:t> ) predicting a dependent variable ( </a:t>
            </a:r>
            <a:r>
              <a:rPr i="1" lang="en" sz="1450">
                <a:solidFill>
                  <a:srgbClr val="575757"/>
                </a:solidFill>
                <a:highlight>
                  <a:srgbClr val="FFFFFF"/>
                </a:highlight>
              </a:rPr>
              <a:t>Y</a:t>
            </a:r>
            <a:r>
              <a:rPr lang="en" sz="1450">
                <a:solidFill>
                  <a:srgbClr val="575757"/>
                </a:solidFill>
                <a:highlight>
                  <a:srgbClr val="FFFFFF"/>
                </a:highlight>
              </a:rPr>
              <a:t> ). However, the logic of OLS regression is easily extended to the multivariate model in which there are two or more independent variables.</a:t>
            </a:r>
            <a:endParaRPr sz="9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117e57e29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117e57e29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50">
                <a:solidFill>
                  <a:srgbClr val="575757"/>
                </a:solidFill>
                <a:highlight>
                  <a:srgbClr val="FFFFFF"/>
                </a:highlight>
              </a:rPr>
              <a:t>Ordinary least squares (OLS) regression</a:t>
            </a:r>
            <a:r>
              <a:rPr lang="en" sz="1450">
                <a:solidFill>
                  <a:srgbClr val="575757"/>
                </a:solidFill>
                <a:highlight>
                  <a:srgbClr val="FFFFFF"/>
                </a:highlight>
              </a:rPr>
              <a:t> is a </a:t>
            </a:r>
            <a:r>
              <a:rPr lang="en" sz="1450">
                <a:solidFill>
                  <a:srgbClr val="00529B"/>
                </a:solidFill>
                <a:highlight>
                  <a:srgbClr val="FFFFFF"/>
                </a:highlight>
                <a:uFill>
                  <a:noFill/>
                </a:uFill>
                <a:hlinkClick r:id="rId2">
                  <a:extLst>
                    <a:ext uri="{A12FA001-AC4F-418D-AE19-62706E023703}">
                      <ahyp:hlinkClr val="tx"/>
                    </a:ext>
                  </a:extLst>
                </a:hlinkClick>
              </a:rPr>
              <a:t>statistical method</a:t>
            </a:r>
            <a:r>
              <a:rPr lang="en" sz="1450">
                <a:solidFill>
                  <a:srgbClr val="575757"/>
                </a:solidFill>
                <a:highlight>
                  <a:srgbClr val="FFFFFF"/>
                </a:highlight>
              </a:rPr>
              <a:t> of analysis that estimates the relationship between one or more independent variables and a dependent variable; the method estimates the relationship by minimizing the sum of the squares in the difference between the observed and predicted values of the dependent variable configured as a straight line. In this entry, OLS regression will be discussed in the context of a bivariate model, that is, a model in which there is only one independent variable ( </a:t>
            </a:r>
            <a:r>
              <a:rPr i="1" lang="en" sz="1450">
                <a:solidFill>
                  <a:srgbClr val="575757"/>
                </a:solidFill>
                <a:highlight>
                  <a:srgbClr val="FFFFFF"/>
                </a:highlight>
              </a:rPr>
              <a:t>X</a:t>
            </a:r>
            <a:r>
              <a:rPr lang="en" sz="1450">
                <a:solidFill>
                  <a:srgbClr val="575757"/>
                </a:solidFill>
                <a:highlight>
                  <a:srgbClr val="FFFFFF"/>
                </a:highlight>
              </a:rPr>
              <a:t> ) predicting a dependent variable ( </a:t>
            </a:r>
            <a:r>
              <a:rPr i="1" lang="en" sz="1450">
                <a:solidFill>
                  <a:srgbClr val="575757"/>
                </a:solidFill>
                <a:highlight>
                  <a:srgbClr val="FFFFFF"/>
                </a:highlight>
              </a:rPr>
              <a:t>Y</a:t>
            </a:r>
            <a:r>
              <a:rPr lang="en" sz="1450">
                <a:solidFill>
                  <a:srgbClr val="575757"/>
                </a:solidFill>
                <a:highlight>
                  <a:srgbClr val="FFFFFF"/>
                </a:highlight>
              </a:rPr>
              <a:t> ). However, the logic of OLS regression is easily extended to the multivariate model in which there are two or more independent variables.</a:t>
            </a:r>
            <a:endParaRPr sz="9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117e57e29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g117e57e29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450">
                <a:solidFill>
                  <a:srgbClr val="575757"/>
                </a:solidFill>
                <a:highlight>
                  <a:srgbClr val="FFFFFF"/>
                </a:highlight>
              </a:rPr>
              <a:t>Ordinary least squares (OLS) regression</a:t>
            </a:r>
            <a:r>
              <a:rPr lang="en" sz="1450">
                <a:solidFill>
                  <a:srgbClr val="575757"/>
                </a:solidFill>
                <a:highlight>
                  <a:srgbClr val="FFFFFF"/>
                </a:highlight>
              </a:rPr>
              <a:t> is a </a:t>
            </a:r>
            <a:r>
              <a:rPr lang="en" sz="1450">
                <a:solidFill>
                  <a:srgbClr val="00529B"/>
                </a:solidFill>
                <a:highlight>
                  <a:srgbClr val="FFFFFF"/>
                </a:highlight>
                <a:uFill>
                  <a:noFill/>
                </a:uFill>
                <a:hlinkClick r:id="rId2">
                  <a:extLst>
                    <a:ext uri="{A12FA001-AC4F-418D-AE19-62706E023703}">
                      <ahyp:hlinkClr val="tx"/>
                    </a:ext>
                  </a:extLst>
                </a:hlinkClick>
              </a:rPr>
              <a:t>statistical method</a:t>
            </a:r>
            <a:r>
              <a:rPr lang="en" sz="1450">
                <a:solidFill>
                  <a:srgbClr val="575757"/>
                </a:solidFill>
                <a:highlight>
                  <a:srgbClr val="FFFFFF"/>
                </a:highlight>
              </a:rPr>
              <a:t> of analysis that estimates the relationship between one or more independent variables and a dependent variable; the method estimates the relationship by minimizing the sum of the squares in the difference between the observed and predicted values of the dependent variable configured as a straight line. In this entry, OLS regression will be discussed in the context of a bivariate model, that is, a model in which there is only one independent variable ( </a:t>
            </a:r>
            <a:r>
              <a:rPr i="1" lang="en" sz="1450">
                <a:solidFill>
                  <a:srgbClr val="575757"/>
                </a:solidFill>
                <a:highlight>
                  <a:srgbClr val="FFFFFF"/>
                </a:highlight>
              </a:rPr>
              <a:t>X</a:t>
            </a:r>
            <a:r>
              <a:rPr lang="en" sz="1450">
                <a:solidFill>
                  <a:srgbClr val="575757"/>
                </a:solidFill>
                <a:highlight>
                  <a:srgbClr val="FFFFFF"/>
                </a:highlight>
              </a:rPr>
              <a:t> ) predicting a dependent variable ( </a:t>
            </a:r>
            <a:r>
              <a:rPr i="1" lang="en" sz="1450">
                <a:solidFill>
                  <a:srgbClr val="575757"/>
                </a:solidFill>
                <a:highlight>
                  <a:srgbClr val="FFFFFF"/>
                </a:highlight>
              </a:rPr>
              <a:t>Y</a:t>
            </a:r>
            <a:r>
              <a:rPr lang="en" sz="1450">
                <a:solidFill>
                  <a:srgbClr val="575757"/>
                </a:solidFill>
                <a:highlight>
                  <a:srgbClr val="FFFFFF"/>
                </a:highlight>
              </a:rPr>
              <a:t> ). However, the logic of OLS regression is easily extended to the multivariate model in which there are two or more independent variables.</a:t>
            </a:r>
            <a:endParaRPr sz="9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117b59117d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117b59117d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We will evaluate our models using a metric for regression machine learning: the </a:t>
            </a:r>
            <a:r>
              <a:rPr b="1" lang="en" sz="1500">
                <a:solidFill>
                  <a:srgbClr val="292929"/>
                </a:solidFill>
                <a:highlight>
                  <a:srgbClr val="FFFFFF"/>
                </a:highlight>
                <a:latin typeface="Georgia"/>
                <a:ea typeface="Georgia"/>
                <a:cs typeface="Georgia"/>
                <a:sym typeface="Georgia"/>
              </a:rPr>
              <a:t>mean squared error (MSE). but </a:t>
            </a:r>
            <a:r>
              <a:rPr lang="en" sz="1200">
                <a:solidFill>
                  <a:srgbClr val="202124"/>
                </a:solidFill>
                <a:highlight>
                  <a:srgbClr val="FFFFFF"/>
                </a:highlight>
              </a:rPr>
              <a:t>MSE is highly biased for higher values. </a:t>
            </a:r>
            <a:r>
              <a:rPr b="1" lang="en" sz="1200">
                <a:solidFill>
                  <a:srgbClr val="202124"/>
                </a:solidFill>
                <a:highlight>
                  <a:srgbClr val="FFFFFF"/>
                </a:highlight>
              </a:rPr>
              <a:t>RMSE is better in terms of reflecting performance when dealing with large error values</a:t>
            </a:r>
            <a:r>
              <a:rPr lang="en" sz="1200">
                <a:solidFill>
                  <a:srgbClr val="202124"/>
                </a:solidFill>
                <a:highlight>
                  <a:srgbClr val="FFFFFF"/>
                </a:highlight>
              </a:rPr>
              <a:t>. Which we have in this case. As you can clearly see the Random Forest has the lowest score of all the models we used. And that why we picked it. Moving on Stella will </a:t>
            </a:r>
            <a:r>
              <a:rPr lang="en" sz="1200">
                <a:solidFill>
                  <a:srgbClr val="202124"/>
                </a:solidFill>
                <a:highlight>
                  <a:srgbClr val="FFFFFF"/>
                </a:highlight>
              </a:rPr>
              <a:t>elaborate</a:t>
            </a:r>
            <a:r>
              <a:rPr lang="en" sz="1200">
                <a:solidFill>
                  <a:srgbClr val="202124"/>
                </a:solidFill>
                <a:highlight>
                  <a:srgbClr val="FFFFFF"/>
                </a:highlight>
              </a:rPr>
              <a:t> more on the Random Forest Model </a:t>
            </a:r>
            <a:endParaRPr sz="1200">
              <a:solidFill>
                <a:srgbClr val="202124"/>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17b5911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17b5911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9" name="Shape 2309"/>
        <p:cNvGrpSpPr/>
        <p:nvPr/>
      </p:nvGrpSpPr>
      <p:grpSpPr>
        <a:xfrm>
          <a:off x="0" y="0"/>
          <a:ext cx="0" cy="0"/>
          <a:chOff x="0" y="0"/>
          <a:chExt cx="0" cy="0"/>
        </a:xfrm>
      </p:grpSpPr>
      <p:sp>
        <p:nvSpPr>
          <p:cNvPr id="2310" name="Google Shape;2310;g1140b825c91_0_2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1" name="Google Shape;2311;g1140b825c91_0_2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5" name="Shape 2315"/>
        <p:cNvGrpSpPr/>
        <p:nvPr/>
      </p:nvGrpSpPr>
      <p:grpSpPr>
        <a:xfrm>
          <a:off x="0" y="0"/>
          <a:ext cx="0" cy="0"/>
          <a:chOff x="0" y="0"/>
          <a:chExt cx="0" cy="0"/>
        </a:xfrm>
      </p:grpSpPr>
      <p:sp>
        <p:nvSpPr>
          <p:cNvPr id="2316" name="Google Shape;2316;g11807f6c1a8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7" name="Google Shape;2317;g11807f6c1a8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8" name="Shape 2328"/>
        <p:cNvGrpSpPr/>
        <p:nvPr/>
      </p:nvGrpSpPr>
      <p:grpSpPr>
        <a:xfrm>
          <a:off x="0" y="0"/>
          <a:ext cx="0" cy="0"/>
          <a:chOff x="0" y="0"/>
          <a:chExt cx="0" cy="0"/>
        </a:xfrm>
      </p:grpSpPr>
      <p:sp>
        <p:nvSpPr>
          <p:cNvPr id="2329" name="Google Shape;2329;g117ba3783b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0" name="Google Shape;2330;g117ba3783b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4" name="Shape 2334"/>
        <p:cNvGrpSpPr/>
        <p:nvPr/>
      </p:nvGrpSpPr>
      <p:grpSpPr>
        <a:xfrm>
          <a:off x="0" y="0"/>
          <a:ext cx="0" cy="0"/>
          <a:chOff x="0" y="0"/>
          <a:chExt cx="0" cy="0"/>
        </a:xfrm>
      </p:grpSpPr>
      <p:sp>
        <p:nvSpPr>
          <p:cNvPr id="2335" name="Google Shape;2335;g117b591138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6" name="Google Shape;2336;g117b591138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7" name="Shape 2567"/>
        <p:cNvGrpSpPr/>
        <p:nvPr/>
      </p:nvGrpSpPr>
      <p:grpSpPr>
        <a:xfrm>
          <a:off x="0" y="0"/>
          <a:ext cx="0" cy="0"/>
          <a:chOff x="0" y="0"/>
          <a:chExt cx="0" cy="0"/>
        </a:xfrm>
      </p:grpSpPr>
      <p:sp>
        <p:nvSpPr>
          <p:cNvPr id="2568" name="Google Shape;2568;g117ba3783b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9" name="Google Shape;2569;g117ba3783b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7" name="Shape 2587"/>
        <p:cNvGrpSpPr/>
        <p:nvPr/>
      </p:nvGrpSpPr>
      <p:grpSpPr>
        <a:xfrm>
          <a:off x="0" y="0"/>
          <a:ext cx="0" cy="0"/>
          <a:chOff x="0" y="0"/>
          <a:chExt cx="0" cy="0"/>
        </a:xfrm>
      </p:grpSpPr>
      <p:sp>
        <p:nvSpPr>
          <p:cNvPr id="2588" name="Google Shape;2588;g8714a43093_5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9" name="Google Shape;2589;g8714a43093_5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1182c6f99a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1182c6f99a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9" name="Shape 2599"/>
        <p:cNvGrpSpPr/>
        <p:nvPr/>
      </p:nvGrpSpPr>
      <p:grpSpPr>
        <a:xfrm>
          <a:off x="0" y="0"/>
          <a:ext cx="0" cy="0"/>
          <a:chOff x="0" y="0"/>
          <a:chExt cx="0" cy="0"/>
        </a:xfrm>
      </p:grpSpPr>
      <p:sp>
        <p:nvSpPr>
          <p:cNvPr id="2600" name="Google Shape;2600;g117b59117d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1" name="Google Shape;2601;g117b59117d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94949"/>
              </a:buClr>
              <a:buSzPts val="1900"/>
              <a:buFont typeface="Barlow Semi Condensed"/>
              <a:buChar char="●"/>
            </a:pPr>
            <a:r>
              <a:rPr lang="en" sz="1900">
                <a:solidFill>
                  <a:srgbClr val="494949"/>
                </a:solidFill>
                <a:latin typeface="Barlow Semi Condensed"/>
                <a:ea typeface="Barlow Semi Condensed"/>
                <a:cs typeface="Barlow Semi Condensed"/>
                <a:sym typeface="Barlow Semi Condensed"/>
              </a:rPr>
              <a:t>Shortfall values do not have a specific pattern</a:t>
            </a:r>
            <a:endParaRPr sz="1900">
              <a:solidFill>
                <a:srgbClr val="494949"/>
              </a:solidFill>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494949"/>
              </a:buClr>
              <a:buSzPts val="1900"/>
              <a:buFont typeface="Barlow Semi Condensed"/>
              <a:buChar char="●"/>
            </a:pPr>
            <a:r>
              <a:rPr lang="en" sz="1900">
                <a:solidFill>
                  <a:srgbClr val="494949"/>
                </a:solidFill>
                <a:latin typeface="Barlow Semi Condensed"/>
                <a:ea typeface="Barlow Semi Condensed"/>
                <a:cs typeface="Barlow Semi Condensed"/>
                <a:sym typeface="Barlow Semi Condensed"/>
              </a:rPr>
              <a:t>Shortfall values neither increase with time nor decrease</a:t>
            </a:r>
            <a:endParaRPr sz="1900">
              <a:solidFill>
                <a:srgbClr val="494949"/>
              </a:solidFill>
              <a:latin typeface="Barlow Semi Condensed"/>
              <a:ea typeface="Barlow Semi Condensed"/>
              <a:cs typeface="Barlow Semi Condensed"/>
              <a:sym typeface="Barlow Semi Condensed"/>
            </a:endParaRPr>
          </a:p>
          <a:p>
            <a:pPr indent="-349250" lvl="0" marL="457200" rtl="0" algn="l">
              <a:spcBef>
                <a:spcPts val="0"/>
              </a:spcBef>
              <a:spcAft>
                <a:spcPts val="0"/>
              </a:spcAft>
              <a:buClr>
                <a:srgbClr val="494949"/>
              </a:buClr>
              <a:buSzPts val="1900"/>
              <a:buFont typeface="Barlow Semi Condensed"/>
              <a:buChar char="●"/>
            </a:pPr>
            <a:r>
              <a:rPr lang="en" sz="1900">
                <a:solidFill>
                  <a:srgbClr val="494949"/>
                </a:solidFill>
                <a:latin typeface="Barlow Semi Condensed"/>
                <a:ea typeface="Barlow Semi Condensed"/>
                <a:cs typeface="Barlow Semi Condensed"/>
                <a:sym typeface="Barlow Semi Condensed"/>
              </a:rPr>
              <a:t>A random forest model is perfect for predicting such values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5" name="Shape 2605"/>
        <p:cNvGrpSpPr/>
        <p:nvPr/>
      </p:nvGrpSpPr>
      <p:grpSpPr>
        <a:xfrm>
          <a:off x="0" y="0"/>
          <a:ext cx="0" cy="0"/>
          <a:chOff x="0" y="0"/>
          <a:chExt cx="0" cy="0"/>
        </a:xfrm>
      </p:grpSpPr>
      <p:sp>
        <p:nvSpPr>
          <p:cNvPr id="2606" name="Google Shape;2606;g117b59117da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7" name="Google Shape;2607;g117b59117da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8714a4309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8714a4309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1" name="Shape 2611"/>
        <p:cNvGrpSpPr/>
        <p:nvPr/>
      </p:nvGrpSpPr>
      <p:grpSpPr>
        <a:xfrm>
          <a:off x="0" y="0"/>
          <a:ext cx="0" cy="0"/>
          <a:chOff x="0" y="0"/>
          <a:chExt cx="0" cy="0"/>
        </a:xfrm>
      </p:grpSpPr>
      <p:sp>
        <p:nvSpPr>
          <p:cNvPr id="2612" name="Google Shape;2612;g117ba3783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3" name="Google Shape;2613;g117ba3783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494949"/>
                </a:solidFill>
                <a:latin typeface="Fjalla One"/>
                <a:ea typeface="Fjalla One"/>
                <a:cs typeface="Fjalla One"/>
                <a:sym typeface="Fjalla One"/>
              </a:rPr>
              <a:t>ML model employed.</a:t>
            </a:r>
            <a:endParaRPr sz="1800">
              <a:solidFill>
                <a:srgbClr val="494949"/>
              </a:solidFill>
              <a:latin typeface="Fjalla One"/>
              <a:ea typeface="Fjalla One"/>
              <a:cs typeface="Fjalla One"/>
              <a:sym typeface="Fjalla One"/>
            </a:endParaRPr>
          </a:p>
          <a:p>
            <a:pPr indent="0" lvl="0" marL="0" rtl="0" algn="l">
              <a:spcBef>
                <a:spcPts val="0"/>
              </a:spcBef>
              <a:spcAft>
                <a:spcPts val="0"/>
              </a:spcAft>
              <a:buClr>
                <a:schemeClr val="dk1"/>
              </a:buClr>
              <a:buSzPts val="1100"/>
              <a:buFont typeface="Arial"/>
              <a:buNone/>
            </a:pPr>
            <a:r>
              <a:rPr lang="en" sz="1800">
                <a:solidFill>
                  <a:srgbClr val="494949"/>
                </a:solidFill>
                <a:latin typeface="Fjalla One"/>
                <a:ea typeface="Fjalla One"/>
                <a:cs typeface="Fjalla One"/>
                <a:sym typeface="Fjalla One"/>
              </a:rPr>
              <a:t>Brief overview of the working principle, &amp; how it aligns with our current problem statement</a:t>
            </a:r>
            <a:endParaRPr sz="18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7" name="Shape 2617"/>
        <p:cNvGrpSpPr/>
        <p:nvPr/>
      </p:nvGrpSpPr>
      <p:grpSpPr>
        <a:xfrm>
          <a:off x="0" y="0"/>
          <a:ext cx="0" cy="0"/>
          <a:chOff x="0" y="0"/>
          <a:chExt cx="0" cy="0"/>
        </a:xfrm>
      </p:grpSpPr>
      <p:sp>
        <p:nvSpPr>
          <p:cNvPr id="2618" name="Google Shape;2618;g117ba3783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9" name="Google Shape;2619;g117ba3783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4" name="Shape 2624"/>
        <p:cNvGrpSpPr/>
        <p:nvPr/>
      </p:nvGrpSpPr>
      <p:grpSpPr>
        <a:xfrm>
          <a:off x="0" y="0"/>
          <a:ext cx="0" cy="0"/>
          <a:chOff x="0" y="0"/>
          <a:chExt cx="0" cy="0"/>
        </a:xfrm>
      </p:grpSpPr>
      <p:sp>
        <p:nvSpPr>
          <p:cNvPr id="2625" name="Google Shape;2625;g1140b825c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6" name="Google Shape;2626;g1140b825c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9" name="Shape 2869"/>
        <p:cNvGrpSpPr/>
        <p:nvPr/>
      </p:nvGrpSpPr>
      <p:grpSpPr>
        <a:xfrm>
          <a:off x="0" y="0"/>
          <a:ext cx="0" cy="0"/>
          <a:chOff x="0" y="0"/>
          <a:chExt cx="0" cy="0"/>
        </a:xfrm>
      </p:grpSpPr>
      <p:sp>
        <p:nvSpPr>
          <p:cNvPr id="2870" name="Google Shape;2870;g8714a43093_5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1" name="Google Shape;2871;g8714a43093_5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1140b825c91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1140b825c91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In recent years, Spain has experienced an ever growing demand for electricity ,forcing the government to seek alternative options to increase production and sustain this demand.</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Spain's population has grown by 8% over the last decade and industries have increased by 15% over the same period according to data from the Spain’s Bureau of Statistics. This is already putting a lot of pressure on the existing fossil fuel energy that is limited and also not sustainable.</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1140b825c91_0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1140b825c91_0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494949"/>
                </a:solidFill>
                <a:latin typeface="Barlow Semi Condensed"/>
                <a:ea typeface="Barlow Semi Condensed"/>
                <a:cs typeface="Barlow Semi Condensed"/>
                <a:sym typeface="Barlow Semi Condensed"/>
              </a:rPr>
              <a:t>We were approached by the government of Spain to research on the trends and patterns of the country's renewable and fossil fuel energy generation with the view of providing recommendations to prevailing scarcity challenge that exists in Spain.</a:t>
            </a:r>
            <a:endParaRPr sz="16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11807f6be5a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11807f6be5a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Ogaga for that wonderful introduction..This presentation covers data analysis,data engineering,model building and API deployment.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7" name="Shape 2207"/>
        <p:cNvGrpSpPr/>
        <p:nvPr/>
      </p:nvGrpSpPr>
      <p:grpSpPr>
        <a:xfrm>
          <a:off x="0" y="0"/>
          <a:ext cx="0" cy="0"/>
          <a:chOff x="0" y="0"/>
          <a:chExt cx="0" cy="0"/>
        </a:xfrm>
      </p:grpSpPr>
      <p:sp>
        <p:nvSpPr>
          <p:cNvPr id="2208" name="Google Shape;2208;g1140b825c91_0_2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9" name="Google Shape;2209;g1140b825c91_0_2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 EDA we looked at a number of things.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3" name="Shape 2213"/>
        <p:cNvGrpSpPr/>
        <p:nvPr/>
      </p:nvGrpSpPr>
      <p:grpSpPr>
        <a:xfrm>
          <a:off x="0" y="0"/>
          <a:ext cx="0" cy="0"/>
          <a:chOff x="0" y="0"/>
          <a:chExt cx="0" cy="0"/>
        </a:xfrm>
      </p:grpSpPr>
      <p:sp>
        <p:nvSpPr>
          <p:cNvPr id="2214" name="Google Shape;2214;g117ba3783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5" name="Google Shape;2215;g117ba3783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highlight>
                  <a:schemeClr val="lt1"/>
                </a:highlight>
                <a:latin typeface="Calibri"/>
                <a:ea typeface="Calibri"/>
                <a:cs typeface="Calibri"/>
                <a:sym typeface="Calibri"/>
              </a:rPr>
              <a:t>First : We looked at the dataset, which contained 48 features on weather attributes as can be seen on this slide    </a:t>
            </a:r>
            <a:r>
              <a:rPr lang="en" sz="1400">
                <a:solidFill>
                  <a:schemeClr val="dk1"/>
                </a:solidFill>
                <a:highlight>
                  <a:schemeClr val="dk1"/>
                </a:highlight>
                <a:latin typeface="Calibri"/>
                <a:ea typeface="Calibri"/>
                <a:cs typeface="Calibri"/>
                <a:sym typeface="Calibri"/>
              </a:rPr>
              <a:t>[with information wind, rain, humidity, cloud, pressure, snow and  temperature</a:t>
            </a:r>
            <a:r>
              <a:rPr lang="en" sz="1400">
                <a:solidFill>
                  <a:schemeClr val="dk1"/>
                </a:solidFill>
                <a:highlight>
                  <a:schemeClr val="lt1"/>
                </a:highlight>
                <a:latin typeface="Calibri"/>
                <a:ea typeface="Calibri"/>
                <a:cs typeface="Calibri"/>
                <a:sym typeface="Calibri"/>
              </a:rPr>
              <a:t>]. The data was collected from 5 cities in Spain for the period </a:t>
            </a:r>
            <a:r>
              <a:rPr lang="en" sz="1400">
                <a:solidFill>
                  <a:schemeClr val="dk1"/>
                </a:solidFill>
                <a:highlight>
                  <a:schemeClr val="dk1"/>
                </a:highlight>
                <a:latin typeface="Calibri"/>
                <a:ea typeface="Calibri"/>
                <a:cs typeface="Calibri"/>
                <a:sym typeface="Calibri"/>
              </a:rPr>
              <a:t>January </a:t>
            </a:r>
            <a:r>
              <a:rPr lang="en" sz="1400">
                <a:solidFill>
                  <a:schemeClr val="dk1"/>
                </a:solidFill>
                <a:highlight>
                  <a:schemeClr val="lt1"/>
                </a:highlight>
                <a:latin typeface="Calibri"/>
                <a:ea typeface="Calibri"/>
                <a:cs typeface="Calibri"/>
                <a:sym typeface="Calibri"/>
              </a:rPr>
              <a:t>2015 to </a:t>
            </a:r>
            <a:r>
              <a:rPr lang="en" sz="1400">
                <a:solidFill>
                  <a:schemeClr val="dk1"/>
                </a:solidFill>
                <a:highlight>
                  <a:schemeClr val="dk1"/>
                </a:highlight>
                <a:latin typeface="Calibri"/>
                <a:ea typeface="Calibri"/>
                <a:cs typeface="Calibri"/>
                <a:sym typeface="Calibri"/>
              </a:rPr>
              <a:t>December</a:t>
            </a:r>
            <a:r>
              <a:rPr lang="en" sz="1400">
                <a:solidFill>
                  <a:schemeClr val="dk1"/>
                </a:solidFill>
                <a:highlight>
                  <a:schemeClr val="lt1"/>
                </a:highlight>
                <a:latin typeface="Calibri"/>
                <a:ea typeface="Calibri"/>
                <a:cs typeface="Calibri"/>
                <a:sym typeface="Calibri"/>
              </a:rPr>
              <a:t> 2017</a:t>
            </a:r>
            <a:endParaRPr sz="14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800">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117b59111f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6" name="Google Shape;2226;g117b59111f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1"/>
                </a:solidFill>
                <a:latin typeface="Calibri"/>
                <a:ea typeface="Calibri"/>
                <a:cs typeface="Calibri"/>
                <a:sym typeface="Calibri"/>
              </a:rPr>
              <a:t>Second:</a:t>
            </a:r>
            <a:r>
              <a:rPr lang="en" sz="1500">
                <a:solidFill>
                  <a:schemeClr val="dk1"/>
                </a:solidFill>
                <a:latin typeface="Calibri"/>
                <a:ea typeface="Calibri"/>
                <a:cs typeface="Calibri"/>
                <a:sym typeface="Calibri"/>
              </a:rPr>
              <a:t> We analysed the data shape and types i.e. float or object, numerical or categorical as this determined the </a:t>
            </a:r>
            <a:r>
              <a:rPr lang="en" sz="1500">
                <a:solidFill>
                  <a:schemeClr val="dk1"/>
                </a:solidFill>
                <a:latin typeface="Calibri"/>
                <a:ea typeface="Calibri"/>
                <a:cs typeface="Calibri"/>
                <a:sym typeface="Calibri"/>
              </a:rPr>
              <a:t>visualizations</a:t>
            </a:r>
            <a:r>
              <a:rPr lang="en" sz="1500">
                <a:solidFill>
                  <a:schemeClr val="dk1"/>
                </a:solidFill>
                <a:latin typeface="Calibri"/>
                <a:ea typeface="Calibri"/>
                <a:cs typeface="Calibri"/>
                <a:sym typeface="Calibri"/>
              </a:rPr>
              <a:t> to be used in our presentation</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500">
                <a:solidFill>
                  <a:schemeClr val="dk1"/>
                </a:solidFill>
                <a:latin typeface="Calibri"/>
                <a:ea typeface="Calibri"/>
                <a:cs typeface="Calibri"/>
                <a:sym typeface="Calibri"/>
              </a:rPr>
              <a:t>We also calculated the data statistics like mean, median, SD and looked at feature distributions to check for data symmetry</a:t>
            </a:r>
            <a:endParaRPr sz="15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18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comments" Target="../comments/commen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comments" Target="../comments/commen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9.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8.xml"/><Relationship Id="rId3" Type="http://schemas.openxmlformats.org/officeDocument/2006/relationships/comments" Target="../comments/comment10.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9.xml"/><Relationship Id="rId3" Type="http://schemas.openxmlformats.org/officeDocument/2006/relationships/comments" Target="../comments/comment1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9.jpg"/><Relationship Id="rId5" Type="http://schemas.openxmlformats.org/officeDocument/2006/relationships/image" Target="../media/image25.jpg"/><Relationship Id="rId6" Type="http://schemas.openxmlformats.org/officeDocument/2006/relationships/image" Target="../media/image4.jpg"/><Relationship Id="rId7" Type="http://schemas.openxmlformats.org/officeDocument/2006/relationships/image" Target="../media/image26.jpg"/><Relationship Id="rId8"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1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comments" Target="../comments/commen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stories.freepik.com/bro/?utm_source=slidesgo_template&amp;utm_medium=referral-link&amp;utm_campaign=sg_resources&amp;utm_content=stories#77c6fc"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3.png"/><Relationship Id="rId5" Type="http://schemas.openxmlformats.org/officeDocument/2006/relationships/image" Target="../media/image1.jpg"/><Relationship Id="rId6"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comments" Target="../comments/comment5.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comments" Target="../comments/comment6.xml"/><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pic>
        <p:nvPicPr>
          <p:cNvPr id="1686" name="Google Shape;1686;p33"/>
          <p:cNvPicPr preferRelativeResize="0"/>
          <p:nvPr/>
        </p:nvPicPr>
        <p:blipFill>
          <a:blip r:embed="rId4">
            <a:alphaModFix/>
          </a:blip>
          <a:stretch>
            <a:fillRect/>
          </a:stretch>
        </p:blipFill>
        <p:spPr>
          <a:xfrm>
            <a:off x="0" y="1413650"/>
            <a:ext cx="4816150" cy="3392750"/>
          </a:xfrm>
          <a:prstGeom prst="rect">
            <a:avLst/>
          </a:prstGeom>
          <a:noFill/>
          <a:ln>
            <a:noFill/>
          </a:ln>
        </p:spPr>
      </p:pic>
      <p:sp>
        <p:nvSpPr>
          <p:cNvPr id="1687" name="Google Shape;1687;p33"/>
          <p:cNvSpPr txBox="1"/>
          <p:nvPr>
            <p:ph type="ctrTitle"/>
          </p:nvPr>
        </p:nvSpPr>
        <p:spPr>
          <a:xfrm>
            <a:off x="3838600" y="1709850"/>
            <a:ext cx="4995000" cy="1723800"/>
          </a:xfrm>
          <a:prstGeom prst="rect">
            <a:avLst/>
          </a:prstGeom>
        </p:spPr>
        <p:txBody>
          <a:bodyPr anchorCtr="0" anchor="b" bIns="91425" lIns="91425" spcFirstLastPara="1" rIns="91425" wrap="square" tIns="91425">
            <a:spAutoFit/>
          </a:bodyPr>
          <a:lstStyle/>
          <a:p>
            <a:pPr indent="0" lvl="0" marL="0" rtl="0" algn="r">
              <a:spcBef>
                <a:spcPts val="0"/>
              </a:spcBef>
              <a:spcAft>
                <a:spcPts val="0"/>
              </a:spcAft>
              <a:buNone/>
            </a:pPr>
            <a:r>
              <a:rPr lang="en" sz="5000"/>
              <a:t>Spain’s Electricity Shortfall</a:t>
            </a:r>
            <a:endParaRPr sz="5000"/>
          </a:p>
        </p:txBody>
      </p:sp>
      <p:sp>
        <p:nvSpPr>
          <p:cNvPr id="1688" name="Google Shape;1688;p33"/>
          <p:cNvSpPr txBox="1"/>
          <p:nvPr>
            <p:ph idx="1" type="subTitle"/>
          </p:nvPr>
        </p:nvSpPr>
        <p:spPr>
          <a:xfrm>
            <a:off x="5284875" y="4422875"/>
            <a:ext cx="3658800" cy="579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400"/>
              <a:t>Presentation by</a:t>
            </a:r>
            <a:r>
              <a:rPr b="1" lang="en" sz="2400">
                <a:latin typeface="Barlow Semi Condensed"/>
                <a:ea typeface="Barlow Semi Condensed"/>
                <a:cs typeface="Barlow Semi Condensed"/>
                <a:sym typeface="Barlow Semi Condensed"/>
              </a:rPr>
              <a:t> STORM</a:t>
            </a:r>
            <a:endParaRPr sz="2300">
              <a:solidFill>
                <a:schemeClr val="accent1"/>
              </a:solidFill>
            </a:endParaRPr>
          </a:p>
        </p:txBody>
      </p:sp>
      <p:sp>
        <p:nvSpPr>
          <p:cNvPr id="1689" name="Google Shape;1689;p33"/>
          <p:cNvSpPr txBox="1"/>
          <p:nvPr>
            <p:ph idx="1" type="subTitle"/>
          </p:nvPr>
        </p:nvSpPr>
        <p:spPr>
          <a:xfrm>
            <a:off x="5200900" y="3291775"/>
            <a:ext cx="3742800" cy="579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600"/>
              <a:t>Data Analytics on Spain’s energy supply from  renewable sources</a:t>
            </a:r>
            <a:endParaRPr sz="1500">
              <a:solidFill>
                <a:schemeClr val="accent1"/>
              </a:solidFill>
            </a:endParaRPr>
          </a:p>
          <a:p>
            <a:pPr indent="0" lvl="0" marL="0" rtl="0" algn="r">
              <a:spcBef>
                <a:spcPts val="0"/>
              </a:spcBef>
              <a:spcAft>
                <a:spcPts val="0"/>
              </a:spcAft>
              <a:buNone/>
            </a:pPr>
            <a:r>
              <a:t/>
            </a:r>
            <a:endParaRPr sz="16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42"/>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r>
              <a:rPr lang="en"/>
              <a:t>Features Analysis</a:t>
            </a:r>
            <a:endParaRPr/>
          </a:p>
        </p:txBody>
      </p:sp>
      <p:sp>
        <p:nvSpPr>
          <p:cNvPr id="2239" name="Google Shape;2239;p42"/>
          <p:cNvSpPr txBox="1"/>
          <p:nvPr/>
        </p:nvSpPr>
        <p:spPr>
          <a:xfrm>
            <a:off x="381000" y="1152525"/>
            <a:ext cx="4010100" cy="431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Check for null or missing values,outliers</a:t>
            </a:r>
            <a:endParaRPr/>
          </a:p>
        </p:txBody>
      </p:sp>
      <p:pic>
        <p:nvPicPr>
          <p:cNvPr id="2240" name="Google Shape;2240;p42"/>
          <p:cNvPicPr preferRelativeResize="0"/>
          <p:nvPr/>
        </p:nvPicPr>
        <p:blipFill>
          <a:blip r:embed="rId3">
            <a:alphaModFix/>
          </a:blip>
          <a:stretch>
            <a:fillRect/>
          </a:stretch>
        </p:blipFill>
        <p:spPr>
          <a:xfrm>
            <a:off x="1085850" y="1753875"/>
            <a:ext cx="2133600" cy="1458525"/>
          </a:xfrm>
          <a:prstGeom prst="rect">
            <a:avLst/>
          </a:prstGeom>
          <a:noFill/>
          <a:ln>
            <a:noFill/>
          </a:ln>
        </p:spPr>
      </p:pic>
      <p:pic>
        <p:nvPicPr>
          <p:cNvPr id="2241" name="Google Shape;2241;p42"/>
          <p:cNvPicPr preferRelativeResize="0"/>
          <p:nvPr/>
        </p:nvPicPr>
        <p:blipFill>
          <a:blip r:embed="rId4">
            <a:alphaModFix/>
          </a:blip>
          <a:stretch>
            <a:fillRect/>
          </a:stretch>
        </p:blipFill>
        <p:spPr>
          <a:xfrm>
            <a:off x="3638550" y="1753875"/>
            <a:ext cx="2057400" cy="1458525"/>
          </a:xfrm>
          <a:prstGeom prst="rect">
            <a:avLst/>
          </a:prstGeom>
          <a:noFill/>
          <a:ln>
            <a:noFill/>
          </a:ln>
        </p:spPr>
      </p:pic>
      <p:pic>
        <p:nvPicPr>
          <p:cNvPr id="2242" name="Google Shape;2242;p42"/>
          <p:cNvPicPr preferRelativeResize="0"/>
          <p:nvPr/>
        </p:nvPicPr>
        <p:blipFill>
          <a:blip r:embed="rId5">
            <a:alphaModFix/>
          </a:blip>
          <a:stretch>
            <a:fillRect/>
          </a:stretch>
        </p:blipFill>
        <p:spPr>
          <a:xfrm>
            <a:off x="6019800" y="1753874"/>
            <a:ext cx="2095500" cy="1396000"/>
          </a:xfrm>
          <a:prstGeom prst="rect">
            <a:avLst/>
          </a:prstGeom>
          <a:noFill/>
          <a:ln>
            <a:noFill/>
          </a:ln>
        </p:spPr>
      </p:pic>
      <p:pic>
        <p:nvPicPr>
          <p:cNvPr id="2243" name="Google Shape;2243;p42"/>
          <p:cNvPicPr preferRelativeResize="0"/>
          <p:nvPr/>
        </p:nvPicPr>
        <p:blipFill>
          <a:blip r:embed="rId6">
            <a:alphaModFix/>
          </a:blip>
          <a:stretch>
            <a:fillRect/>
          </a:stretch>
        </p:blipFill>
        <p:spPr>
          <a:xfrm>
            <a:off x="1164576" y="3212400"/>
            <a:ext cx="2377950" cy="168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7" name="Shape 2247"/>
        <p:cNvGrpSpPr/>
        <p:nvPr/>
      </p:nvGrpSpPr>
      <p:grpSpPr>
        <a:xfrm>
          <a:off x="0" y="0"/>
          <a:ext cx="0" cy="0"/>
          <a:chOff x="0" y="0"/>
          <a:chExt cx="0" cy="0"/>
        </a:xfrm>
      </p:grpSpPr>
      <p:sp>
        <p:nvSpPr>
          <p:cNvPr id="2248" name="Google Shape;2248;p43"/>
          <p:cNvSpPr txBox="1"/>
          <p:nvPr>
            <p:ph type="title"/>
          </p:nvPr>
        </p:nvSpPr>
        <p:spPr>
          <a:xfrm>
            <a:off x="2209799" y="338325"/>
            <a:ext cx="5672400" cy="548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Features Analysis</a:t>
            </a:r>
            <a:endParaRPr sz="4000"/>
          </a:p>
        </p:txBody>
      </p:sp>
      <p:sp>
        <p:nvSpPr>
          <p:cNvPr id="2249" name="Google Shape;2249;p43"/>
          <p:cNvSpPr txBox="1"/>
          <p:nvPr/>
        </p:nvSpPr>
        <p:spPr>
          <a:xfrm>
            <a:off x="590550" y="1057275"/>
            <a:ext cx="33051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Plot relevant feature interactions</a:t>
            </a:r>
            <a:endParaRPr sz="1600">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Evaluated correlation </a:t>
            </a:r>
            <a:endParaRPr sz="1600">
              <a:latin typeface="Barlow Semi Condensed"/>
              <a:ea typeface="Barlow Semi Condensed"/>
              <a:cs typeface="Barlow Semi Condensed"/>
              <a:sym typeface="Barlow Semi Condensed"/>
            </a:endParaRPr>
          </a:p>
        </p:txBody>
      </p:sp>
      <p:pic>
        <p:nvPicPr>
          <p:cNvPr id="2250" name="Google Shape;2250;p43"/>
          <p:cNvPicPr preferRelativeResize="0"/>
          <p:nvPr/>
        </p:nvPicPr>
        <p:blipFill>
          <a:blip r:embed="rId4">
            <a:alphaModFix/>
          </a:blip>
          <a:stretch>
            <a:fillRect/>
          </a:stretch>
        </p:blipFill>
        <p:spPr>
          <a:xfrm>
            <a:off x="3964950" y="1057275"/>
            <a:ext cx="4173150" cy="332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4" name="Shape 2254"/>
        <p:cNvGrpSpPr/>
        <p:nvPr/>
      </p:nvGrpSpPr>
      <p:grpSpPr>
        <a:xfrm>
          <a:off x="0" y="0"/>
          <a:ext cx="0" cy="0"/>
          <a:chOff x="0" y="0"/>
          <a:chExt cx="0" cy="0"/>
        </a:xfrm>
      </p:grpSpPr>
      <p:sp>
        <p:nvSpPr>
          <p:cNvPr id="2255" name="Google Shape;2255;p44"/>
          <p:cNvSpPr txBox="1"/>
          <p:nvPr>
            <p:ph type="title"/>
          </p:nvPr>
        </p:nvSpPr>
        <p:spPr>
          <a:xfrm>
            <a:off x="2058000" y="2402525"/>
            <a:ext cx="5028000" cy="908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4700"/>
              <a:t>Feature Engineering </a:t>
            </a:r>
            <a:endParaRPr sz="4700"/>
          </a:p>
        </p:txBody>
      </p:sp>
      <p:sp>
        <p:nvSpPr>
          <p:cNvPr id="2256" name="Google Shape;2256;p44"/>
          <p:cNvSpPr txBox="1"/>
          <p:nvPr>
            <p:ph idx="2" type="title"/>
          </p:nvPr>
        </p:nvSpPr>
        <p:spPr>
          <a:xfrm>
            <a:off x="297180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sp>
        <p:nvSpPr>
          <p:cNvPr id="2261" name="Google Shape;2261;p45"/>
          <p:cNvSpPr txBox="1"/>
          <p:nvPr>
            <p:ph type="title"/>
          </p:nvPr>
        </p:nvSpPr>
        <p:spPr>
          <a:xfrm>
            <a:off x="8389325" y="310850"/>
            <a:ext cx="804900" cy="53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90"/>
              <a:buNone/>
            </a:pPr>
            <a:r>
              <a:rPr lang="en" sz="780"/>
              <a:t>Feature Engineering</a:t>
            </a:r>
            <a:endParaRPr sz="3930"/>
          </a:p>
        </p:txBody>
      </p:sp>
      <p:sp>
        <p:nvSpPr>
          <p:cNvPr id="2262" name="Google Shape;2262;p45"/>
          <p:cNvSpPr txBox="1"/>
          <p:nvPr>
            <p:ph type="title"/>
          </p:nvPr>
        </p:nvSpPr>
        <p:spPr>
          <a:xfrm>
            <a:off x="2130075" y="327450"/>
            <a:ext cx="4644600" cy="1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Selection</a:t>
            </a:r>
            <a:endParaRPr sz="1000"/>
          </a:p>
        </p:txBody>
      </p:sp>
      <p:sp>
        <p:nvSpPr>
          <p:cNvPr id="2263" name="Google Shape;2263;p45"/>
          <p:cNvSpPr txBox="1"/>
          <p:nvPr>
            <p:ph type="title"/>
          </p:nvPr>
        </p:nvSpPr>
        <p:spPr>
          <a:xfrm>
            <a:off x="144525" y="1598550"/>
            <a:ext cx="3955200" cy="3033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700">
              <a:solidFill>
                <a:srgbClr val="000000"/>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rgbClr val="000000"/>
              </a:solidFill>
              <a:latin typeface="Barlow Semi Condensed"/>
              <a:ea typeface="Barlow Semi Condensed"/>
              <a:cs typeface="Barlow Semi Condensed"/>
              <a:sym typeface="Barlow Semi Condensed"/>
            </a:endParaRPr>
          </a:p>
          <a:p>
            <a:pPr indent="-330200" lvl="0" marL="457200" rtl="0" algn="l">
              <a:spcBef>
                <a:spcPts val="0"/>
              </a:spcBef>
              <a:spcAft>
                <a:spcPts val="0"/>
              </a:spcAft>
              <a:buClr>
                <a:srgbClr val="000000"/>
              </a:buClr>
              <a:buSzPts val="1600"/>
              <a:buFont typeface="Barlow Semi Condensed"/>
              <a:buChar char="●"/>
            </a:pPr>
            <a:r>
              <a:rPr lang="en" sz="1600">
                <a:solidFill>
                  <a:srgbClr val="000000"/>
                </a:solidFill>
                <a:latin typeface="Barlow Semi Condensed"/>
                <a:ea typeface="Barlow Semi Condensed"/>
                <a:cs typeface="Barlow Semi Condensed"/>
                <a:sym typeface="Barlow Semi Condensed"/>
              </a:rPr>
              <a:t>Removed missing values/ features and duplicate column(unnamed 0)</a:t>
            </a:r>
            <a:endParaRPr sz="1600">
              <a:solidFill>
                <a:srgbClr val="000000"/>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solidFill>
                <a:srgbClr val="000000"/>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rgbClr val="000000"/>
              </a:buClr>
              <a:buSzPts val="1600"/>
              <a:buFont typeface="Barlow Semi Condensed"/>
              <a:buChar char="●"/>
            </a:pPr>
            <a:r>
              <a:rPr lang="en" sz="1600">
                <a:solidFill>
                  <a:srgbClr val="000000"/>
                </a:solidFill>
                <a:latin typeface="Barlow Semi Condensed"/>
                <a:ea typeface="Barlow Semi Condensed"/>
                <a:cs typeface="Barlow Semi Condensed"/>
                <a:sym typeface="Barlow Semi Condensed"/>
              </a:rPr>
              <a:t>Created new features using one-hot encoding technique to get dummy variables</a:t>
            </a:r>
            <a:endParaRPr sz="1600">
              <a:solidFill>
                <a:srgbClr val="000000"/>
              </a:solidFill>
              <a:latin typeface="Barlow Semi Condensed"/>
              <a:ea typeface="Barlow Semi Condensed"/>
              <a:cs typeface="Barlow Semi Condensed"/>
              <a:sym typeface="Barlow Semi Condensed"/>
            </a:endParaRPr>
          </a:p>
          <a:p>
            <a:pPr indent="0" lvl="0" marL="457200" rtl="0" algn="l">
              <a:lnSpc>
                <a:spcPct val="115000"/>
              </a:lnSpc>
              <a:spcBef>
                <a:spcPts val="0"/>
              </a:spcBef>
              <a:spcAft>
                <a:spcPts val="0"/>
              </a:spcAft>
              <a:buNone/>
            </a:pPr>
            <a:r>
              <a:t/>
            </a:r>
            <a:endParaRPr sz="1600">
              <a:solidFill>
                <a:srgbClr val="000000"/>
              </a:solidFill>
              <a:latin typeface="Barlow Semi Condensed"/>
              <a:ea typeface="Barlow Semi Condensed"/>
              <a:cs typeface="Barlow Semi Condensed"/>
              <a:sym typeface="Barlow Semi Condensed"/>
            </a:endParaRPr>
          </a:p>
          <a:p>
            <a:pPr indent="-330200" lvl="0" marL="457200" rtl="0" algn="l">
              <a:lnSpc>
                <a:spcPct val="115000"/>
              </a:lnSpc>
              <a:spcBef>
                <a:spcPts val="0"/>
              </a:spcBef>
              <a:spcAft>
                <a:spcPts val="0"/>
              </a:spcAft>
              <a:buClr>
                <a:srgbClr val="000000"/>
              </a:buClr>
              <a:buSzPts val="1600"/>
              <a:buFont typeface="Barlow Semi Condensed"/>
              <a:buChar char="●"/>
            </a:pPr>
            <a:r>
              <a:rPr lang="en" sz="1600">
                <a:solidFill>
                  <a:srgbClr val="000000"/>
                </a:solidFill>
                <a:latin typeface="Barlow Semi Condensed"/>
                <a:ea typeface="Barlow Semi Condensed"/>
                <a:cs typeface="Barlow Semi Condensed"/>
                <a:sym typeface="Barlow Semi Condensed"/>
              </a:rPr>
              <a:t>Engineered existing features to remove outliers</a:t>
            </a:r>
            <a:endParaRPr sz="1600">
              <a:solidFill>
                <a:srgbClr val="000000"/>
              </a:solidFill>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6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sz="1600">
              <a:latin typeface="Barlow Semi Condensed"/>
              <a:ea typeface="Barlow Semi Condensed"/>
              <a:cs typeface="Barlow Semi Condensed"/>
              <a:sym typeface="Barlow Semi Condensed"/>
            </a:endParaRPr>
          </a:p>
        </p:txBody>
      </p:sp>
      <p:sp>
        <p:nvSpPr>
          <p:cNvPr id="2264" name="Google Shape;2264;p45"/>
          <p:cNvSpPr txBox="1"/>
          <p:nvPr>
            <p:ph type="title"/>
          </p:nvPr>
        </p:nvSpPr>
        <p:spPr>
          <a:xfrm>
            <a:off x="2858825" y="1164298"/>
            <a:ext cx="2824200" cy="3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Changes made to the dataset</a:t>
            </a:r>
            <a:endParaRPr sz="1800"/>
          </a:p>
        </p:txBody>
      </p:sp>
      <p:sp>
        <p:nvSpPr>
          <p:cNvPr id="2265" name="Google Shape;2265;p45"/>
          <p:cNvSpPr/>
          <p:nvPr/>
        </p:nvSpPr>
        <p:spPr>
          <a:xfrm>
            <a:off x="8447202" y="282838"/>
            <a:ext cx="747023" cy="590613"/>
          </a:xfrm>
          <a:custGeom>
            <a:rect b="b" l="l" r="r" t="t"/>
            <a:pathLst>
              <a:path extrusionOk="0" h="149997" w="189720">
                <a:moveTo>
                  <a:pt x="83279" y="26"/>
                </a:moveTo>
                <a:cubicBezTo>
                  <a:pt x="105389" y="-79"/>
                  <a:pt x="135396" y="1080"/>
                  <a:pt x="152768" y="10134"/>
                </a:cubicBezTo>
                <a:cubicBezTo>
                  <a:pt x="170140" y="19189"/>
                  <a:pt x="183827" y="41403"/>
                  <a:pt x="187512" y="54353"/>
                </a:cubicBezTo>
                <a:cubicBezTo>
                  <a:pt x="191197" y="67303"/>
                  <a:pt x="191512" y="72252"/>
                  <a:pt x="174877" y="87834"/>
                </a:cubicBezTo>
                <a:cubicBezTo>
                  <a:pt x="158242" y="103416"/>
                  <a:pt x="111390" y="141003"/>
                  <a:pt x="87701" y="147846"/>
                </a:cubicBezTo>
                <a:cubicBezTo>
                  <a:pt x="64012" y="154690"/>
                  <a:pt x="47272" y="143635"/>
                  <a:pt x="32743" y="128895"/>
                </a:cubicBezTo>
                <a:cubicBezTo>
                  <a:pt x="18214" y="114155"/>
                  <a:pt x="2632" y="79095"/>
                  <a:pt x="526" y="59407"/>
                </a:cubicBezTo>
                <a:cubicBezTo>
                  <a:pt x="-1580" y="39719"/>
                  <a:pt x="6317" y="20662"/>
                  <a:pt x="20109" y="10765"/>
                </a:cubicBezTo>
                <a:cubicBezTo>
                  <a:pt x="33901" y="868"/>
                  <a:pt x="61169" y="131"/>
                  <a:pt x="83279" y="26"/>
                </a:cubicBezTo>
                <a:close/>
              </a:path>
            </a:pathLst>
          </a:custGeom>
          <a:solidFill>
            <a:srgbClr val="BBE3FE">
              <a:alpha val="34270"/>
            </a:srgbClr>
          </a:solidFill>
          <a:ln>
            <a:noFill/>
          </a:ln>
        </p:spPr>
      </p:sp>
      <p:pic>
        <p:nvPicPr>
          <p:cNvPr id="2266" name="Google Shape;2266;p45"/>
          <p:cNvPicPr preferRelativeResize="0"/>
          <p:nvPr/>
        </p:nvPicPr>
        <p:blipFill>
          <a:blip r:embed="rId3">
            <a:alphaModFix/>
          </a:blip>
          <a:stretch>
            <a:fillRect/>
          </a:stretch>
        </p:blipFill>
        <p:spPr>
          <a:xfrm>
            <a:off x="4820025" y="1922375"/>
            <a:ext cx="3569301" cy="2070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46"/>
          <p:cNvSpPr txBox="1"/>
          <p:nvPr>
            <p:ph type="title"/>
          </p:nvPr>
        </p:nvSpPr>
        <p:spPr>
          <a:xfrm>
            <a:off x="3318000" y="2456950"/>
            <a:ext cx="2508000" cy="908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sz="4700"/>
              <a:t>Modelling </a:t>
            </a:r>
            <a:endParaRPr sz="4700"/>
          </a:p>
        </p:txBody>
      </p:sp>
      <p:sp>
        <p:nvSpPr>
          <p:cNvPr id="2272" name="Google Shape;2272;p46"/>
          <p:cNvSpPr txBox="1"/>
          <p:nvPr>
            <p:ph idx="2" type="title"/>
          </p:nvPr>
        </p:nvSpPr>
        <p:spPr>
          <a:xfrm>
            <a:off x="297180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6" name="Shape 2276"/>
        <p:cNvGrpSpPr/>
        <p:nvPr/>
      </p:nvGrpSpPr>
      <p:grpSpPr>
        <a:xfrm>
          <a:off x="0" y="0"/>
          <a:ext cx="0" cy="0"/>
          <a:chOff x="0" y="0"/>
          <a:chExt cx="0" cy="0"/>
        </a:xfrm>
      </p:grpSpPr>
      <p:sp>
        <p:nvSpPr>
          <p:cNvPr id="2277" name="Google Shape;2277;p47"/>
          <p:cNvSpPr txBox="1"/>
          <p:nvPr>
            <p:ph type="title"/>
          </p:nvPr>
        </p:nvSpPr>
        <p:spPr>
          <a:xfrm>
            <a:off x="1521725" y="471175"/>
            <a:ext cx="6286500" cy="738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t>Understanding Machine Learning  </a:t>
            </a:r>
            <a:endParaRPr/>
          </a:p>
        </p:txBody>
      </p:sp>
      <p:sp>
        <p:nvSpPr>
          <p:cNvPr id="2278" name="Google Shape;2278;p47"/>
          <p:cNvSpPr txBox="1"/>
          <p:nvPr/>
        </p:nvSpPr>
        <p:spPr>
          <a:xfrm>
            <a:off x="1386875" y="1766100"/>
            <a:ext cx="66564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Machine Learning is the process of identifying pattern in the data.</a:t>
            </a:r>
            <a:endParaRPr sz="1600">
              <a:solidFill>
                <a:srgbClr val="494949"/>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You can think of a pattern as the “</a:t>
            </a:r>
            <a:r>
              <a:rPr b="1" lang="en" sz="1600">
                <a:solidFill>
                  <a:srgbClr val="494949"/>
                </a:solidFill>
                <a:latin typeface="Barlow Semi Condensed"/>
                <a:ea typeface="Barlow Semi Condensed"/>
                <a:cs typeface="Barlow Semi Condensed"/>
                <a:sym typeface="Barlow Semi Condensed"/>
              </a:rPr>
              <a:t>way that things work</a:t>
            </a:r>
            <a:r>
              <a:rPr lang="en" sz="1600">
                <a:solidFill>
                  <a:srgbClr val="494949"/>
                </a:solidFill>
                <a:latin typeface="Barlow Semi Condensed"/>
                <a:ea typeface="Barlow Semi Condensed"/>
                <a:cs typeface="Barlow Semi Condensed"/>
                <a:sym typeface="Barlow Semi Condensed"/>
              </a:rPr>
              <a:t>”</a:t>
            </a:r>
            <a:endParaRPr sz="1600">
              <a:solidFill>
                <a:srgbClr val="494949"/>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600">
                <a:solidFill>
                  <a:srgbClr val="494949"/>
                </a:solidFill>
                <a:latin typeface="Barlow Semi Condensed"/>
                <a:ea typeface="Barlow Semi Condensed"/>
                <a:cs typeface="Barlow Semi Condensed"/>
                <a:sym typeface="Barlow Semi Condensed"/>
              </a:rPr>
              <a:t>Machine Learning does this by understanding the relationship between the features (</a:t>
            </a:r>
            <a:r>
              <a:rPr b="1" lang="en" sz="1600">
                <a:solidFill>
                  <a:srgbClr val="494949"/>
                </a:solidFill>
                <a:latin typeface="Barlow Semi Condensed"/>
                <a:ea typeface="Barlow Semi Condensed"/>
                <a:cs typeface="Barlow Semi Condensed"/>
                <a:sym typeface="Barlow Semi Condensed"/>
              </a:rPr>
              <a:t>X</a:t>
            </a:r>
            <a:r>
              <a:rPr lang="en" sz="1600">
                <a:solidFill>
                  <a:srgbClr val="494949"/>
                </a:solidFill>
                <a:latin typeface="Barlow Semi Condensed"/>
                <a:ea typeface="Barlow Semi Condensed"/>
                <a:cs typeface="Barlow Semi Condensed"/>
                <a:sym typeface="Barlow Semi Condensed"/>
              </a:rPr>
              <a:t>) and the target (</a:t>
            </a:r>
            <a:r>
              <a:rPr b="1" lang="en" sz="1600">
                <a:solidFill>
                  <a:srgbClr val="494949"/>
                </a:solidFill>
                <a:latin typeface="Barlow Semi Condensed"/>
                <a:ea typeface="Barlow Semi Condensed"/>
                <a:cs typeface="Barlow Semi Condensed"/>
                <a:sym typeface="Barlow Semi Condensed"/>
              </a:rPr>
              <a:t>y</a:t>
            </a:r>
            <a:r>
              <a:rPr lang="en" sz="1600">
                <a:solidFill>
                  <a:srgbClr val="494949"/>
                </a:solidFill>
                <a:latin typeface="Barlow Semi Condensed"/>
                <a:ea typeface="Barlow Semi Condensed"/>
                <a:cs typeface="Barlow Semi Condensed"/>
                <a:sym typeface="Barlow Semi Condensed"/>
              </a:rPr>
              <a:t>).</a:t>
            </a:r>
            <a:endParaRPr sz="1600">
              <a:solidFill>
                <a:srgbClr val="494949"/>
              </a:solidFill>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2" name="Shape 2282"/>
        <p:cNvGrpSpPr/>
        <p:nvPr/>
      </p:nvGrpSpPr>
      <p:grpSpPr>
        <a:xfrm>
          <a:off x="0" y="0"/>
          <a:ext cx="0" cy="0"/>
          <a:chOff x="0" y="0"/>
          <a:chExt cx="0" cy="0"/>
        </a:xfrm>
      </p:grpSpPr>
      <p:sp>
        <p:nvSpPr>
          <p:cNvPr id="2283" name="Google Shape;2283;p48"/>
          <p:cNvSpPr txBox="1"/>
          <p:nvPr>
            <p:ph idx="3" type="subTitle"/>
          </p:nvPr>
        </p:nvSpPr>
        <p:spPr>
          <a:xfrm>
            <a:off x="937779" y="1386831"/>
            <a:ext cx="16368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OLS </a:t>
            </a:r>
            <a:endParaRPr/>
          </a:p>
        </p:txBody>
      </p:sp>
      <p:sp>
        <p:nvSpPr>
          <p:cNvPr id="2284" name="Google Shape;2284;p48"/>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used </a:t>
            </a:r>
            <a:endParaRPr/>
          </a:p>
        </p:txBody>
      </p:sp>
      <p:sp>
        <p:nvSpPr>
          <p:cNvPr id="2285" name="Google Shape;2285;p48"/>
          <p:cNvSpPr txBox="1"/>
          <p:nvPr>
            <p:ph idx="6" type="subTitle"/>
          </p:nvPr>
        </p:nvSpPr>
        <p:spPr>
          <a:xfrm>
            <a:off x="517200" y="1921500"/>
            <a:ext cx="2831700" cy="1077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i="1" lang="en" sz="1450">
                <a:solidFill>
                  <a:srgbClr val="575757"/>
                </a:solidFill>
                <a:highlight>
                  <a:schemeClr val="lt1"/>
                </a:highlight>
              </a:rPr>
              <a:t>Ordinary least squares (OLS) regression</a:t>
            </a:r>
            <a:r>
              <a:rPr lang="en" sz="1450">
                <a:solidFill>
                  <a:srgbClr val="575757"/>
                </a:solidFill>
                <a:highlight>
                  <a:schemeClr val="lt1"/>
                </a:highlight>
              </a:rPr>
              <a:t> estimates the relationship between one or more independent variables and a dependent variable</a:t>
            </a:r>
            <a:endParaRPr/>
          </a:p>
        </p:txBody>
      </p:sp>
      <p:pic>
        <p:nvPicPr>
          <p:cNvPr id="2286" name="Google Shape;2286;p48"/>
          <p:cNvPicPr preferRelativeResize="0"/>
          <p:nvPr/>
        </p:nvPicPr>
        <p:blipFill>
          <a:blip r:embed="rId3">
            <a:alphaModFix/>
          </a:blip>
          <a:stretch>
            <a:fillRect/>
          </a:stretch>
        </p:blipFill>
        <p:spPr>
          <a:xfrm>
            <a:off x="5001200" y="1117400"/>
            <a:ext cx="2686255" cy="392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3"/>
                                        </p:tgtEl>
                                        <p:attrNameLst>
                                          <p:attrName>style.visibility</p:attrName>
                                        </p:attrNameLst>
                                      </p:cBhvr>
                                      <p:to>
                                        <p:strVal val="visible"/>
                                      </p:to>
                                    </p:set>
                                    <p:animEffect filter="fade" transition="in">
                                      <p:cBhvr>
                                        <p:cTn dur="1000"/>
                                        <p:tgtEl>
                                          <p:spTgt spid="2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5"/>
                                        </p:tgtEl>
                                        <p:attrNameLst>
                                          <p:attrName>style.visibility</p:attrName>
                                        </p:attrNameLst>
                                      </p:cBhvr>
                                      <p:to>
                                        <p:strVal val="visible"/>
                                      </p:to>
                                    </p:set>
                                    <p:animEffect filter="fade" transition="in">
                                      <p:cBhvr>
                                        <p:cTn dur="1000"/>
                                        <p:tgtEl>
                                          <p:spTgt spid="2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6"/>
                                        </p:tgtEl>
                                        <p:attrNameLst>
                                          <p:attrName>style.visibility</p:attrName>
                                        </p:attrNameLst>
                                      </p:cBhvr>
                                      <p:to>
                                        <p:strVal val="visible"/>
                                      </p:to>
                                    </p:set>
                                    <p:animEffect filter="fade" transition="in">
                                      <p:cBhvr>
                                        <p:cTn dur="1000"/>
                                        <p:tgtEl>
                                          <p:spTgt spid="2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49"/>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used </a:t>
            </a:r>
            <a:endParaRPr/>
          </a:p>
        </p:txBody>
      </p:sp>
      <p:sp>
        <p:nvSpPr>
          <p:cNvPr id="2292" name="Google Shape;2292;p49"/>
          <p:cNvSpPr txBox="1"/>
          <p:nvPr>
            <p:ph idx="2" type="subTitle"/>
          </p:nvPr>
        </p:nvSpPr>
        <p:spPr>
          <a:xfrm>
            <a:off x="1322340" y="1394228"/>
            <a:ext cx="16368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Decision Tree</a:t>
            </a:r>
            <a:endParaRPr/>
          </a:p>
        </p:txBody>
      </p:sp>
      <p:sp>
        <p:nvSpPr>
          <p:cNvPr id="2293" name="Google Shape;2293;p49"/>
          <p:cNvSpPr txBox="1"/>
          <p:nvPr>
            <p:ph idx="5" type="subTitle"/>
          </p:nvPr>
        </p:nvSpPr>
        <p:spPr>
          <a:xfrm>
            <a:off x="1322353" y="2040187"/>
            <a:ext cx="1636800" cy="1416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Build a model by splitting the data into subsets based of the target variable.</a:t>
            </a:r>
            <a:endParaRPr/>
          </a:p>
        </p:txBody>
      </p:sp>
      <p:pic>
        <p:nvPicPr>
          <p:cNvPr id="2294" name="Google Shape;2294;p49"/>
          <p:cNvPicPr preferRelativeResize="0"/>
          <p:nvPr/>
        </p:nvPicPr>
        <p:blipFill>
          <a:blip r:embed="rId3">
            <a:alphaModFix/>
          </a:blip>
          <a:stretch>
            <a:fillRect/>
          </a:stretch>
        </p:blipFill>
        <p:spPr>
          <a:xfrm>
            <a:off x="3111540" y="1067875"/>
            <a:ext cx="5467350" cy="3562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4"/>
                                        </p:tgtEl>
                                        <p:attrNameLst>
                                          <p:attrName>style.visibility</p:attrName>
                                        </p:attrNameLst>
                                      </p:cBhvr>
                                      <p:to>
                                        <p:strVal val="visible"/>
                                      </p:to>
                                    </p:set>
                                    <p:animEffect filter="fade" transition="in">
                                      <p:cBhvr>
                                        <p:cTn dur="1000"/>
                                        <p:tgtEl>
                                          <p:spTgt spid="2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2"/>
                                        </p:tgtEl>
                                        <p:attrNameLst>
                                          <p:attrName>style.visibility</p:attrName>
                                        </p:attrNameLst>
                                      </p:cBhvr>
                                      <p:to>
                                        <p:strVal val="visible"/>
                                      </p:to>
                                    </p:set>
                                    <p:animEffect filter="fade" transition="in">
                                      <p:cBhvr>
                                        <p:cTn dur="1000"/>
                                        <p:tgtEl>
                                          <p:spTgt spid="2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3"/>
                                        </p:tgtEl>
                                        <p:attrNameLst>
                                          <p:attrName>style.visibility</p:attrName>
                                        </p:attrNameLst>
                                      </p:cBhvr>
                                      <p:to>
                                        <p:strVal val="visible"/>
                                      </p:to>
                                    </p:set>
                                    <p:animEffect filter="fade" transition="in">
                                      <p:cBhvr>
                                        <p:cTn dur="1000"/>
                                        <p:tgtEl>
                                          <p:spTgt spid="2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50"/>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used </a:t>
            </a:r>
            <a:endParaRPr/>
          </a:p>
        </p:txBody>
      </p:sp>
      <p:sp>
        <p:nvSpPr>
          <p:cNvPr id="2300" name="Google Shape;2300;p50"/>
          <p:cNvSpPr txBox="1"/>
          <p:nvPr>
            <p:ph idx="1" type="subTitle"/>
          </p:nvPr>
        </p:nvSpPr>
        <p:spPr>
          <a:xfrm>
            <a:off x="1224970" y="1409306"/>
            <a:ext cx="1636800" cy="461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Random Forest </a:t>
            </a:r>
            <a:endParaRPr/>
          </a:p>
        </p:txBody>
      </p:sp>
      <p:sp>
        <p:nvSpPr>
          <p:cNvPr id="2301" name="Google Shape;2301;p50"/>
          <p:cNvSpPr txBox="1"/>
          <p:nvPr>
            <p:ph idx="4" type="subTitle"/>
          </p:nvPr>
        </p:nvSpPr>
        <p:spPr>
          <a:xfrm>
            <a:off x="1224970" y="1954471"/>
            <a:ext cx="1636800" cy="677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It’s an Ensemble of Decision Trees</a:t>
            </a:r>
            <a:endParaRPr/>
          </a:p>
        </p:txBody>
      </p:sp>
      <p:pic>
        <p:nvPicPr>
          <p:cNvPr id="2302" name="Google Shape;2302;p50"/>
          <p:cNvPicPr preferRelativeResize="0"/>
          <p:nvPr/>
        </p:nvPicPr>
        <p:blipFill>
          <a:blip r:embed="rId3">
            <a:alphaModFix/>
          </a:blip>
          <a:stretch>
            <a:fillRect/>
          </a:stretch>
        </p:blipFill>
        <p:spPr>
          <a:xfrm>
            <a:off x="4122101" y="1409300"/>
            <a:ext cx="3370100" cy="180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2"/>
                                        </p:tgtEl>
                                        <p:attrNameLst>
                                          <p:attrName>style.visibility</p:attrName>
                                        </p:attrNameLst>
                                      </p:cBhvr>
                                      <p:to>
                                        <p:strVal val="visible"/>
                                      </p:to>
                                    </p:set>
                                    <p:animEffect filter="fade" transition="in">
                                      <p:cBhvr>
                                        <p:cTn dur="1000"/>
                                        <p:tgtEl>
                                          <p:spTgt spid="2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51"/>
          <p:cNvSpPr txBox="1"/>
          <p:nvPr/>
        </p:nvSpPr>
        <p:spPr>
          <a:xfrm>
            <a:off x="3516100" y="432900"/>
            <a:ext cx="212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94949"/>
                </a:solidFill>
                <a:latin typeface="Fjalla One"/>
                <a:ea typeface="Fjalla One"/>
                <a:cs typeface="Fjalla One"/>
                <a:sym typeface="Fjalla One"/>
              </a:rPr>
              <a:t>Models used </a:t>
            </a:r>
            <a:endParaRPr sz="1000">
              <a:solidFill>
                <a:srgbClr val="494949"/>
              </a:solidFill>
              <a:latin typeface="Fjalla One"/>
              <a:ea typeface="Fjalla One"/>
              <a:cs typeface="Fjalla One"/>
              <a:sym typeface="Fjalla One"/>
            </a:endParaRPr>
          </a:p>
        </p:txBody>
      </p:sp>
      <p:pic>
        <p:nvPicPr>
          <p:cNvPr id="2308" name="Google Shape;2308;p51" title="Chart"/>
          <p:cNvPicPr preferRelativeResize="0"/>
          <p:nvPr/>
        </p:nvPicPr>
        <p:blipFill>
          <a:blip r:embed="rId3">
            <a:alphaModFix/>
          </a:blip>
          <a:stretch>
            <a:fillRect/>
          </a:stretch>
        </p:blipFill>
        <p:spPr>
          <a:xfrm>
            <a:off x="1329825" y="1048500"/>
            <a:ext cx="6304875" cy="37902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8"/>
                                        </p:tgtEl>
                                        <p:attrNameLst>
                                          <p:attrName>style.visibility</p:attrName>
                                        </p:attrNameLst>
                                      </p:cBhvr>
                                      <p:to>
                                        <p:strVal val="visible"/>
                                      </p:to>
                                    </p:set>
                                    <p:animEffect filter="fade" transition="in">
                                      <p:cBhvr>
                                        <p:cTn dur="1000"/>
                                        <p:tgtEl>
                                          <p:spTgt spid="2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grpSp>
        <p:nvGrpSpPr>
          <p:cNvPr id="1694" name="Google Shape;1694;p34"/>
          <p:cNvGrpSpPr/>
          <p:nvPr/>
        </p:nvGrpSpPr>
        <p:grpSpPr>
          <a:xfrm>
            <a:off x="1583123" y="1910004"/>
            <a:ext cx="1590440" cy="1527803"/>
            <a:chOff x="3614228" y="234880"/>
            <a:chExt cx="1915500" cy="1915500"/>
          </a:xfrm>
        </p:grpSpPr>
        <p:sp>
          <p:nvSpPr>
            <p:cNvPr id="1695" name="Google Shape;1695;p34"/>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4"/>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7" name="Google Shape;1697;p34"/>
          <p:cNvSpPr txBox="1"/>
          <p:nvPr/>
        </p:nvSpPr>
        <p:spPr>
          <a:xfrm>
            <a:off x="1342725" y="1130700"/>
            <a:ext cx="2159700" cy="877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4500">
                <a:solidFill>
                  <a:schemeClr val="dk2"/>
                </a:solidFill>
                <a:latin typeface="Abel"/>
                <a:ea typeface="Abel"/>
                <a:cs typeface="Abel"/>
                <a:sym typeface="Abel"/>
              </a:rPr>
              <a:t>STORM </a:t>
            </a:r>
            <a:endParaRPr b="1" sz="4500">
              <a:solidFill>
                <a:schemeClr val="dk2"/>
              </a:solidFill>
              <a:latin typeface="Abel"/>
              <a:ea typeface="Abel"/>
              <a:cs typeface="Abel"/>
              <a:sym typeface="Abel"/>
            </a:endParaRPr>
          </a:p>
        </p:txBody>
      </p:sp>
      <p:grpSp>
        <p:nvGrpSpPr>
          <p:cNvPr id="1698" name="Google Shape;1698;p34"/>
          <p:cNvGrpSpPr/>
          <p:nvPr/>
        </p:nvGrpSpPr>
        <p:grpSpPr>
          <a:xfrm>
            <a:off x="2082617" y="2326899"/>
            <a:ext cx="591455" cy="590639"/>
            <a:chOff x="1190625" y="238125"/>
            <a:chExt cx="5238750" cy="5231525"/>
          </a:xfrm>
        </p:grpSpPr>
        <p:sp>
          <p:nvSpPr>
            <p:cNvPr id="1699" name="Google Shape;1699;p34"/>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0" name="Google Shape;1700;p34"/>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1" name="Google Shape;1701;p34"/>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2" name="Google Shape;1702;p34"/>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3" name="Google Shape;1703;p34"/>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4" name="Google Shape;1704;p34"/>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5" name="Google Shape;1705;p34"/>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6" name="Google Shape;1706;p34"/>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7" name="Google Shape;1707;p34"/>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708" name="Google Shape;1708;p34"/>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1709" name="Google Shape;1709;p34"/>
          <p:cNvSpPr txBox="1"/>
          <p:nvPr>
            <p:ph idx="1" type="subTitle"/>
          </p:nvPr>
        </p:nvSpPr>
        <p:spPr>
          <a:xfrm>
            <a:off x="3659225" y="448000"/>
            <a:ext cx="4299000" cy="400200"/>
          </a:xfrm>
          <a:prstGeom prst="rect">
            <a:avLst/>
          </a:prstGeom>
        </p:spPr>
        <p:txBody>
          <a:bodyPr anchorCtr="0" anchor="t" bIns="91425" lIns="91425" spcFirstLastPara="1" rIns="91425" wrap="square" tIns="91425">
            <a:spAutoFit/>
          </a:bodyPr>
          <a:lstStyle/>
          <a:p>
            <a:pPr indent="0" lvl="0" marL="0" rtl="0" algn="just">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710" name="Google Shape;1710;p34"/>
          <p:cNvSpPr txBox="1"/>
          <p:nvPr>
            <p:ph idx="1" type="subTitle"/>
          </p:nvPr>
        </p:nvSpPr>
        <p:spPr>
          <a:xfrm>
            <a:off x="970125" y="3535500"/>
            <a:ext cx="2904900" cy="4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Barlow Semi Condensed"/>
                <a:ea typeface="Barlow Semi Condensed"/>
                <a:cs typeface="Barlow Semi Condensed"/>
                <a:sym typeface="Barlow Semi Condensed"/>
              </a:rPr>
              <a:t>Everyday AI, Extraordinary People</a:t>
            </a:r>
            <a:endParaRPr sz="1600">
              <a:solidFill>
                <a:schemeClr val="dk2"/>
              </a:solidFill>
              <a:latin typeface="Barlow Semi Condensed"/>
              <a:ea typeface="Barlow Semi Condensed"/>
              <a:cs typeface="Barlow Semi Condensed"/>
              <a:sym typeface="Barlow Semi Condensed"/>
            </a:endParaRPr>
          </a:p>
        </p:txBody>
      </p:sp>
      <p:sp>
        <p:nvSpPr>
          <p:cNvPr id="1711" name="Google Shape;1711;p34"/>
          <p:cNvSpPr txBox="1"/>
          <p:nvPr>
            <p:ph type="title"/>
          </p:nvPr>
        </p:nvSpPr>
        <p:spPr>
          <a:xfrm>
            <a:off x="7543000" y="71625"/>
            <a:ext cx="804900" cy="534600"/>
          </a:xfrm>
          <a:prstGeom prst="rect">
            <a:avLst/>
          </a:prstGeom>
          <a:noFill/>
          <a:ln>
            <a:noFill/>
          </a:ln>
        </p:spPr>
        <p:txBody>
          <a:bodyPr anchorCtr="0" anchor="ctr" bIns="91425" lIns="91425" spcFirstLastPara="1" rIns="91425" wrap="square" tIns="91425">
            <a:noAutofit/>
          </a:bodyPr>
          <a:lstStyle/>
          <a:p>
            <a:pPr indent="0" lvl="0" marL="0" rtl="0" algn="ctr">
              <a:lnSpc>
                <a:spcPct val="24000"/>
              </a:lnSpc>
              <a:spcBef>
                <a:spcPts val="0"/>
              </a:spcBef>
              <a:spcAft>
                <a:spcPts val="0"/>
              </a:spcAft>
              <a:buSzPts val="990"/>
              <a:buNone/>
            </a:pPr>
            <a:r>
              <a:rPr lang="en" sz="780"/>
              <a:t>Company Overview</a:t>
            </a:r>
            <a:r>
              <a:rPr lang="en" sz="3930"/>
              <a:t> </a:t>
            </a:r>
            <a:endParaRPr sz="3930"/>
          </a:p>
        </p:txBody>
      </p:sp>
      <p:sp>
        <p:nvSpPr>
          <p:cNvPr id="1712" name="Google Shape;1712;p34"/>
          <p:cNvSpPr/>
          <p:nvPr/>
        </p:nvSpPr>
        <p:spPr>
          <a:xfrm>
            <a:off x="7600877" y="43613"/>
            <a:ext cx="747023" cy="590613"/>
          </a:xfrm>
          <a:custGeom>
            <a:rect b="b" l="l" r="r" t="t"/>
            <a:pathLst>
              <a:path extrusionOk="0" h="149997" w="189720">
                <a:moveTo>
                  <a:pt x="83279" y="26"/>
                </a:moveTo>
                <a:cubicBezTo>
                  <a:pt x="105389" y="-79"/>
                  <a:pt x="135396" y="1080"/>
                  <a:pt x="152768" y="10134"/>
                </a:cubicBezTo>
                <a:cubicBezTo>
                  <a:pt x="170140" y="19189"/>
                  <a:pt x="183827" y="41403"/>
                  <a:pt x="187512" y="54353"/>
                </a:cubicBezTo>
                <a:cubicBezTo>
                  <a:pt x="191197" y="67303"/>
                  <a:pt x="191512" y="72252"/>
                  <a:pt x="174877" y="87834"/>
                </a:cubicBezTo>
                <a:cubicBezTo>
                  <a:pt x="158242" y="103416"/>
                  <a:pt x="111390" y="141003"/>
                  <a:pt x="87701" y="147846"/>
                </a:cubicBezTo>
                <a:cubicBezTo>
                  <a:pt x="64012" y="154690"/>
                  <a:pt x="47272" y="143635"/>
                  <a:pt x="32743" y="128895"/>
                </a:cubicBezTo>
                <a:cubicBezTo>
                  <a:pt x="18214" y="114155"/>
                  <a:pt x="2632" y="79095"/>
                  <a:pt x="526" y="59407"/>
                </a:cubicBezTo>
                <a:cubicBezTo>
                  <a:pt x="-1580" y="39719"/>
                  <a:pt x="6317" y="20662"/>
                  <a:pt x="20109" y="10765"/>
                </a:cubicBezTo>
                <a:cubicBezTo>
                  <a:pt x="33901" y="868"/>
                  <a:pt x="61169" y="131"/>
                  <a:pt x="83279" y="26"/>
                </a:cubicBezTo>
                <a:close/>
              </a:path>
            </a:pathLst>
          </a:custGeom>
          <a:solidFill>
            <a:srgbClr val="BBE3FE">
              <a:alpha val="34270"/>
            </a:srgbClr>
          </a:solidFill>
          <a:ln>
            <a:noFill/>
          </a:ln>
        </p:spPr>
      </p:sp>
      <p:sp>
        <p:nvSpPr>
          <p:cNvPr id="1713" name="Google Shape;1713;p34"/>
          <p:cNvSpPr txBox="1"/>
          <p:nvPr>
            <p:ph idx="1" type="subTitle"/>
          </p:nvPr>
        </p:nvSpPr>
        <p:spPr>
          <a:xfrm>
            <a:off x="3659225" y="448000"/>
            <a:ext cx="4132800" cy="1446900"/>
          </a:xfrm>
          <a:prstGeom prst="rect">
            <a:avLst/>
          </a:prstGeom>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b="1" lang="en" sz="1600"/>
              <a:t>OUR MISSION</a:t>
            </a:r>
            <a:endParaRPr b="1" sz="1600"/>
          </a:p>
          <a:p>
            <a:pPr indent="0" lvl="0" marL="457200" rtl="0" algn="just">
              <a:spcBef>
                <a:spcPts val="0"/>
              </a:spcBef>
              <a:spcAft>
                <a:spcPts val="0"/>
              </a:spcAft>
              <a:buNone/>
            </a:pPr>
            <a:r>
              <a:rPr lang="en" sz="1600"/>
              <a:t>To drive our client’s data-centered projects to achieve their</a:t>
            </a:r>
            <a:r>
              <a:rPr lang="en" sz="1600"/>
              <a:t> business strategies on improved service delivery and customer satisfaction</a:t>
            </a:r>
            <a:r>
              <a:rPr lang="en" sz="1800">
                <a:solidFill>
                  <a:srgbClr val="000000"/>
                </a:solidFill>
                <a:latin typeface="Calibri"/>
                <a:ea typeface="Calibri"/>
                <a:cs typeface="Calibri"/>
                <a:sym typeface="Calibri"/>
              </a:rPr>
              <a:t>.</a:t>
            </a:r>
            <a:endParaRPr>
              <a:latin typeface="Barlow Semi Condensed"/>
              <a:ea typeface="Barlow Semi Condensed"/>
              <a:cs typeface="Barlow Semi Condensed"/>
              <a:sym typeface="Barlow Semi Condensed"/>
            </a:endParaRPr>
          </a:p>
        </p:txBody>
      </p:sp>
      <p:sp>
        <p:nvSpPr>
          <p:cNvPr id="1714" name="Google Shape;1714;p34"/>
          <p:cNvSpPr txBox="1"/>
          <p:nvPr/>
        </p:nvSpPr>
        <p:spPr>
          <a:xfrm>
            <a:off x="3659225" y="3315375"/>
            <a:ext cx="40509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Barlow Semi Condensed"/>
              <a:buChar char="❏"/>
            </a:pPr>
            <a:r>
              <a:rPr b="1" lang="en" sz="1600">
                <a:latin typeface="Barlow Semi Condensed"/>
                <a:ea typeface="Barlow Semi Condensed"/>
                <a:cs typeface="Barlow Semi Condensed"/>
                <a:sym typeface="Barlow Semi Condensed"/>
              </a:rPr>
              <a:t>CORE VALUES</a:t>
            </a:r>
            <a:endParaRPr b="1" sz="1600">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Sustainability</a:t>
            </a:r>
            <a:endParaRPr sz="1600">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Timely</a:t>
            </a:r>
            <a:endParaRPr sz="1600">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Original</a:t>
            </a:r>
            <a:endParaRPr sz="1600">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Resourcefulness</a:t>
            </a:r>
            <a:endParaRPr sz="1600">
              <a:latin typeface="Barlow Semi Condensed"/>
              <a:ea typeface="Barlow Semi Condensed"/>
              <a:cs typeface="Barlow Semi Condensed"/>
              <a:sym typeface="Barlow Semi Condensed"/>
            </a:endParaRPr>
          </a:p>
          <a:p>
            <a:pPr indent="457200" lvl="0" marL="0" rtl="0" algn="l">
              <a:spcBef>
                <a:spcPts val="0"/>
              </a:spcBef>
              <a:spcAft>
                <a:spcPts val="0"/>
              </a:spcAft>
              <a:buClr>
                <a:schemeClr val="dk1"/>
              </a:buClr>
              <a:buSzPts val="1100"/>
              <a:buFont typeface="Arial"/>
              <a:buNone/>
            </a:pPr>
            <a:r>
              <a:rPr lang="en" sz="1600">
                <a:latin typeface="Barlow Semi Condensed"/>
                <a:ea typeface="Barlow Semi Condensed"/>
                <a:cs typeface="Barlow Semi Condensed"/>
                <a:sym typeface="Barlow Semi Condensed"/>
              </a:rPr>
              <a:t>Mastery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2" name="Shape 2312"/>
        <p:cNvGrpSpPr/>
        <p:nvPr/>
      </p:nvGrpSpPr>
      <p:grpSpPr>
        <a:xfrm>
          <a:off x="0" y="0"/>
          <a:ext cx="0" cy="0"/>
          <a:chOff x="0" y="0"/>
          <a:chExt cx="0" cy="0"/>
        </a:xfrm>
      </p:grpSpPr>
      <p:sp>
        <p:nvSpPr>
          <p:cNvPr id="2313" name="Google Shape;2313;p52"/>
          <p:cNvSpPr txBox="1"/>
          <p:nvPr>
            <p:ph type="title"/>
          </p:nvPr>
        </p:nvSpPr>
        <p:spPr>
          <a:xfrm>
            <a:off x="2526750" y="2443350"/>
            <a:ext cx="3857700" cy="16317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4700"/>
              <a:t>API DEPLOYMENT</a:t>
            </a:r>
            <a:r>
              <a:rPr lang="en" sz="4700"/>
              <a:t> </a:t>
            </a:r>
            <a:endParaRPr sz="4700"/>
          </a:p>
        </p:txBody>
      </p:sp>
      <p:sp>
        <p:nvSpPr>
          <p:cNvPr id="2314" name="Google Shape;2314;p52"/>
          <p:cNvSpPr txBox="1"/>
          <p:nvPr>
            <p:ph idx="2" type="title"/>
          </p:nvPr>
        </p:nvSpPr>
        <p:spPr>
          <a:xfrm>
            <a:off x="297180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8" name="Shape 2318"/>
        <p:cNvGrpSpPr/>
        <p:nvPr/>
      </p:nvGrpSpPr>
      <p:grpSpPr>
        <a:xfrm>
          <a:off x="0" y="0"/>
          <a:ext cx="0" cy="0"/>
          <a:chOff x="0" y="0"/>
          <a:chExt cx="0" cy="0"/>
        </a:xfrm>
      </p:grpSpPr>
      <p:sp>
        <p:nvSpPr>
          <p:cNvPr id="2319" name="Google Shape;2319;p53"/>
          <p:cNvSpPr txBox="1"/>
          <p:nvPr>
            <p:ph type="title"/>
          </p:nvPr>
        </p:nvSpPr>
        <p:spPr>
          <a:xfrm>
            <a:off x="723750" y="526925"/>
            <a:ext cx="681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THE API WORKS</a:t>
            </a:r>
            <a:endParaRPr/>
          </a:p>
        </p:txBody>
      </p:sp>
      <p:sp>
        <p:nvSpPr>
          <p:cNvPr id="2320" name="Google Shape;2320;p53"/>
          <p:cNvSpPr/>
          <p:nvPr/>
        </p:nvSpPr>
        <p:spPr>
          <a:xfrm>
            <a:off x="5393225" y="1260325"/>
            <a:ext cx="2759076" cy="235029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Random Forest Model</a:t>
            </a:r>
            <a:endParaRPr>
              <a:latin typeface="Barlow Semi Condensed"/>
              <a:ea typeface="Barlow Semi Condensed"/>
              <a:cs typeface="Barlow Semi Condensed"/>
              <a:sym typeface="Barlow Semi Condensed"/>
            </a:endParaRPr>
          </a:p>
        </p:txBody>
      </p:sp>
      <p:sp>
        <p:nvSpPr>
          <p:cNvPr id="2321" name="Google Shape;2321;p53"/>
          <p:cNvSpPr/>
          <p:nvPr/>
        </p:nvSpPr>
        <p:spPr>
          <a:xfrm>
            <a:off x="3043063" y="2333250"/>
            <a:ext cx="12375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Semi Condensed"/>
                <a:ea typeface="Barlow Semi Condensed"/>
                <a:cs typeface="Barlow Semi Condensed"/>
                <a:sym typeface="Barlow Semi Condensed"/>
              </a:rPr>
              <a:t>API</a:t>
            </a:r>
            <a:endParaRPr>
              <a:latin typeface="Barlow Semi Condensed"/>
              <a:ea typeface="Barlow Semi Condensed"/>
              <a:cs typeface="Barlow Semi Condensed"/>
              <a:sym typeface="Barlow Semi Condensed"/>
            </a:endParaRPr>
          </a:p>
        </p:txBody>
      </p:sp>
      <p:sp>
        <p:nvSpPr>
          <p:cNvPr id="2322" name="Google Shape;2322;p53"/>
          <p:cNvSpPr/>
          <p:nvPr/>
        </p:nvSpPr>
        <p:spPr>
          <a:xfrm rot="10800000">
            <a:off x="4269250" y="2827275"/>
            <a:ext cx="11694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3"/>
          <p:cNvSpPr/>
          <p:nvPr/>
        </p:nvSpPr>
        <p:spPr>
          <a:xfrm>
            <a:off x="4269325" y="2463900"/>
            <a:ext cx="1169400" cy="1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3"/>
          <p:cNvSpPr txBox="1"/>
          <p:nvPr/>
        </p:nvSpPr>
        <p:spPr>
          <a:xfrm>
            <a:off x="4331550" y="2063700"/>
            <a:ext cx="10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Request</a:t>
            </a:r>
            <a:endParaRPr>
              <a:latin typeface="Barlow Semi Condensed"/>
              <a:ea typeface="Barlow Semi Condensed"/>
              <a:cs typeface="Barlow Semi Condensed"/>
              <a:sym typeface="Barlow Semi Condensed"/>
            </a:endParaRPr>
          </a:p>
        </p:txBody>
      </p:sp>
      <p:sp>
        <p:nvSpPr>
          <p:cNvPr id="2325" name="Google Shape;2325;p53"/>
          <p:cNvSpPr txBox="1"/>
          <p:nvPr/>
        </p:nvSpPr>
        <p:spPr>
          <a:xfrm>
            <a:off x="4348675" y="2968950"/>
            <a:ext cx="101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Response</a:t>
            </a:r>
            <a:endParaRPr>
              <a:latin typeface="Barlow Semi Condensed"/>
              <a:ea typeface="Barlow Semi Condensed"/>
              <a:cs typeface="Barlow Semi Condensed"/>
              <a:sym typeface="Barlow Semi Condensed"/>
            </a:endParaRPr>
          </a:p>
        </p:txBody>
      </p:sp>
      <p:sp>
        <p:nvSpPr>
          <p:cNvPr id="2326" name="Google Shape;2326;p53"/>
          <p:cNvSpPr/>
          <p:nvPr/>
        </p:nvSpPr>
        <p:spPr>
          <a:xfrm>
            <a:off x="919700" y="1669050"/>
            <a:ext cx="1010700" cy="18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Computer</a:t>
            </a:r>
            <a:endParaRPr>
              <a:latin typeface="Barlow Semi Condensed"/>
              <a:ea typeface="Barlow Semi Condensed"/>
              <a:cs typeface="Barlow Semi Condensed"/>
              <a:sym typeface="Barlow Semi Condensed"/>
            </a:endParaRPr>
          </a:p>
        </p:txBody>
      </p:sp>
      <p:sp>
        <p:nvSpPr>
          <p:cNvPr id="2327" name="Google Shape;2327;p53"/>
          <p:cNvSpPr/>
          <p:nvPr/>
        </p:nvSpPr>
        <p:spPr>
          <a:xfrm>
            <a:off x="1930400" y="2594400"/>
            <a:ext cx="1112700" cy="113400"/>
          </a:xfrm>
          <a:prstGeom prst="lef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1" name="Shape 2331"/>
        <p:cNvGrpSpPr/>
        <p:nvPr/>
      </p:nvGrpSpPr>
      <p:grpSpPr>
        <a:xfrm>
          <a:off x="0" y="0"/>
          <a:ext cx="0" cy="0"/>
          <a:chOff x="0" y="0"/>
          <a:chExt cx="0" cy="0"/>
        </a:xfrm>
      </p:grpSpPr>
      <p:sp>
        <p:nvSpPr>
          <p:cNvPr id="2332" name="Google Shape;2332;p54"/>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Future Considerations/Developments</a:t>
            </a:r>
            <a:endParaRPr/>
          </a:p>
        </p:txBody>
      </p:sp>
      <p:sp>
        <p:nvSpPr>
          <p:cNvPr id="2333" name="Google Shape;2333;p54"/>
          <p:cNvSpPr txBox="1"/>
          <p:nvPr>
            <p:ph type="title"/>
          </p:nvPr>
        </p:nvSpPr>
        <p:spPr>
          <a:xfrm>
            <a:off x="1058950" y="1149950"/>
            <a:ext cx="4296900" cy="2406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Barlow Semi Condensed"/>
              <a:buChar char="●"/>
            </a:pPr>
            <a:r>
              <a:rPr lang="en" sz="1400">
                <a:latin typeface="Barlow Semi Condensed"/>
                <a:ea typeface="Barlow Semi Condensed"/>
                <a:cs typeface="Barlow Semi Condensed"/>
                <a:sym typeface="Barlow Semi Condensed"/>
              </a:rPr>
              <a:t>Include</a:t>
            </a:r>
            <a:r>
              <a:rPr lang="en" sz="1400">
                <a:latin typeface="Barlow Semi Condensed"/>
                <a:ea typeface="Barlow Semi Condensed"/>
                <a:cs typeface="Barlow Semi Condensed"/>
                <a:sym typeface="Barlow Semi Condensed"/>
              </a:rPr>
              <a:t> North Western Region</a:t>
            </a:r>
            <a:endParaRPr sz="1400">
              <a:latin typeface="Barlow Semi Condensed"/>
              <a:ea typeface="Barlow Semi Condensed"/>
              <a:cs typeface="Barlow Semi Condensed"/>
              <a:sym typeface="Barlow Semi Condensed"/>
            </a:endParaRPr>
          </a:p>
          <a:p>
            <a:pPr indent="-317500" lvl="0" marL="457200" rtl="0" algn="l">
              <a:lnSpc>
                <a:spcPct val="150000"/>
              </a:lnSpc>
              <a:spcBef>
                <a:spcPts val="0"/>
              </a:spcBef>
              <a:spcAft>
                <a:spcPts val="0"/>
              </a:spcAft>
              <a:buSzPts val="1400"/>
              <a:buFont typeface="Barlow Semi Condensed"/>
              <a:buChar char="●"/>
            </a:pPr>
            <a:r>
              <a:rPr lang="en" sz="1400">
                <a:latin typeface="Barlow Semi Condensed"/>
                <a:ea typeface="Barlow Semi Condensed"/>
                <a:cs typeface="Barlow Semi Condensed"/>
                <a:sym typeface="Barlow Semi Condensed"/>
              </a:rPr>
              <a:t>Analysis to include distribution of generating plants.</a:t>
            </a:r>
            <a:endParaRPr sz="1400">
              <a:latin typeface="Barlow Semi Condensed"/>
              <a:ea typeface="Barlow Semi Condensed"/>
              <a:cs typeface="Barlow Semi Condensed"/>
              <a:sym typeface="Barlow Semi Condensed"/>
            </a:endParaRPr>
          </a:p>
          <a:p>
            <a:pPr indent="-317500" lvl="0" marL="457200" rtl="0" algn="l">
              <a:lnSpc>
                <a:spcPct val="150000"/>
              </a:lnSpc>
              <a:spcBef>
                <a:spcPts val="0"/>
              </a:spcBef>
              <a:spcAft>
                <a:spcPts val="0"/>
              </a:spcAft>
              <a:buSzPts val="1400"/>
              <a:buFont typeface="Barlow Semi Condensed"/>
              <a:buChar char="●"/>
            </a:pPr>
            <a:r>
              <a:rPr lang="en" sz="1400">
                <a:latin typeface="Barlow Semi Condensed"/>
                <a:ea typeface="Barlow Semi Condensed"/>
                <a:cs typeface="Barlow Semi Condensed"/>
                <a:sym typeface="Barlow Semi Condensed"/>
              </a:rPr>
              <a:t>API Development. Applying multiple data points in our predictions, &amp; real time application.</a:t>
            </a:r>
            <a:endParaRPr sz="14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t/>
            </a:r>
            <a:endParaRPr sz="1400">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7" name="Shape 2337"/>
        <p:cNvGrpSpPr/>
        <p:nvPr/>
      </p:nvGrpSpPr>
      <p:grpSpPr>
        <a:xfrm>
          <a:off x="0" y="0"/>
          <a:ext cx="0" cy="0"/>
          <a:chOff x="0" y="0"/>
          <a:chExt cx="0" cy="0"/>
        </a:xfrm>
      </p:grpSpPr>
      <p:sp>
        <p:nvSpPr>
          <p:cNvPr id="2338" name="Google Shape;2338;p55"/>
          <p:cNvSpPr txBox="1"/>
          <p:nvPr>
            <p:ph type="title"/>
          </p:nvPr>
        </p:nvSpPr>
        <p:spPr>
          <a:xfrm>
            <a:off x="2914100" y="1012150"/>
            <a:ext cx="2327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a:t>
            </a:r>
            <a:r>
              <a:rPr lang="en" sz="2400"/>
              <a:t>Objective</a:t>
            </a:r>
            <a:endParaRPr sz="2400"/>
          </a:p>
        </p:txBody>
      </p:sp>
      <p:sp>
        <p:nvSpPr>
          <p:cNvPr id="2339" name="Google Shape;2339;p55"/>
          <p:cNvSpPr txBox="1"/>
          <p:nvPr>
            <p:ph type="title"/>
          </p:nvPr>
        </p:nvSpPr>
        <p:spPr>
          <a:xfrm>
            <a:off x="2914100" y="1405475"/>
            <a:ext cx="5731800" cy="7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Barlow Semi Condensed"/>
                <a:ea typeface="Barlow Semi Condensed"/>
                <a:cs typeface="Barlow Semi Condensed"/>
                <a:sym typeface="Barlow Semi Condensed"/>
              </a:rPr>
              <a:t>To analyse Spain’s </a:t>
            </a:r>
            <a:r>
              <a:rPr lang="en" sz="1400" u="sng">
                <a:latin typeface="Barlow Semi Condensed"/>
                <a:ea typeface="Barlow Semi Condensed"/>
                <a:cs typeface="Barlow Semi Condensed"/>
                <a:sym typeface="Barlow Semi Condensed"/>
              </a:rPr>
              <a:t>electricity shortfall</a:t>
            </a:r>
            <a:r>
              <a:rPr lang="en" sz="1400">
                <a:latin typeface="Barlow Semi Condensed"/>
                <a:ea typeface="Barlow Semi Condensed"/>
                <a:cs typeface="Barlow Semi Condensed"/>
                <a:sym typeface="Barlow Semi Condensed"/>
              </a:rPr>
              <a:t> due to </a:t>
            </a:r>
            <a:r>
              <a:rPr lang="en" sz="1400" u="sng">
                <a:latin typeface="Barlow Semi Condensed"/>
                <a:ea typeface="Barlow Semi Condensed"/>
                <a:cs typeface="Barlow Semi Condensed"/>
                <a:sym typeface="Barlow Semi Condensed"/>
              </a:rPr>
              <a:t>reduced </a:t>
            </a:r>
            <a:r>
              <a:rPr lang="en" sz="1400" u="sng">
                <a:latin typeface="Barlow Semi Condensed"/>
                <a:ea typeface="Barlow Semi Condensed"/>
                <a:cs typeface="Barlow Semi Condensed"/>
                <a:sym typeface="Barlow Semi Condensed"/>
              </a:rPr>
              <a:t>supply by renewable sources</a:t>
            </a:r>
            <a:r>
              <a:rPr lang="en" sz="1400">
                <a:latin typeface="Barlow Semi Condensed"/>
                <a:ea typeface="Barlow Semi Condensed"/>
                <a:cs typeface="Barlow Semi Condensed"/>
                <a:sym typeface="Barlow Semi Condensed"/>
              </a:rPr>
              <a:t> by analysing weather attributes in specific Spanish cities.</a:t>
            </a:r>
            <a:endParaRPr sz="1400">
              <a:latin typeface="Barlow Semi Condensed"/>
              <a:ea typeface="Barlow Semi Condensed"/>
              <a:cs typeface="Barlow Semi Condensed"/>
              <a:sym typeface="Barlow Semi Condensed"/>
            </a:endParaRPr>
          </a:p>
        </p:txBody>
      </p:sp>
      <p:sp>
        <p:nvSpPr>
          <p:cNvPr id="2340" name="Google Shape;2340;p55"/>
          <p:cNvSpPr txBox="1"/>
          <p:nvPr>
            <p:ph type="title"/>
          </p:nvPr>
        </p:nvSpPr>
        <p:spPr>
          <a:xfrm>
            <a:off x="2914075" y="2065900"/>
            <a:ext cx="2327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Process</a:t>
            </a:r>
            <a:endParaRPr sz="2400"/>
          </a:p>
        </p:txBody>
      </p:sp>
      <p:sp>
        <p:nvSpPr>
          <p:cNvPr id="2341" name="Google Shape;2341;p55"/>
          <p:cNvSpPr txBox="1"/>
          <p:nvPr>
            <p:ph type="title"/>
          </p:nvPr>
        </p:nvSpPr>
        <p:spPr>
          <a:xfrm>
            <a:off x="2914075" y="2446200"/>
            <a:ext cx="5731800" cy="71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Barlow Semi Condensed"/>
                <a:ea typeface="Barlow Semi Condensed"/>
                <a:cs typeface="Barlow Semi Condensed"/>
                <a:sym typeface="Barlow Semi Condensed"/>
              </a:rPr>
              <a:t>We utilized </a:t>
            </a:r>
            <a:r>
              <a:rPr lang="en" sz="1400" u="sng">
                <a:latin typeface="Barlow Semi Condensed"/>
                <a:ea typeface="Barlow Semi Condensed"/>
                <a:cs typeface="Barlow Semi Condensed"/>
                <a:sym typeface="Barlow Semi Condensed"/>
              </a:rPr>
              <a:t>data analysis &amp; machine learning principles</a:t>
            </a:r>
            <a:r>
              <a:rPr lang="en" sz="1400">
                <a:latin typeface="Barlow Semi Condensed"/>
                <a:ea typeface="Barlow Semi Condensed"/>
                <a:cs typeface="Barlow Semi Condensed"/>
                <a:sym typeface="Barlow Semi Condensed"/>
              </a:rPr>
              <a:t> to predict future shortfall circumstances.</a:t>
            </a:r>
            <a:endParaRPr sz="1400">
              <a:latin typeface="Barlow Semi Condensed"/>
              <a:ea typeface="Barlow Semi Condensed"/>
              <a:cs typeface="Barlow Semi Condensed"/>
              <a:sym typeface="Barlow Semi Condensed"/>
            </a:endParaRPr>
          </a:p>
        </p:txBody>
      </p:sp>
      <p:sp>
        <p:nvSpPr>
          <p:cNvPr id="2342" name="Google Shape;2342;p55"/>
          <p:cNvSpPr txBox="1"/>
          <p:nvPr>
            <p:ph type="title"/>
          </p:nvPr>
        </p:nvSpPr>
        <p:spPr>
          <a:xfrm>
            <a:off x="2914075" y="3121400"/>
            <a:ext cx="22074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The Outcome</a:t>
            </a:r>
            <a:endParaRPr sz="2400"/>
          </a:p>
        </p:txBody>
      </p:sp>
      <p:sp>
        <p:nvSpPr>
          <p:cNvPr id="2343" name="Google Shape;2343;p55"/>
          <p:cNvSpPr txBox="1"/>
          <p:nvPr>
            <p:ph type="title"/>
          </p:nvPr>
        </p:nvSpPr>
        <p:spPr>
          <a:xfrm>
            <a:off x="2914075" y="3504150"/>
            <a:ext cx="5731800" cy="115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latin typeface="Barlow Semi Condensed"/>
                <a:ea typeface="Barlow Semi Condensed"/>
                <a:cs typeface="Barlow Semi Condensed"/>
                <a:sym typeface="Barlow Semi Condensed"/>
              </a:rPr>
              <a:t>We developed a </a:t>
            </a:r>
            <a:r>
              <a:rPr lang="en" sz="1400" u="sng">
                <a:latin typeface="Barlow Semi Condensed"/>
                <a:ea typeface="Barlow Semi Condensed"/>
                <a:cs typeface="Barlow Semi Condensed"/>
                <a:sym typeface="Barlow Semi Condensed"/>
              </a:rPr>
              <a:t>scalable data processing pipeline</a:t>
            </a:r>
            <a:r>
              <a:rPr lang="en" sz="1400">
                <a:latin typeface="Barlow Semi Condensed"/>
                <a:ea typeface="Barlow Semi Condensed"/>
                <a:cs typeface="Barlow Semi Condensed"/>
                <a:sym typeface="Barlow Semi Condensed"/>
              </a:rPr>
              <a:t> from the data,  &amp; a </a:t>
            </a:r>
            <a:r>
              <a:rPr lang="en" sz="1400">
                <a:latin typeface="Barlow Semi Condensed"/>
                <a:ea typeface="Barlow Semi Condensed"/>
                <a:cs typeface="Barlow Semi Condensed"/>
                <a:sym typeface="Barlow Semi Condensed"/>
              </a:rPr>
              <a:t>predictive</a:t>
            </a:r>
            <a:r>
              <a:rPr lang="en" sz="1400">
                <a:latin typeface="Barlow Semi Condensed"/>
                <a:ea typeface="Barlow Semi Condensed"/>
                <a:cs typeface="Barlow Semi Condensed"/>
                <a:sym typeface="Barlow Semi Condensed"/>
              </a:rPr>
              <a:t> model that can be implemented in determining shortfall.</a:t>
            </a:r>
            <a:endParaRPr sz="1400">
              <a:latin typeface="Barlow Semi Condensed"/>
              <a:ea typeface="Barlow Semi Condensed"/>
              <a:cs typeface="Barlow Semi Condensed"/>
              <a:sym typeface="Barlow Semi Condensed"/>
            </a:endParaRPr>
          </a:p>
          <a:p>
            <a:pPr indent="0" lvl="0" marL="0" rtl="0" algn="l">
              <a:lnSpc>
                <a:spcPct val="115000"/>
              </a:lnSpc>
              <a:spcBef>
                <a:spcPts val="0"/>
              </a:spcBef>
              <a:spcAft>
                <a:spcPts val="0"/>
              </a:spcAft>
              <a:buNone/>
            </a:pPr>
            <a:r>
              <a:rPr lang="en" sz="1400">
                <a:latin typeface="Barlow Semi Condensed"/>
                <a:ea typeface="Barlow Semi Condensed"/>
                <a:cs typeface="Barlow Semi Condensed"/>
                <a:sym typeface="Barlow Semi Condensed"/>
              </a:rPr>
              <a:t>The system can offer to </a:t>
            </a:r>
            <a:r>
              <a:rPr lang="en" sz="1400" u="sng">
                <a:latin typeface="Barlow Semi Condensed"/>
                <a:ea typeface="Barlow Semi Condensed"/>
                <a:cs typeface="Barlow Semi Condensed"/>
                <a:sym typeface="Barlow Semi Condensed"/>
              </a:rPr>
              <a:t>strategic energy planning</a:t>
            </a:r>
            <a:r>
              <a:rPr lang="en" sz="1400">
                <a:latin typeface="Barlow Semi Condensed"/>
                <a:ea typeface="Barlow Semi Condensed"/>
                <a:cs typeface="Barlow Semi Condensed"/>
                <a:sym typeface="Barlow Semi Condensed"/>
              </a:rPr>
              <a:t> in the renewable sector.</a:t>
            </a:r>
            <a:endParaRPr sz="1400">
              <a:latin typeface="Barlow Semi Condensed"/>
              <a:ea typeface="Barlow Semi Condensed"/>
              <a:cs typeface="Barlow Semi Condensed"/>
              <a:sym typeface="Barlow Semi Condensed"/>
            </a:endParaRPr>
          </a:p>
        </p:txBody>
      </p:sp>
      <p:sp>
        <p:nvSpPr>
          <p:cNvPr id="2344" name="Google Shape;2344;p55"/>
          <p:cNvSpPr txBox="1"/>
          <p:nvPr>
            <p:ph type="title"/>
          </p:nvPr>
        </p:nvSpPr>
        <p:spPr>
          <a:xfrm>
            <a:off x="3081448" y="283525"/>
            <a:ext cx="298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Executive Summary</a:t>
            </a:r>
            <a:endParaRPr/>
          </a:p>
        </p:txBody>
      </p:sp>
      <p:grpSp>
        <p:nvGrpSpPr>
          <p:cNvPr id="2345" name="Google Shape;2345;p55"/>
          <p:cNvGrpSpPr/>
          <p:nvPr/>
        </p:nvGrpSpPr>
        <p:grpSpPr>
          <a:xfrm>
            <a:off x="360764" y="1588378"/>
            <a:ext cx="2582462" cy="2661637"/>
            <a:chOff x="1744400" y="429725"/>
            <a:chExt cx="4623925" cy="4948200"/>
          </a:xfrm>
        </p:grpSpPr>
        <p:sp>
          <p:nvSpPr>
            <p:cNvPr id="2346" name="Google Shape;2346;p55"/>
            <p:cNvSpPr/>
            <p:nvPr/>
          </p:nvSpPr>
          <p:spPr>
            <a:xfrm>
              <a:off x="1744400" y="430000"/>
              <a:ext cx="4623925" cy="4588575"/>
            </a:xfrm>
            <a:custGeom>
              <a:rect b="b" l="l" r="r" t="t"/>
              <a:pathLst>
                <a:path extrusionOk="0" h="183543" w="184957">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5"/>
            <p:cNvSpPr/>
            <p:nvPr/>
          </p:nvSpPr>
          <p:spPr>
            <a:xfrm>
              <a:off x="1899500" y="429725"/>
              <a:ext cx="4282125" cy="4588850"/>
            </a:xfrm>
            <a:custGeom>
              <a:rect b="b" l="l" r="r" t="t"/>
              <a:pathLst>
                <a:path extrusionOk="0" h="183554" w="171285">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5"/>
            <p:cNvSpPr/>
            <p:nvPr/>
          </p:nvSpPr>
          <p:spPr>
            <a:xfrm>
              <a:off x="4410775" y="2781675"/>
              <a:ext cx="1750500" cy="1387625"/>
            </a:xfrm>
            <a:custGeom>
              <a:rect b="b" l="l" r="r" t="t"/>
              <a:pathLst>
                <a:path extrusionOk="0" h="55505" w="70020">
                  <a:moveTo>
                    <a:pt x="1" y="1"/>
                  </a:moveTo>
                  <a:lnTo>
                    <a:pt x="1" y="55505"/>
                  </a:lnTo>
                  <a:lnTo>
                    <a:pt x="70019" y="55505"/>
                  </a:lnTo>
                  <a:lnTo>
                    <a:pt x="70019" y="3089"/>
                  </a:lnTo>
                  <a:lnTo>
                    <a:pt x="18951" y="3089"/>
                  </a:lnTo>
                  <a:lnTo>
                    <a:pt x="17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5"/>
            <p:cNvSpPr/>
            <p:nvPr/>
          </p:nvSpPr>
          <p:spPr>
            <a:xfrm>
              <a:off x="4424125" y="2894675"/>
              <a:ext cx="1725925" cy="1246550"/>
            </a:xfrm>
            <a:custGeom>
              <a:rect b="b" l="l" r="r" t="t"/>
              <a:pathLst>
                <a:path extrusionOk="0" h="49862" w="69037">
                  <a:moveTo>
                    <a:pt x="0" y="1"/>
                  </a:moveTo>
                  <a:lnTo>
                    <a:pt x="0" y="49862"/>
                  </a:lnTo>
                  <a:lnTo>
                    <a:pt x="69036" y="49862"/>
                  </a:lnTo>
                  <a:lnTo>
                    <a:pt x="69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5"/>
            <p:cNvSpPr/>
            <p:nvPr/>
          </p:nvSpPr>
          <p:spPr>
            <a:xfrm>
              <a:off x="6118425" y="2900300"/>
              <a:ext cx="26000" cy="749625"/>
            </a:xfrm>
            <a:custGeom>
              <a:rect b="b" l="l" r="r" t="t"/>
              <a:pathLst>
                <a:path extrusionOk="0" h="29985" w="1040">
                  <a:moveTo>
                    <a:pt x="1" y="1"/>
                  </a:moveTo>
                  <a:lnTo>
                    <a:pt x="1" y="29984"/>
                  </a:lnTo>
                  <a:lnTo>
                    <a:pt x="1040" y="29984"/>
                  </a:lnTo>
                  <a:lnTo>
                    <a:pt x="1040" y="1"/>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5"/>
            <p:cNvSpPr/>
            <p:nvPr/>
          </p:nvSpPr>
          <p:spPr>
            <a:xfrm>
              <a:off x="6118425" y="3649900"/>
              <a:ext cx="26000" cy="485025"/>
            </a:xfrm>
            <a:custGeom>
              <a:rect b="b" l="l" r="r" t="t"/>
              <a:pathLst>
                <a:path extrusionOk="0" h="19401" w="1040">
                  <a:moveTo>
                    <a:pt x="1" y="0"/>
                  </a:moveTo>
                  <a:lnTo>
                    <a:pt x="1" y="19400"/>
                  </a:lnTo>
                  <a:lnTo>
                    <a:pt x="1040" y="19400"/>
                  </a:lnTo>
                  <a:lnTo>
                    <a:pt x="1040"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5"/>
            <p:cNvSpPr/>
            <p:nvPr/>
          </p:nvSpPr>
          <p:spPr>
            <a:xfrm>
              <a:off x="4417100" y="2877850"/>
              <a:ext cx="1735050" cy="67400"/>
            </a:xfrm>
            <a:custGeom>
              <a:rect b="b" l="l" r="r" t="t"/>
              <a:pathLst>
                <a:path extrusionOk="0" h="2696" w="69402">
                  <a:moveTo>
                    <a:pt x="1" y="0"/>
                  </a:moveTo>
                  <a:lnTo>
                    <a:pt x="1" y="2695"/>
                  </a:lnTo>
                  <a:lnTo>
                    <a:pt x="69401" y="2695"/>
                  </a:lnTo>
                  <a:lnTo>
                    <a:pt x="69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5"/>
            <p:cNvSpPr/>
            <p:nvPr/>
          </p:nvSpPr>
          <p:spPr>
            <a:xfrm>
              <a:off x="4411500" y="2871525"/>
              <a:ext cx="1746975" cy="80050"/>
            </a:xfrm>
            <a:custGeom>
              <a:rect b="b" l="l" r="r" t="t"/>
              <a:pathLst>
                <a:path extrusionOk="0" h="3202" w="69879">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5"/>
            <p:cNvSpPr/>
            <p:nvPr/>
          </p:nvSpPr>
          <p:spPr>
            <a:xfrm>
              <a:off x="4417800" y="2888375"/>
              <a:ext cx="1737850" cy="1258475"/>
            </a:xfrm>
            <a:custGeom>
              <a:rect b="b" l="l" r="r" t="t"/>
              <a:pathLst>
                <a:path extrusionOk="0" h="50339" w="69514">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5"/>
            <p:cNvSpPr/>
            <p:nvPr/>
          </p:nvSpPr>
          <p:spPr>
            <a:xfrm>
              <a:off x="5191975" y="2989450"/>
              <a:ext cx="141800" cy="21075"/>
            </a:xfrm>
            <a:custGeom>
              <a:rect b="b" l="l" r="r" t="t"/>
              <a:pathLst>
                <a:path extrusionOk="0" h="843" w="5672">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5"/>
            <p:cNvSpPr/>
            <p:nvPr/>
          </p:nvSpPr>
          <p:spPr>
            <a:xfrm>
              <a:off x="543340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5"/>
            <p:cNvSpPr/>
            <p:nvPr/>
          </p:nvSpPr>
          <p:spPr>
            <a:xfrm>
              <a:off x="567485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5"/>
            <p:cNvSpPr/>
            <p:nvPr/>
          </p:nvSpPr>
          <p:spPr>
            <a:xfrm>
              <a:off x="5916300" y="2989450"/>
              <a:ext cx="142500" cy="21075"/>
            </a:xfrm>
            <a:custGeom>
              <a:rect b="b" l="l" r="r" t="t"/>
              <a:pathLst>
                <a:path extrusionOk="0" h="843" w="570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5"/>
            <p:cNvSpPr/>
            <p:nvPr/>
          </p:nvSpPr>
          <p:spPr>
            <a:xfrm>
              <a:off x="577802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5"/>
            <p:cNvSpPr/>
            <p:nvPr/>
          </p:nvSpPr>
          <p:spPr>
            <a:xfrm>
              <a:off x="5772400" y="3640075"/>
              <a:ext cx="124975" cy="370600"/>
            </a:xfrm>
            <a:custGeom>
              <a:rect b="b" l="l" r="r" t="t"/>
              <a:pathLst>
                <a:path extrusionOk="0" h="14824" w="4999">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5"/>
            <p:cNvSpPr/>
            <p:nvPr/>
          </p:nvSpPr>
          <p:spPr>
            <a:xfrm>
              <a:off x="5651700" y="3878000"/>
              <a:ext cx="113725" cy="126375"/>
            </a:xfrm>
            <a:custGeom>
              <a:rect b="b" l="l" r="r" t="t"/>
              <a:pathLst>
                <a:path extrusionOk="0" h="5055" w="4549">
                  <a:moveTo>
                    <a:pt x="0" y="1"/>
                  </a:moveTo>
                  <a:lnTo>
                    <a:pt x="0" y="5054"/>
                  </a:lnTo>
                  <a:lnTo>
                    <a:pt x="4548" y="5054"/>
                  </a:lnTo>
                  <a:lnTo>
                    <a:pt x="4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5"/>
            <p:cNvSpPr/>
            <p:nvPr/>
          </p:nvSpPr>
          <p:spPr>
            <a:xfrm>
              <a:off x="5646075" y="3872400"/>
              <a:ext cx="124950" cy="138275"/>
            </a:xfrm>
            <a:custGeom>
              <a:rect b="b" l="l" r="r" t="t"/>
              <a:pathLst>
                <a:path extrusionOk="0" h="5531" w="4998">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5"/>
            <p:cNvSpPr/>
            <p:nvPr/>
          </p:nvSpPr>
          <p:spPr>
            <a:xfrm>
              <a:off x="5525350" y="3171925"/>
              <a:ext cx="113725" cy="832450"/>
            </a:xfrm>
            <a:custGeom>
              <a:rect b="b" l="l" r="r" t="t"/>
              <a:pathLst>
                <a:path extrusionOk="0" h="33298" w="4549">
                  <a:moveTo>
                    <a:pt x="1" y="0"/>
                  </a:moveTo>
                  <a:lnTo>
                    <a:pt x="1" y="33297"/>
                  </a:lnTo>
                  <a:lnTo>
                    <a:pt x="4549" y="3329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5"/>
            <p:cNvSpPr/>
            <p:nvPr/>
          </p:nvSpPr>
          <p:spPr>
            <a:xfrm>
              <a:off x="5519750" y="3166300"/>
              <a:ext cx="124950" cy="844375"/>
            </a:xfrm>
            <a:custGeom>
              <a:rect b="b" l="l" r="r" t="t"/>
              <a:pathLst>
                <a:path extrusionOk="0" h="33775" w="4998">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5"/>
            <p:cNvSpPr/>
            <p:nvPr/>
          </p:nvSpPr>
          <p:spPr>
            <a:xfrm>
              <a:off x="5399725" y="3214025"/>
              <a:ext cx="113025" cy="790350"/>
            </a:xfrm>
            <a:custGeom>
              <a:rect b="b" l="l" r="r" t="t"/>
              <a:pathLst>
                <a:path extrusionOk="0" h="31614" w="4521">
                  <a:moveTo>
                    <a:pt x="0" y="1"/>
                  </a:moveTo>
                  <a:lnTo>
                    <a:pt x="0" y="31613"/>
                  </a:lnTo>
                  <a:lnTo>
                    <a:pt x="4520" y="31613"/>
                  </a:lnTo>
                  <a:lnTo>
                    <a:pt x="45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5"/>
            <p:cNvSpPr/>
            <p:nvPr/>
          </p:nvSpPr>
          <p:spPr>
            <a:xfrm>
              <a:off x="5393400" y="3208425"/>
              <a:ext cx="125650" cy="802250"/>
            </a:xfrm>
            <a:custGeom>
              <a:rect b="b" l="l" r="r" t="t"/>
              <a:pathLst>
                <a:path extrusionOk="0" h="32090" w="5026">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5"/>
            <p:cNvSpPr/>
            <p:nvPr/>
          </p:nvSpPr>
          <p:spPr>
            <a:xfrm>
              <a:off x="527337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5"/>
            <p:cNvSpPr/>
            <p:nvPr/>
          </p:nvSpPr>
          <p:spPr>
            <a:xfrm>
              <a:off x="5267075" y="3640075"/>
              <a:ext cx="125650" cy="370600"/>
            </a:xfrm>
            <a:custGeom>
              <a:rect b="b" l="l" r="r" t="t"/>
              <a:pathLst>
                <a:path extrusionOk="0" h="14824" w="5026">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5"/>
            <p:cNvSpPr/>
            <p:nvPr/>
          </p:nvSpPr>
          <p:spPr>
            <a:xfrm>
              <a:off x="5147050" y="3530575"/>
              <a:ext cx="113725" cy="473800"/>
            </a:xfrm>
            <a:custGeom>
              <a:rect b="b" l="l" r="r" t="t"/>
              <a:pathLst>
                <a:path extrusionOk="0" h="18952" w="4549">
                  <a:moveTo>
                    <a:pt x="0" y="1"/>
                  </a:moveTo>
                  <a:lnTo>
                    <a:pt x="0" y="18951"/>
                  </a:lnTo>
                  <a:lnTo>
                    <a:pt x="4549" y="18951"/>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5"/>
            <p:cNvSpPr/>
            <p:nvPr/>
          </p:nvSpPr>
          <p:spPr>
            <a:xfrm>
              <a:off x="5141425" y="3524275"/>
              <a:ext cx="124975" cy="486400"/>
            </a:xfrm>
            <a:custGeom>
              <a:rect b="b" l="l" r="r" t="t"/>
              <a:pathLst>
                <a:path extrusionOk="0" h="19456" w="4999">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5"/>
            <p:cNvSpPr/>
            <p:nvPr/>
          </p:nvSpPr>
          <p:spPr>
            <a:xfrm>
              <a:off x="5020700" y="3941175"/>
              <a:ext cx="113750" cy="63200"/>
            </a:xfrm>
            <a:custGeom>
              <a:rect b="b" l="l" r="r" t="t"/>
              <a:pathLst>
                <a:path extrusionOk="0" h="2528" w="4550">
                  <a:moveTo>
                    <a:pt x="1" y="0"/>
                  </a:moveTo>
                  <a:lnTo>
                    <a:pt x="1" y="2527"/>
                  </a:lnTo>
                  <a:lnTo>
                    <a:pt x="4549" y="252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5"/>
            <p:cNvSpPr/>
            <p:nvPr/>
          </p:nvSpPr>
          <p:spPr>
            <a:xfrm>
              <a:off x="5015100" y="3935550"/>
              <a:ext cx="124950" cy="75125"/>
            </a:xfrm>
            <a:custGeom>
              <a:rect b="b" l="l" r="r" t="t"/>
              <a:pathLst>
                <a:path extrusionOk="0" h="3005" w="4998">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5"/>
            <p:cNvSpPr/>
            <p:nvPr/>
          </p:nvSpPr>
          <p:spPr>
            <a:xfrm>
              <a:off x="4894375" y="3878000"/>
              <a:ext cx="113725" cy="126375"/>
            </a:xfrm>
            <a:custGeom>
              <a:rect b="b" l="l" r="r" t="t"/>
              <a:pathLst>
                <a:path extrusionOk="0" h="5055" w="4549">
                  <a:moveTo>
                    <a:pt x="0" y="1"/>
                  </a:moveTo>
                  <a:lnTo>
                    <a:pt x="0" y="5054"/>
                  </a:lnTo>
                  <a:lnTo>
                    <a:pt x="4549" y="5054"/>
                  </a:lnTo>
                  <a:lnTo>
                    <a:pt x="4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5"/>
            <p:cNvSpPr/>
            <p:nvPr/>
          </p:nvSpPr>
          <p:spPr>
            <a:xfrm>
              <a:off x="4888750" y="3872400"/>
              <a:ext cx="125675" cy="138275"/>
            </a:xfrm>
            <a:custGeom>
              <a:rect b="b" l="l" r="r" t="t"/>
              <a:pathLst>
                <a:path extrusionOk="0" h="5531" w="5027">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5"/>
            <p:cNvSpPr/>
            <p:nvPr/>
          </p:nvSpPr>
          <p:spPr>
            <a:xfrm>
              <a:off x="4768750" y="3646400"/>
              <a:ext cx="113025" cy="357975"/>
            </a:xfrm>
            <a:custGeom>
              <a:rect b="b" l="l" r="r" t="t"/>
              <a:pathLst>
                <a:path extrusionOk="0" h="14319" w="4521">
                  <a:moveTo>
                    <a:pt x="0" y="0"/>
                  </a:moveTo>
                  <a:lnTo>
                    <a:pt x="0" y="14318"/>
                  </a:lnTo>
                  <a:lnTo>
                    <a:pt x="4520" y="14318"/>
                  </a:lnTo>
                  <a:lnTo>
                    <a:pt x="4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5"/>
            <p:cNvSpPr/>
            <p:nvPr/>
          </p:nvSpPr>
          <p:spPr>
            <a:xfrm>
              <a:off x="4762425" y="3640075"/>
              <a:ext cx="125650" cy="370600"/>
            </a:xfrm>
            <a:custGeom>
              <a:rect b="b" l="l" r="r" t="t"/>
              <a:pathLst>
                <a:path extrusionOk="0" h="14824" w="5026">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5"/>
            <p:cNvSpPr/>
            <p:nvPr/>
          </p:nvSpPr>
          <p:spPr>
            <a:xfrm>
              <a:off x="4673275" y="3320025"/>
              <a:ext cx="283600" cy="242875"/>
            </a:xfrm>
            <a:custGeom>
              <a:rect b="b" l="l" r="r" t="t"/>
              <a:pathLst>
                <a:path extrusionOk="0" h="9715" w="11344">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5"/>
            <p:cNvSpPr/>
            <p:nvPr/>
          </p:nvSpPr>
          <p:spPr>
            <a:xfrm>
              <a:off x="4905600" y="3314400"/>
              <a:ext cx="197250" cy="245675"/>
            </a:xfrm>
            <a:custGeom>
              <a:rect b="b" l="l" r="r" t="t"/>
              <a:pathLst>
                <a:path extrusionOk="0" h="9827" w="789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5"/>
            <p:cNvSpPr/>
            <p:nvPr/>
          </p:nvSpPr>
          <p:spPr>
            <a:xfrm>
              <a:off x="4789800" y="3086300"/>
              <a:ext cx="361475" cy="386750"/>
            </a:xfrm>
            <a:custGeom>
              <a:rect b="b" l="l" r="r" t="t"/>
              <a:pathLst>
                <a:path extrusionOk="0" h="15470" w="14459">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5"/>
            <p:cNvSpPr/>
            <p:nvPr/>
          </p:nvSpPr>
          <p:spPr>
            <a:xfrm>
              <a:off x="4797525" y="3210525"/>
              <a:ext cx="228825" cy="228125"/>
            </a:xfrm>
            <a:custGeom>
              <a:rect b="b" l="l" r="r" t="t"/>
              <a:pathLst>
                <a:path extrusionOk="0" h="9125" w="9153">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5"/>
            <p:cNvSpPr/>
            <p:nvPr/>
          </p:nvSpPr>
          <p:spPr>
            <a:xfrm>
              <a:off x="4793300" y="3206325"/>
              <a:ext cx="237250" cy="236550"/>
            </a:xfrm>
            <a:custGeom>
              <a:rect b="b" l="l" r="r" t="t"/>
              <a:pathLst>
                <a:path extrusionOk="0" h="9462" w="949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5"/>
            <p:cNvSpPr/>
            <p:nvPr/>
          </p:nvSpPr>
          <p:spPr>
            <a:xfrm>
              <a:off x="5243200" y="424227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5"/>
            <p:cNvSpPr/>
            <p:nvPr/>
          </p:nvSpPr>
          <p:spPr>
            <a:xfrm>
              <a:off x="5243200" y="429000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5"/>
            <p:cNvSpPr/>
            <p:nvPr/>
          </p:nvSpPr>
          <p:spPr>
            <a:xfrm>
              <a:off x="5243200" y="433702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5"/>
            <p:cNvSpPr/>
            <p:nvPr/>
          </p:nvSpPr>
          <p:spPr>
            <a:xfrm>
              <a:off x="5243200" y="438475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5"/>
            <p:cNvSpPr/>
            <p:nvPr/>
          </p:nvSpPr>
          <p:spPr>
            <a:xfrm>
              <a:off x="5568175" y="3960825"/>
              <a:ext cx="277950" cy="389575"/>
            </a:xfrm>
            <a:custGeom>
              <a:rect b="b" l="l" r="r" t="t"/>
              <a:pathLst>
                <a:path extrusionOk="0" h="15583" w="11118">
                  <a:moveTo>
                    <a:pt x="10669" y="1"/>
                  </a:moveTo>
                  <a:lnTo>
                    <a:pt x="10669" y="15105"/>
                  </a:lnTo>
                  <a:lnTo>
                    <a:pt x="0" y="15105"/>
                  </a:lnTo>
                  <a:lnTo>
                    <a:pt x="0" y="15582"/>
                  </a:lnTo>
                  <a:lnTo>
                    <a:pt x="11118" y="15582"/>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5"/>
            <p:cNvSpPr/>
            <p:nvPr/>
          </p:nvSpPr>
          <p:spPr>
            <a:xfrm>
              <a:off x="1997775" y="759600"/>
              <a:ext cx="2480425" cy="1965250"/>
            </a:xfrm>
            <a:custGeom>
              <a:rect b="b" l="l" r="r" t="t"/>
              <a:pathLst>
                <a:path extrusionOk="0" h="78610" w="99217">
                  <a:moveTo>
                    <a:pt x="0" y="1"/>
                  </a:moveTo>
                  <a:lnTo>
                    <a:pt x="0" y="78610"/>
                  </a:lnTo>
                  <a:lnTo>
                    <a:pt x="99216" y="78610"/>
                  </a:lnTo>
                  <a:lnTo>
                    <a:pt x="99216" y="4380"/>
                  </a:lnTo>
                  <a:lnTo>
                    <a:pt x="26839" y="4380"/>
                  </a:lnTo>
                  <a:lnTo>
                    <a:pt x="240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5"/>
            <p:cNvSpPr/>
            <p:nvPr/>
          </p:nvSpPr>
          <p:spPr>
            <a:xfrm>
              <a:off x="2016000" y="918925"/>
              <a:ext cx="2445350" cy="1766625"/>
            </a:xfrm>
            <a:custGeom>
              <a:rect b="b" l="l" r="r" t="t"/>
              <a:pathLst>
                <a:path extrusionOk="0" h="70665" w="97814">
                  <a:moveTo>
                    <a:pt x="1" y="1"/>
                  </a:moveTo>
                  <a:lnTo>
                    <a:pt x="1" y="70665"/>
                  </a:lnTo>
                  <a:lnTo>
                    <a:pt x="97813" y="70665"/>
                  </a:lnTo>
                  <a:lnTo>
                    <a:pt x="97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5"/>
            <p:cNvSpPr/>
            <p:nvPr/>
          </p:nvSpPr>
          <p:spPr>
            <a:xfrm>
              <a:off x="4417100" y="924550"/>
              <a:ext cx="38625" cy="1064750"/>
            </a:xfrm>
            <a:custGeom>
              <a:rect b="b" l="l" r="r" t="t"/>
              <a:pathLst>
                <a:path extrusionOk="0" h="42590" w="1545">
                  <a:moveTo>
                    <a:pt x="1" y="0"/>
                  </a:moveTo>
                  <a:lnTo>
                    <a:pt x="1" y="42590"/>
                  </a:lnTo>
                  <a:lnTo>
                    <a:pt x="1545" y="42590"/>
                  </a:lnTo>
                  <a:lnTo>
                    <a:pt x="1545"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5"/>
            <p:cNvSpPr/>
            <p:nvPr/>
          </p:nvSpPr>
          <p:spPr>
            <a:xfrm>
              <a:off x="4417100" y="1989275"/>
              <a:ext cx="38625" cy="689975"/>
            </a:xfrm>
            <a:custGeom>
              <a:rect b="b" l="l" r="r" t="t"/>
              <a:pathLst>
                <a:path extrusionOk="0" h="27599" w="1545">
                  <a:moveTo>
                    <a:pt x="1" y="1"/>
                  </a:moveTo>
                  <a:lnTo>
                    <a:pt x="1" y="27598"/>
                  </a:lnTo>
                  <a:lnTo>
                    <a:pt x="1545" y="27598"/>
                  </a:lnTo>
                  <a:lnTo>
                    <a:pt x="1545" y="1"/>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5"/>
            <p:cNvSpPr/>
            <p:nvPr/>
          </p:nvSpPr>
          <p:spPr>
            <a:xfrm>
              <a:off x="2006175" y="895050"/>
              <a:ext cx="2458675" cy="96200"/>
            </a:xfrm>
            <a:custGeom>
              <a:rect b="b" l="l" r="r" t="t"/>
              <a:pathLst>
                <a:path extrusionOk="0" h="3848" w="98347">
                  <a:moveTo>
                    <a:pt x="1" y="1"/>
                  </a:moveTo>
                  <a:lnTo>
                    <a:pt x="1" y="3847"/>
                  </a:lnTo>
                  <a:lnTo>
                    <a:pt x="98347" y="3847"/>
                  </a:lnTo>
                  <a:lnTo>
                    <a:pt x="98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5"/>
            <p:cNvSpPr/>
            <p:nvPr/>
          </p:nvSpPr>
          <p:spPr>
            <a:xfrm>
              <a:off x="2000575" y="889450"/>
              <a:ext cx="2469900" cy="107400"/>
            </a:xfrm>
            <a:custGeom>
              <a:rect b="b" l="l" r="r" t="t"/>
              <a:pathLst>
                <a:path extrusionOk="0" h="4296" w="98796">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5"/>
            <p:cNvSpPr/>
            <p:nvPr/>
          </p:nvSpPr>
          <p:spPr>
            <a:xfrm>
              <a:off x="2010400" y="913300"/>
              <a:ext cx="2457275" cy="1777875"/>
            </a:xfrm>
            <a:custGeom>
              <a:rect b="b" l="l" r="r" t="t"/>
              <a:pathLst>
                <a:path extrusionOk="0" h="71115" w="98291">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5"/>
            <p:cNvSpPr/>
            <p:nvPr/>
          </p:nvSpPr>
          <p:spPr>
            <a:xfrm>
              <a:off x="3103900" y="1053675"/>
              <a:ext cx="201475" cy="30225"/>
            </a:xfrm>
            <a:custGeom>
              <a:rect b="b" l="l" r="r" t="t"/>
              <a:pathLst>
                <a:path extrusionOk="0" h="1209" w="8059">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5"/>
            <p:cNvSpPr/>
            <p:nvPr/>
          </p:nvSpPr>
          <p:spPr>
            <a:xfrm>
              <a:off x="3446425" y="1053675"/>
              <a:ext cx="200750" cy="30225"/>
            </a:xfrm>
            <a:custGeom>
              <a:rect b="b" l="l" r="r" t="t"/>
              <a:pathLst>
                <a:path extrusionOk="0" h="1209" w="803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5"/>
            <p:cNvSpPr/>
            <p:nvPr/>
          </p:nvSpPr>
          <p:spPr>
            <a:xfrm>
              <a:off x="3788225" y="1053675"/>
              <a:ext cx="201475" cy="30225"/>
            </a:xfrm>
            <a:custGeom>
              <a:rect b="b" l="l" r="r" t="t"/>
              <a:pathLst>
                <a:path extrusionOk="0" h="1209" w="8059">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5"/>
            <p:cNvSpPr/>
            <p:nvPr/>
          </p:nvSpPr>
          <p:spPr>
            <a:xfrm>
              <a:off x="4130750" y="1053675"/>
              <a:ext cx="201450" cy="30225"/>
            </a:xfrm>
            <a:custGeom>
              <a:rect b="b" l="l" r="r" t="t"/>
              <a:pathLst>
                <a:path extrusionOk="0" h="1209" w="8058">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5"/>
            <p:cNvSpPr/>
            <p:nvPr/>
          </p:nvSpPr>
          <p:spPr>
            <a:xfrm>
              <a:off x="2149375" y="1931025"/>
              <a:ext cx="2203175" cy="5625"/>
            </a:xfrm>
            <a:custGeom>
              <a:rect b="b" l="l" r="r" t="t"/>
              <a:pathLst>
                <a:path extrusionOk="0" h="225" w="88127">
                  <a:moveTo>
                    <a:pt x="0" y="0"/>
                  </a:moveTo>
                  <a:lnTo>
                    <a:pt x="0" y="225"/>
                  </a:lnTo>
                  <a:lnTo>
                    <a:pt x="88127" y="225"/>
                  </a:lnTo>
                  <a:lnTo>
                    <a:pt x="881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5"/>
            <p:cNvSpPr/>
            <p:nvPr/>
          </p:nvSpPr>
          <p:spPr>
            <a:xfrm>
              <a:off x="21465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5"/>
            <p:cNvSpPr/>
            <p:nvPr/>
          </p:nvSpPr>
          <p:spPr>
            <a:xfrm>
              <a:off x="24217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5"/>
            <p:cNvSpPr/>
            <p:nvPr/>
          </p:nvSpPr>
          <p:spPr>
            <a:xfrm>
              <a:off x="26975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5"/>
            <p:cNvSpPr/>
            <p:nvPr/>
          </p:nvSpPr>
          <p:spPr>
            <a:xfrm>
              <a:off x="29726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5"/>
            <p:cNvSpPr/>
            <p:nvPr/>
          </p:nvSpPr>
          <p:spPr>
            <a:xfrm>
              <a:off x="32478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5"/>
            <p:cNvSpPr/>
            <p:nvPr/>
          </p:nvSpPr>
          <p:spPr>
            <a:xfrm>
              <a:off x="35236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5"/>
            <p:cNvSpPr/>
            <p:nvPr/>
          </p:nvSpPr>
          <p:spPr>
            <a:xfrm>
              <a:off x="37987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5"/>
            <p:cNvSpPr/>
            <p:nvPr/>
          </p:nvSpPr>
          <p:spPr>
            <a:xfrm>
              <a:off x="40739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5"/>
            <p:cNvSpPr/>
            <p:nvPr/>
          </p:nvSpPr>
          <p:spPr>
            <a:xfrm>
              <a:off x="4349725" y="1916975"/>
              <a:ext cx="5650" cy="16875"/>
            </a:xfrm>
            <a:custGeom>
              <a:rect b="b" l="l" r="r" t="t"/>
              <a:pathLst>
                <a:path extrusionOk="0" h="675" w="226">
                  <a:moveTo>
                    <a:pt x="0" y="1"/>
                  </a:moveTo>
                  <a:lnTo>
                    <a:pt x="0"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5"/>
            <p:cNvSpPr/>
            <p:nvPr/>
          </p:nvSpPr>
          <p:spPr>
            <a:xfrm>
              <a:off x="2274300" y="1744725"/>
              <a:ext cx="301125" cy="108725"/>
            </a:xfrm>
            <a:custGeom>
              <a:rect b="b" l="l" r="r" t="t"/>
              <a:pathLst>
                <a:path extrusionOk="0" h="4349" w="12045">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5"/>
            <p:cNvSpPr/>
            <p:nvPr/>
          </p:nvSpPr>
          <p:spPr>
            <a:xfrm>
              <a:off x="2549425" y="1557275"/>
              <a:ext cx="301825" cy="210775"/>
            </a:xfrm>
            <a:custGeom>
              <a:rect b="b" l="l" r="r" t="t"/>
              <a:pathLst>
                <a:path extrusionOk="0" h="8431" w="12073">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5"/>
            <p:cNvSpPr/>
            <p:nvPr/>
          </p:nvSpPr>
          <p:spPr>
            <a:xfrm>
              <a:off x="2824575" y="1301875"/>
              <a:ext cx="301825" cy="278950"/>
            </a:xfrm>
            <a:custGeom>
              <a:rect b="b" l="l" r="r" t="t"/>
              <a:pathLst>
                <a:path extrusionOk="0" h="11158" w="12073">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5"/>
            <p:cNvSpPr/>
            <p:nvPr/>
          </p:nvSpPr>
          <p:spPr>
            <a:xfrm>
              <a:off x="3101100" y="1276175"/>
              <a:ext cx="299725" cy="49225"/>
            </a:xfrm>
            <a:custGeom>
              <a:rect b="b" l="l" r="r" t="t"/>
              <a:pathLst>
                <a:path extrusionOk="0" h="1969" w="11989">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5"/>
            <p:cNvSpPr/>
            <p:nvPr/>
          </p:nvSpPr>
          <p:spPr>
            <a:xfrm>
              <a:off x="3375525" y="1276375"/>
              <a:ext cx="301825" cy="210900"/>
            </a:xfrm>
            <a:custGeom>
              <a:rect b="b" l="l" r="r" t="t"/>
              <a:pathLst>
                <a:path extrusionOk="0" h="8436" w="12073">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5"/>
            <p:cNvSpPr/>
            <p:nvPr/>
          </p:nvSpPr>
          <p:spPr>
            <a:xfrm>
              <a:off x="3650675" y="1463775"/>
              <a:ext cx="301825" cy="202300"/>
            </a:xfrm>
            <a:custGeom>
              <a:rect b="b" l="l" r="r" t="t"/>
              <a:pathLst>
                <a:path extrusionOk="0" h="8092" w="12073">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5"/>
            <p:cNvSpPr/>
            <p:nvPr/>
          </p:nvSpPr>
          <p:spPr>
            <a:xfrm>
              <a:off x="3925800" y="1267900"/>
              <a:ext cx="301825" cy="398225"/>
            </a:xfrm>
            <a:custGeom>
              <a:rect b="b" l="l" r="r" t="t"/>
              <a:pathLst>
                <a:path extrusionOk="0" h="15929" w="12073">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5"/>
            <p:cNvSpPr/>
            <p:nvPr/>
          </p:nvSpPr>
          <p:spPr>
            <a:xfrm>
              <a:off x="2251850" y="18068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5"/>
            <p:cNvSpPr/>
            <p:nvPr/>
          </p:nvSpPr>
          <p:spPr>
            <a:xfrm>
              <a:off x="2246225" y="1800475"/>
              <a:ext cx="82150" cy="82150"/>
            </a:xfrm>
            <a:custGeom>
              <a:rect b="b" l="l" r="r" t="t"/>
              <a:pathLst>
                <a:path extrusionOk="0" h="3286" w="3286">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5"/>
            <p:cNvSpPr/>
            <p:nvPr/>
          </p:nvSpPr>
          <p:spPr>
            <a:xfrm>
              <a:off x="2527675" y="1721150"/>
              <a:ext cx="70200" cy="70225"/>
            </a:xfrm>
            <a:custGeom>
              <a:rect b="b" l="l" r="r" t="t"/>
              <a:pathLst>
                <a:path extrusionOk="0" h="2809" w="2808">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5"/>
            <p:cNvSpPr/>
            <p:nvPr/>
          </p:nvSpPr>
          <p:spPr>
            <a:xfrm>
              <a:off x="2521350" y="1715550"/>
              <a:ext cx="82150" cy="82150"/>
            </a:xfrm>
            <a:custGeom>
              <a:rect b="b" l="l" r="r" t="t"/>
              <a:pathLst>
                <a:path extrusionOk="0" h="3286" w="3286">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5"/>
            <p:cNvSpPr/>
            <p:nvPr/>
          </p:nvSpPr>
          <p:spPr>
            <a:xfrm>
              <a:off x="2802800" y="1533775"/>
              <a:ext cx="70225" cy="70200"/>
            </a:xfrm>
            <a:custGeom>
              <a:rect b="b" l="l" r="r" t="t"/>
              <a:pathLst>
                <a:path extrusionOk="0" h="2808" w="2809">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5"/>
            <p:cNvSpPr/>
            <p:nvPr/>
          </p:nvSpPr>
          <p:spPr>
            <a:xfrm>
              <a:off x="2797200" y="1528150"/>
              <a:ext cx="81425" cy="82150"/>
            </a:xfrm>
            <a:custGeom>
              <a:rect b="b" l="l" r="r" t="t"/>
              <a:pathLst>
                <a:path extrusionOk="0" h="3286" w="3257">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5"/>
            <p:cNvSpPr/>
            <p:nvPr/>
          </p:nvSpPr>
          <p:spPr>
            <a:xfrm>
              <a:off x="3077950" y="1278275"/>
              <a:ext cx="70200" cy="70225"/>
            </a:xfrm>
            <a:custGeom>
              <a:rect b="b" l="l" r="r" t="t"/>
              <a:pathLst>
                <a:path extrusionOk="0" h="2809" w="2808">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5"/>
            <p:cNvSpPr/>
            <p:nvPr/>
          </p:nvSpPr>
          <p:spPr>
            <a:xfrm>
              <a:off x="3072325" y="1272675"/>
              <a:ext cx="82150" cy="82125"/>
            </a:xfrm>
            <a:custGeom>
              <a:rect b="b" l="l" r="r" t="t"/>
              <a:pathLst>
                <a:path extrusionOk="0" h="3285" w="3286">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5"/>
            <p:cNvSpPr/>
            <p:nvPr/>
          </p:nvSpPr>
          <p:spPr>
            <a:xfrm>
              <a:off x="3353775" y="1253025"/>
              <a:ext cx="70200" cy="70200"/>
            </a:xfrm>
            <a:custGeom>
              <a:rect b="b" l="l" r="r" t="t"/>
              <a:pathLst>
                <a:path extrusionOk="0" h="2808" w="2808">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5"/>
            <p:cNvSpPr/>
            <p:nvPr/>
          </p:nvSpPr>
          <p:spPr>
            <a:xfrm>
              <a:off x="3347450" y="1247400"/>
              <a:ext cx="82150" cy="81450"/>
            </a:xfrm>
            <a:custGeom>
              <a:rect b="b" l="l" r="r" t="t"/>
              <a:pathLst>
                <a:path extrusionOk="0" h="3258" w="3286">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5"/>
            <p:cNvSpPr/>
            <p:nvPr/>
          </p:nvSpPr>
          <p:spPr>
            <a:xfrm>
              <a:off x="3628900" y="1440425"/>
              <a:ext cx="70225" cy="70200"/>
            </a:xfrm>
            <a:custGeom>
              <a:rect b="b" l="l" r="r" t="t"/>
              <a:pathLst>
                <a:path extrusionOk="0" h="2808" w="2809">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5"/>
            <p:cNvSpPr/>
            <p:nvPr/>
          </p:nvSpPr>
          <p:spPr>
            <a:xfrm>
              <a:off x="3623300" y="1434800"/>
              <a:ext cx="81425" cy="81450"/>
            </a:xfrm>
            <a:custGeom>
              <a:rect b="b" l="l" r="r" t="t"/>
              <a:pathLst>
                <a:path extrusionOk="0" h="3258" w="3257">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5"/>
            <p:cNvSpPr/>
            <p:nvPr/>
          </p:nvSpPr>
          <p:spPr>
            <a:xfrm>
              <a:off x="3904050" y="16194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5"/>
            <p:cNvSpPr/>
            <p:nvPr/>
          </p:nvSpPr>
          <p:spPr>
            <a:xfrm>
              <a:off x="3898425" y="1613075"/>
              <a:ext cx="82150" cy="82150"/>
            </a:xfrm>
            <a:custGeom>
              <a:rect b="b" l="l" r="r" t="t"/>
              <a:pathLst>
                <a:path extrusionOk="0" h="3286" w="3286">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5"/>
            <p:cNvSpPr/>
            <p:nvPr/>
          </p:nvSpPr>
          <p:spPr>
            <a:xfrm>
              <a:off x="4179875" y="1244600"/>
              <a:ext cx="70200" cy="70200"/>
            </a:xfrm>
            <a:custGeom>
              <a:rect b="b" l="l" r="r" t="t"/>
              <a:pathLst>
                <a:path extrusionOk="0" h="2808" w="2808">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5"/>
            <p:cNvSpPr/>
            <p:nvPr/>
          </p:nvSpPr>
          <p:spPr>
            <a:xfrm>
              <a:off x="4173550" y="1238975"/>
              <a:ext cx="82150" cy="81450"/>
            </a:xfrm>
            <a:custGeom>
              <a:rect b="b" l="l" r="r" t="t"/>
              <a:pathLst>
                <a:path extrusionOk="0" h="3258" w="3286">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5"/>
            <p:cNvSpPr/>
            <p:nvPr/>
          </p:nvSpPr>
          <p:spPr>
            <a:xfrm>
              <a:off x="2899675" y="2124725"/>
              <a:ext cx="271625" cy="294825"/>
            </a:xfrm>
            <a:custGeom>
              <a:rect b="b" l="l" r="r" t="t"/>
              <a:pathLst>
                <a:path extrusionOk="0" h="11793" w="10865">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5"/>
            <p:cNvSpPr/>
            <p:nvPr/>
          </p:nvSpPr>
          <p:spPr>
            <a:xfrm>
              <a:off x="2913700" y="2118425"/>
              <a:ext cx="263225" cy="306875"/>
            </a:xfrm>
            <a:custGeom>
              <a:rect b="b" l="l" r="r" t="t"/>
              <a:pathLst>
                <a:path extrusionOk="0" h="12275" w="10529">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5"/>
            <p:cNvSpPr/>
            <p:nvPr/>
          </p:nvSpPr>
          <p:spPr>
            <a:xfrm>
              <a:off x="2923525" y="2376000"/>
              <a:ext cx="247775" cy="197950"/>
            </a:xfrm>
            <a:custGeom>
              <a:rect b="b" l="l" r="r" t="t"/>
              <a:pathLst>
                <a:path extrusionOk="0" h="7918" w="9911">
                  <a:moveTo>
                    <a:pt x="9911" y="1"/>
                  </a:moveTo>
                  <a:lnTo>
                    <a:pt x="1" y="1741"/>
                  </a:lnTo>
                  <a:cubicBezTo>
                    <a:pt x="450" y="4324"/>
                    <a:pt x="1657" y="6318"/>
                    <a:pt x="3706" y="7918"/>
                  </a:cubicBezTo>
                  <a:lnTo>
                    <a:pt x="9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5"/>
            <p:cNvSpPr/>
            <p:nvPr/>
          </p:nvSpPr>
          <p:spPr>
            <a:xfrm>
              <a:off x="2916500" y="2367575"/>
              <a:ext cx="268850" cy="214800"/>
            </a:xfrm>
            <a:custGeom>
              <a:rect b="b" l="l" r="r" t="t"/>
              <a:pathLst>
                <a:path extrusionOk="0" h="8592" w="10754">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5"/>
            <p:cNvSpPr/>
            <p:nvPr/>
          </p:nvSpPr>
          <p:spPr>
            <a:xfrm>
              <a:off x="3016175" y="2250375"/>
              <a:ext cx="442200" cy="377675"/>
            </a:xfrm>
            <a:custGeom>
              <a:rect b="b" l="l" r="r" t="t"/>
              <a:pathLst>
                <a:path extrusionOk="0" h="15107" w="17688">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5"/>
            <p:cNvSpPr/>
            <p:nvPr/>
          </p:nvSpPr>
          <p:spPr>
            <a:xfrm>
              <a:off x="3009850" y="2244450"/>
              <a:ext cx="418350" cy="389175"/>
            </a:xfrm>
            <a:custGeom>
              <a:rect b="b" l="l" r="r" t="t"/>
              <a:pathLst>
                <a:path extrusionOk="0" h="15567" w="16734">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5"/>
            <p:cNvSpPr/>
            <p:nvPr/>
          </p:nvSpPr>
          <p:spPr>
            <a:xfrm>
              <a:off x="3171275" y="2124725"/>
              <a:ext cx="217625" cy="251300"/>
            </a:xfrm>
            <a:custGeom>
              <a:rect b="b" l="l" r="r" t="t"/>
              <a:pathLst>
                <a:path extrusionOk="0" h="10052" w="8705">
                  <a:moveTo>
                    <a:pt x="1" y="1"/>
                  </a:moveTo>
                  <a:lnTo>
                    <a:pt x="1" y="10052"/>
                  </a:lnTo>
                  <a:lnTo>
                    <a:pt x="8704" y="5026"/>
                  </a:lnTo>
                  <a:cubicBezTo>
                    <a:pt x="6851" y="1798"/>
                    <a:pt x="370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5"/>
            <p:cNvSpPr/>
            <p:nvPr/>
          </p:nvSpPr>
          <p:spPr>
            <a:xfrm>
              <a:off x="3164975" y="2118425"/>
              <a:ext cx="231625" cy="267425"/>
            </a:xfrm>
            <a:custGeom>
              <a:rect b="b" l="l" r="r" t="t"/>
              <a:pathLst>
                <a:path extrusionOk="0" h="10697" w="9265">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5"/>
            <p:cNvSpPr/>
            <p:nvPr/>
          </p:nvSpPr>
          <p:spPr>
            <a:xfrm>
              <a:off x="3048450" y="2253175"/>
              <a:ext cx="244975" cy="244975"/>
            </a:xfrm>
            <a:custGeom>
              <a:rect b="b" l="l" r="r" t="t"/>
              <a:pathLst>
                <a:path extrusionOk="0" h="9799" w="9799">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5"/>
            <p:cNvSpPr/>
            <p:nvPr/>
          </p:nvSpPr>
          <p:spPr>
            <a:xfrm>
              <a:off x="3042850" y="2247575"/>
              <a:ext cx="256900" cy="256900"/>
            </a:xfrm>
            <a:custGeom>
              <a:rect b="b" l="l" r="r" t="t"/>
              <a:pathLst>
                <a:path extrusionOk="0" h="10276" w="10276">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5"/>
            <p:cNvSpPr/>
            <p:nvPr/>
          </p:nvSpPr>
          <p:spPr>
            <a:xfrm>
              <a:off x="2176025" y="2376000"/>
              <a:ext cx="295525" cy="251575"/>
            </a:xfrm>
            <a:custGeom>
              <a:rect b="b" l="l" r="r" t="t"/>
              <a:pathLst>
                <a:path extrusionOk="0" h="10063" w="11821">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5"/>
            <p:cNvSpPr/>
            <p:nvPr/>
          </p:nvSpPr>
          <p:spPr>
            <a:xfrm>
              <a:off x="2170425" y="2370400"/>
              <a:ext cx="306750" cy="263225"/>
            </a:xfrm>
            <a:custGeom>
              <a:rect b="b" l="l" r="r" t="t"/>
              <a:pathLst>
                <a:path extrusionOk="0" h="10529" w="1227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5"/>
            <p:cNvSpPr/>
            <p:nvPr/>
          </p:nvSpPr>
          <p:spPr>
            <a:xfrm>
              <a:off x="2428000" y="2376000"/>
              <a:ext cx="197950" cy="247800"/>
            </a:xfrm>
            <a:custGeom>
              <a:rect b="b" l="l" r="r" t="t"/>
              <a:pathLst>
                <a:path extrusionOk="0" h="9912" w="7918">
                  <a:moveTo>
                    <a:pt x="1" y="1"/>
                  </a:moveTo>
                  <a:lnTo>
                    <a:pt x="1741" y="9911"/>
                  </a:lnTo>
                  <a:cubicBezTo>
                    <a:pt x="4324" y="9462"/>
                    <a:pt x="6290" y="8255"/>
                    <a:pt x="7918" y="6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5"/>
            <p:cNvSpPr/>
            <p:nvPr/>
          </p:nvSpPr>
          <p:spPr>
            <a:xfrm>
              <a:off x="2419575" y="2361975"/>
              <a:ext cx="214100" cy="268825"/>
            </a:xfrm>
            <a:custGeom>
              <a:rect b="b" l="l" r="r" t="t"/>
              <a:pathLst>
                <a:path extrusionOk="0" h="10753" w="8564">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5"/>
            <p:cNvSpPr/>
            <p:nvPr/>
          </p:nvSpPr>
          <p:spPr>
            <a:xfrm>
              <a:off x="2302375" y="2124700"/>
              <a:ext cx="395175" cy="406450"/>
            </a:xfrm>
            <a:custGeom>
              <a:rect b="b" l="l" r="r" t="t"/>
              <a:pathLst>
                <a:path extrusionOk="0" h="16258" w="15807">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5"/>
            <p:cNvSpPr/>
            <p:nvPr/>
          </p:nvSpPr>
          <p:spPr>
            <a:xfrm>
              <a:off x="2295350" y="2119125"/>
              <a:ext cx="390275" cy="417625"/>
            </a:xfrm>
            <a:custGeom>
              <a:rect b="b" l="l" r="r" t="t"/>
              <a:pathLst>
                <a:path extrusionOk="0" h="16705" w="15611">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5"/>
            <p:cNvSpPr/>
            <p:nvPr/>
          </p:nvSpPr>
          <p:spPr>
            <a:xfrm>
              <a:off x="2176025" y="2158425"/>
              <a:ext cx="252000" cy="217600"/>
            </a:xfrm>
            <a:custGeom>
              <a:rect b="b" l="l" r="r" t="t"/>
              <a:pathLst>
                <a:path extrusionOk="0" h="8704" w="10080">
                  <a:moveTo>
                    <a:pt x="5054" y="1"/>
                  </a:moveTo>
                  <a:cubicBezTo>
                    <a:pt x="1826" y="1853"/>
                    <a:pt x="1" y="4998"/>
                    <a:pt x="1" y="8704"/>
                  </a:cubicBezTo>
                  <a:lnTo>
                    <a:pt x="10080" y="8704"/>
                  </a:lnTo>
                  <a:lnTo>
                    <a:pt x="5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5"/>
            <p:cNvSpPr/>
            <p:nvPr/>
          </p:nvSpPr>
          <p:spPr>
            <a:xfrm>
              <a:off x="2170425" y="2150700"/>
              <a:ext cx="267425" cy="231650"/>
            </a:xfrm>
            <a:custGeom>
              <a:rect b="b" l="l" r="r" t="t"/>
              <a:pathLst>
                <a:path extrusionOk="0" h="9266" w="10697">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5"/>
            <p:cNvSpPr/>
            <p:nvPr/>
          </p:nvSpPr>
          <p:spPr>
            <a:xfrm>
              <a:off x="2305175" y="2253875"/>
              <a:ext cx="244975" cy="244975"/>
            </a:xfrm>
            <a:custGeom>
              <a:rect b="b" l="l" r="r" t="t"/>
              <a:pathLst>
                <a:path extrusionOk="0" h="9799" w="9799">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5"/>
            <p:cNvSpPr/>
            <p:nvPr/>
          </p:nvSpPr>
          <p:spPr>
            <a:xfrm>
              <a:off x="2299575" y="2247575"/>
              <a:ext cx="256200" cy="256900"/>
            </a:xfrm>
            <a:custGeom>
              <a:rect b="b" l="l" r="r" t="t"/>
              <a:pathLst>
                <a:path extrusionOk="0" h="10276" w="10248">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5"/>
            <p:cNvSpPr/>
            <p:nvPr/>
          </p:nvSpPr>
          <p:spPr>
            <a:xfrm>
              <a:off x="3662600" y="2376000"/>
              <a:ext cx="294800" cy="251575"/>
            </a:xfrm>
            <a:custGeom>
              <a:rect b="b" l="l" r="r" t="t"/>
              <a:pathLst>
                <a:path extrusionOk="0" h="10063" w="11792">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5"/>
            <p:cNvSpPr/>
            <p:nvPr/>
          </p:nvSpPr>
          <p:spPr>
            <a:xfrm>
              <a:off x="3656275" y="2370400"/>
              <a:ext cx="307450" cy="263225"/>
            </a:xfrm>
            <a:custGeom>
              <a:rect b="b" l="l" r="r" t="t"/>
              <a:pathLst>
                <a:path extrusionOk="0" h="10529" w="12298">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5"/>
            <p:cNvSpPr/>
            <p:nvPr/>
          </p:nvSpPr>
          <p:spPr>
            <a:xfrm>
              <a:off x="3913875" y="2376000"/>
              <a:ext cx="197950" cy="247800"/>
            </a:xfrm>
            <a:custGeom>
              <a:rect b="b" l="l" r="r" t="t"/>
              <a:pathLst>
                <a:path extrusionOk="0" h="9912" w="7918">
                  <a:moveTo>
                    <a:pt x="0" y="1"/>
                  </a:moveTo>
                  <a:lnTo>
                    <a:pt x="1741" y="9911"/>
                  </a:lnTo>
                  <a:cubicBezTo>
                    <a:pt x="4324" y="9462"/>
                    <a:pt x="6317" y="8255"/>
                    <a:pt x="7917" y="620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5"/>
            <p:cNvSpPr/>
            <p:nvPr/>
          </p:nvSpPr>
          <p:spPr>
            <a:xfrm>
              <a:off x="3905450" y="2361975"/>
              <a:ext cx="214800" cy="268825"/>
            </a:xfrm>
            <a:custGeom>
              <a:rect b="b" l="l" r="r" t="t"/>
              <a:pathLst>
                <a:path extrusionOk="0" h="10753" w="8592">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5"/>
            <p:cNvSpPr/>
            <p:nvPr/>
          </p:nvSpPr>
          <p:spPr>
            <a:xfrm>
              <a:off x="3788225" y="2124700"/>
              <a:ext cx="395175" cy="406450"/>
            </a:xfrm>
            <a:custGeom>
              <a:rect b="b" l="l" r="r" t="t"/>
              <a:pathLst>
                <a:path extrusionOk="0" h="16258" w="15807">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5"/>
            <p:cNvSpPr/>
            <p:nvPr/>
          </p:nvSpPr>
          <p:spPr>
            <a:xfrm>
              <a:off x="3781200" y="2119125"/>
              <a:ext cx="390975" cy="417625"/>
            </a:xfrm>
            <a:custGeom>
              <a:rect b="b" l="l" r="r" t="t"/>
              <a:pathLst>
                <a:path extrusionOk="0" h="16705" w="15639">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5"/>
            <p:cNvSpPr/>
            <p:nvPr/>
          </p:nvSpPr>
          <p:spPr>
            <a:xfrm>
              <a:off x="3662600" y="2158425"/>
              <a:ext cx="251300" cy="217600"/>
            </a:xfrm>
            <a:custGeom>
              <a:rect b="b" l="l" r="r" t="t"/>
              <a:pathLst>
                <a:path extrusionOk="0" h="8704" w="10052">
                  <a:moveTo>
                    <a:pt x="5026" y="1"/>
                  </a:moveTo>
                  <a:cubicBezTo>
                    <a:pt x="1797" y="1853"/>
                    <a:pt x="0" y="4998"/>
                    <a:pt x="0" y="8704"/>
                  </a:cubicBezTo>
                  <a:lnTo>
                    <a:pt x="10051" y="8704"/>
                  </a:lnTo>
                  <a:lnTo>
                    <a:pt x="50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5"/>
            <p:cNvSpPr/>
            <p:nvPr/>
          </p:nvSpPr>
          <p:spPr>
            <a:xfrm>
              <a:off x="3656275" y="2150700"/>
              <a:ext cx="267450" cy="231650"/>
            </a:xfrm>
            <a:custGeom>
              <a:rect b="b" l="l" r="r" t="t"/>
              <a:pathLst>
                <a:path extrusionOk="0" h="9266" w="10698">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5"/>
            <p:cNvSpPr/>
            <p:nvPr/>
          </p:nvSpPr>
          <p:spPr>
            <a:xfrm>
              <a:off x="3791025" y="2253875"/>
              <a:ext cx="245000" cy="244975"/>
            </a:xfrm>
            <a:custGeom>
              <a:rect b="b" l="l" r="r" t="t"/>
              <a:pathLst>
                <a:path extrusionOk="0" h="9799" w="980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5"/>
            <p:cNvSpPr/>
            <p:nvPr/>
          </p:nvSpPr>
          <p:spPr>
            <a:xfrm>
              <a:off x="3785425" y="2247575"/>
              <a:ext cx="256900" cy="256900"/>
            </a:xfrm>
            <a:custGeom>
              <a:rect b="b" l="l" r="r" t="t"/>
              <a:pathLst>
                <a:path extrusionOk="0" h="10276" w="10276">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5"/>
            <p:cNvSpPr/>
            <p:nvPr/>
          </p:nvSpPr>
          <p:spPr>
            <a:xfrm>
              <a:off x="2155675" y="1182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5"/>
            <p:cNvSpPr/>
            <p:nvPr/>
          </p:nvSpPr>
          <p:spPr>
            <a:xfrm>
              <a:off x="2155675" y="12298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5"/>
            <p:cNvSpPr/>
            <p:nvPr/>
          </p:nvSpPr>
          <p:spPr>
            <a:xfrm>
              <a:off x="2155675" y="1277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5"/>
            <p:cNvSpPr/>
            <p:nvPr/>
          </p:nvSpPr>
          <p:spPr>
            <a:xfrm>
              <a:off x="2155675" y="132460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5"/>
            <p:cNvSpPr/>
            <p:nvPr/>
          </p:nvSpPr>
          <p:spPr>
            <a:xfrm>
              <a:off x="4314625" y="1290925"/>
              <a:ext cx="604350" cy="291850"/>
            </a:xfrm>
            <a:custGeom>
              <a:rect b="b" l="l" r="r" t="t"/>
              <a:pathLst>
                <a:path extrusionOk="0" h="11674" w="24174">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5"/>
            <p:cNvSpPr/>
            <p:nvPr/>
          </p:nvSpPr>
          <p:spPr>
            <a:xfrm>
              <a:off x="4963850" y="149095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5"/>
            <p:cNvSpPr/>
            <p:nvPr/>
          </p:nvSpPr>
          <p:spPr>
            <a:xfrm>
              <a:off x="4963850" y="1537975"/>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5"/>
            <p:cNvSpPr/>
            <p:nvPr/>
          </p:nvSpPr>
          <p:spPr>
            <a:xfrm>
              <a:off x="4963850" y="1585700"/>
              <a:ext cx="277975" cy="11250"/>
            </a:xfrm>
            <a:custGeom>
              <a:rect b="b" l="l" r="r" t="t"/>
              <a:pathLst>
                <a:path extrusionOk="0" h="450" w="11119">
                  <a:moveTo>
                    <a:pt x="1" y="1"/>
                  </a:moveTo>
                  <a:lnTo>
                    <a:pt x="1" y="450"/>
                  </a:lnTo>
                  <a:lnTo>
                    <a:pt x="11118" y="450"/>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5"/>
            <p:cNvSpPr/>
            <p:nvPr/>
          </p:nvSpPr>
          <p:spPr>
            <a:xfrm>
              <a:off x="4963850" y="16327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5"/>
            <p:cNvSpPr/>
            <p:nvPr/>
          </p:nvSpPr>
          <p:spPr>
            <a:xfrm>
              <a:off x="4963850" y="229880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5"/>
            <p:cNvSpPr/>
            <p:nvPr/>
          </p:nvSpPr>
          <p:spPr>
            <a:xfrm>
              <a:off x="4963850" y="2345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5"/>
            <p:cNvSpPr/>
            <p:nvPr/>
          </p:nvSpPr>
          <p:spPr>
            <a:xfrm>
              <a:off x="4963850" y="23935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5"/>
            <p:cNvSpPr/>
            <p:nvPr/>
          </p:nvSpPr>
          <p:spPr>
            <a:xfrm>
              <a:off x="4963850" y="2440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5"/>
            <p:cNvSpPr/>
            <p:nvPr/>
          </p:nvSpPr>
          <p:spPr>
            <a:xfrm>
              <a:off x="2291850" y="3234400"/>
              <a:ext cx="278650" cy="11950"/>
            </a:xfrm>
            <a:custGeom>
              <a:rect b="b" l="l" r="r" t="t"/>
              <a:pathLst>
                <a:path extrusionOk="0" h="478" w="11146">
                  <a:moveTo>
                    <a:pt x="0" y="0"/>
                  </a:moveTo>
                  <a:lnTo>
                    <a:pt x="0" y="477"/>
                  </a:lnTo>
                  <a:lnTo>
                    <a:pt x="11146" y="477"/>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5"/>
            <p:cNvSpPr/>
            <p:nvPr/>
          </p:nvSpPr>
          <p:spPr>
            <a:xfrm>
              <a:off x="2291850" y="3282125"/>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5"/>
            <p:cNvSpPr/>
            <p:nvPr/>
          </p:nvSpPr>
          <p:spPr>
            <a:xfrm>
              <a:off x="2291850" y="3329150"/>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5"/>
            <p:cNvSpPr/>
            <p:nvPr/>
          </p:nvSpPr>
          <p:spPr>
            <a:xfrm>
              <a:off x="2291850" y="3376875"/>
              <a:ext cx="278650" cy="11250"/>
            </a:xfrm>
            <a:custGeom>
              <a:rect b="b" l="l" r="r" t="t"/>
              <a:pathLst>
                <a:path extrusionOk="0" h="450" w="11146">
                  <a:moveTo>
                    <a:pt x="0" y="0"/>
                  </a:moveTo>
                  <a:lnTo>
                    <a:pt x="0" y="450"/>
                  </a:lnTo>
                  <a:lnTo>
                    <a:pt x="11146" y="450"/>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5"/>
            <p:cNvSpPr/>
            <p:nvPr/>
          </p:nvSpPr>
          <p:spPr>
            <a:xfrm>
              <a:off x="4036000" y="2098775"/>
              <a:ext cx="888575" cy="274450"/>
            </a:xfrm>
            <a:custGeom>
              <a:rect b="b" l="l" r="r" t="t"/>
              <a:pathLst>
                <a:path extrusionOk="0" h="10978" w="35543">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5"/>
            <p:cNvSpPr/>
            <p:nvPr/>
          </p:nvSpPr>
          <p:spPr>
            <a:xfrm>
              <a:off x="2418875" y="2616750"/>
              <a:ext cx="11975" cy="600125"/>
            </a:xfrm>
            <a:custGeom>
              <a:rect b="b" l="l" r="r" t="t"/>
              <a:pathLst>
                <a:path extrusionOk="0" h="24005" w="479">
                  <a:moveTo>
                    <a:pt x="1" y="0"/>
                  </a:moveTo>
                  <a:lnTo>
                    <a:pt x="1" y="24004"/>
                  </a:lnTo>
                  <a:lnTo>
                    <a:pt x="478" y="24004"/>
                  </a:lnTo>
                  <a:lnTo>
                    <a:pt x="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5"/>
            <p:cNvSpPr/>
            <p:nvPr/>
          </p:nvSpPr>
          <p:spPr>
            <a:xfrm>
              <a:off x="1831425" y="3538000"/>
              <a:ext cx="129875" cy="102100"/>
            </a:xfrm>
            <a:custGeom>
              <a:rect b="b" l="l" r="r" t="t"/>
              <a:pathLst>
                <a:path extrusionOk="0" h="4084" w="5195">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5"/>
            <p:cNvSpPr/>
            <p:nvPr/>
          </p:nvSpPr>
          <p:spPr>
            <a:xfrm>
              <a:off x="1834225" y="3377750"/>
              <a:ext cx="807875" cy="1698375"/>
            </a:xfrm>
            <a:custGeom>
              <a:rect b="b" l="l" r="r" t="t"/>
              <a:pathLst>
                <a:path extrusionOk="0" h="67935" w="32315">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5"/>
            <p:cNvSpPr/>
            <p:nvPr/>
          </p:nvSpPr>
          <p:spPr>
            <a:xfrm>
              <a:off x="2360625" y="3503225"/>
              <a:ext cx="95475" cy="140375"/>
            </a:xfrm>
            <a:custGeom>
              <a:rect b="b" l="l" r="r" t="t"/>
              <a:pathLst>
                <a:path extrusionOk="0" h="5615" w="3819">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5"/>
            <p:cNvSpPr/>
            <p:nvPr/>
          </p:nvSpPr>
          <p:spPr>
            <a:xfrm>
              <a:off x="4084425" y="2377175"/>
              <a:ext cx="392350" cy="435425"/>
            </a:xfrm>
            <a:custGeom>
              <a:rect b="b" l="l" r="r" t="t"/>
              <a:pathLst>
                <a:path extrusionOk="0" h="17417" w="15694">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5"/>
            <p:cNvSpPr/>
            <p:nvPr/>
          </p:nvSpPr>
          <p:spPr>
            <a:xfrm>
              <a:off x="4079500" y="2371100"/>
              <a:ext cx="398700" cy="447250"/>
            </a:xfrm>
            <a:custGeom>
              <a:rect b="b" l="l" r="r" t="t"/>
              <a:pathLst>
                <a:path extrusionOk="0" h="17890" w="15948">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5"/>
            <p:cNvSpPr/>
            <p:nvPr/>
          </p:nvSpPr>
          <p:spPr>
            <a:xfrm>
              <a:off x="4160925" y="2436200"/>
              <a:ext cx="315850" cy="264150"/>
            </a:xfrm>
            <a:custGeom>
              <a:rect b="b" l="l" r="r" t="t"/>
              <a:pathLst>
                <a:path extrusionOk="0" h="10566" w="12634">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5"/>
            <p:cNvSpPr/>
            <p:nvPr/>
          </p:nvSpPr>
          <p:spPr>
            <a:xfrm>
              <a:off x="4158125" y="2430050"/>
              <a:ext cx="320075" cy="275850"/>
            </a:xfrm>
            <a:custGeom>
              <a:rect b="b" l="l" r="r" t="t"/>
              <a:pathLst>
                <a:path extrusionOk="0" h="11034" w="12803">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5"/>
            <p:cNvSpPr/>
            <p:nvPr/>
          </p:nvSpPr>
          <p:spPr>
            <a:xfrm>
              <a:off x="4207250" y="2635575"/>
              <a:ext cx="66700" cy="50675"/>
            </a:xfrm>
            <a:custGeom>
              <a:rect b="b" l="l" r="r" t="t"/>
              <a:pathLst>
                <a:path extrusionOk="0" h="2027" w="2668">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5"/>
            <p:cNvSpPr/>
            <p:nvPr/>
          </p:nvSpPr>
          <p:spPr>
            <a:xfrm>
              <a:off x="4134950" y="2749975"/>
              <a:ext cx="383950" cy="124375"/>
            </a:xfrm>
            <a:custGeom>
              <a:rect b="b" l="l" r="r" t="t"/>
              <a:pathLst>
                <a:path extrusionOk="0" h="4975" w="15358">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5"/>
            <p:cNvSpPr/>
            <p:nvPr/>
          </p:nvSpPr>
          <p:spPr>
            <a:xfrm>
              <a:off x="4128625" y="2744475"/>
              <a:ext cx="388875" cy="135675"/>
            </a:xfrm>
            <a:custGeom>
              <a:rect b="b" l="l" r="r" t="t"/>
              <a:pathLst>
                <a:path extrusionOk="0" h="5427" w="15555">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5"/>
            <p:cNvSpPr/>
            <p:nvPr/>
          </p:nvSpPr>
          <p:spPr>
            <a:xfrm>
              <a:off x="3856300" y="3795025"/>
              <a:ext cx="103200" cy="213500"/>
            </a:xfrm>
            <a:custGeom>
              <a:rect b="b" l="l" r="r" t="t"/>
              <a:pathLst>
                <a:path extrusionOk="0" h="8540" w="4128">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5"/>
            <p:cNvSpPr/>
            <p:nvPr/>
          </p:nvSpPr>
          <p:spPr>
            <a:xfrm>
              <a:off x="3850000" y="3788875"/>
              <a:ext cx="110200" cy="225325"/>
            </a:xfrm>
            <a:custGeom>
              <a:rect b="b" l="l" r="r" t="t"/>
              <a:pathLst>
                <a:path extrusionOk="0" h="9013" w="4408">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5"/>
            <p:cNvSpPr/>
            <p:nvPr/>
          </p:nvSpPr>
          <p:spPr>
            <a:xfrm>
              <a:off x="3807875" y="3450575"/>
              <a:ext cx="162875" cy="381150"/>
            </a:xfrm>
            <a:custGeom>
              <a:rect b="b" l="l" r="r" t="t"/>
              <a:pathLst>
                <a:path extrusionOk="0" h="15246" w="6515">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5"/>
            <p:cNvSpPr/>
            <p:nvPr/>
          </p:nvSpPr>
          <p:spPr>
            <a:xfrm>
              <a:off x="3802275" y="3444500"/>
              <a:ext cx="174775" cy="392825"/>
            </a:xfrm>
            <a:custGeom>
              <a:rect b="b" l="l" r="r" t="t"/>
              <a:pathLst>
                <a:path extrusionOk="0" h="15713" w="6991">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5"/>
            <p:cNvSpPr/>
            <p:nvPr/>
          </p:nvSpPr>
          <p:spPr>
            <a:xfrm>
              <a:off x="4094250" y="5104850"/>
              <a:ext cx="209875" cy="142550"/>
            </a:xfrm>
            <a:custGeom>
              <a:rect b="b" l="l" r="r" t="t"/>
              <a:pathLst>
                <a:path extrusionOk="0" h="5702" w="8395">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5"/>
            <p:cNvSpPr/>
            <p:nvPr/>
          </p:nvSpPr>
          <p:spPr>
            <a:xfrm>
              <a:off x="4092150" y="5099250"/>
              <a:ext cx="209875" cy="153750"/>
            </a:xfrm>
            <a:custGeom>
              <a:rect b="b" l="l" r="r" t="t"/>
              <a:pathLst>
                <a:path extrusionOk="0" h="6150" w="8395">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5"/>
            <p:cNvSpPr/>
            <p:nvPr/>
          </p:nvSpPr>
          <p:spPr>
            <a:xfrm>
              <a:off x="4095650" y="5121025"/>
              <a:ext cx="197950" cy="126375"/>
            </a:xfrm>
            <a:custGeom>
              <a:rect b="b" l="l" r="r" t="t"/>
              <a:pathLst>
                <a:path extrusionOk="0" h="5055" w="7918">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5"/>
            <p:cNvSpPr/>
            <p:nvPr/>
          </p:nvSpPr>
          <p:spPr>
            <a:xfrm>
              <a:off x="4092150" y="5115125"/>
              <a:ext cx="208475" cy="137875"/>
            </a:xfrm>
            <a:custGeom>
              <a:rect b="b" l="l" r="r" t="t"/>
              <a:pathLst>
                <a:path extrusionOk="0" h="5515" w="8339">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5"/>
            <p:cNvSpPr/>
            <p:nvPr/>
          </p:nvSpPr>
          <p:spPr>
            <a:xfrm>
              <a:off x="4480275" y="5126625"/>
              <a:ext cx="139000" cy="99000"/>
            </a:xfrm>
            <a:custGeom>
              <a:rect b="b" l="l" r="r" t="t"/>
              <a:pathLst>
                <a:path extrusionOk="0" h="3960" w="556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5"/>
            <p:cNvSpPr/>
            <p:nvPr/>
          </p:nvSpPr>
          <p:spPr>
            <a:xfrm>
              <a:off x="4474650" y="5120600"/>
              <a:ext cx="147425" cy="111325"/>
            </a:xfrm>
            <a:custGeom>
              <a:rect b="b" l="l" r="r" t="t"/>
              <a:pathLst>
                <a:path extrusionOk="0" h="4453" w="5897">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5"/>
            <p:cNvSpPr/>
            <p:nvPr/>
          </p:nvSpPr>
          <p:spPr>
            <a:xfrm>
              <a:off x="4485875" y="5175750"/>
              <a:ext cx="127775" cy="49875"/>
            </a:xfrm>
            <a:custGeom>
              <a:rect b="b" l="l" r="r" t="t"/>
              <a:pathLst>
                <a:path extrusionOk="0" h="1995" w="5111">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5"/>
            <p:cNvSpPr/>
            <p:nvPr/>
          </p:nvSpPr>
          <p:spPr>
            <a:xfrm>
              <a:off x="4480275" y="5169875"/>
              <a:ext cx="139700" cy="62050"/>
            </a:xfrm>
            <a:custGeom>
              <a:rect b="b" l="l" r="r" t="t"/>
              <a:pathLst>
                <a:path extrusionOk="0" h="2482" w="5588">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5"/>
            <p:cNvSpPr/>
            <p:nvPr/>
          </p:nvSpPr>
          <p:spPr>
            <a:xfrm>
              <a:off x="4017975" y="3637125"/>
              <a:ext cx="654625" cy="1546225"/>
            </a:xfrm>
            <a:custGeom>
              <a:rect b="b" l="l" r="r" t="t"/>
              <a:pathLst>
                <a:path extrusionOk="0" h="61849" w="26185">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5"/>
            <p:cNvSpPr/>
            <p:nvPr/>
          </p:nvSpPr>
          <p:spPr>
            <a:xfrm>
              <a:off x="4013525" y="3630950"/>
              <a:ext cx="661200" cy="1558175"/>
            </a:xfrm>
            <a:custGeom>
              <a:rect b="b" l="l" r="r" t="t"/>
              <a:pathLst>
                <a:path extrusionOk="0" h="62327" w="26448">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5"/>
            <p:cNvSpPr/>
            <p:nvPr/>
          </p:nvSpPr>
          <p:spPr>
            <a:xfrm>
              <a:off x="4350425" y="4004350"/>
              <a:ext cx="40025" cy="246475"/>
            </a:xfrm>
            <a:custGeom>
              <a:rect b="b" l="l" r="r" t="t"/>
              <a:pathLst>
                <a:path extrusionOk="0" h="9859" w="1601">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5"/>
            <p:cNvSpPr/>
            <p:nvPr/>
          </p:nvSpPr>
          <p:spPr>
            <a:xfrm>
              <a:off x="4370775" y="4022050"/>
              <a:ext cx="101800" cy="48475"/>
            </a:xfrm>
            <a:custGeom>
              <a:rect b="b" l="l" r="r" t="t"/>
              <a:pathLst>
                <a:path extrusionOk="0" h="1939" w="4072">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5"/>
            <p:cNvSpPr/>
            <p:nvPr/>
          </p:nvSpPr>
          <p:spPr>
            <a:xfrm>
              <a:off x="4550450" y="4371275"/>
              <a:ext cx="79350" cy="306325"/>
            </a:xfrm>
            <a:custGeom>
              <a:rect b="b" l="l" r="r" t="t"/>
              <a:pathLst>
                <a:path extrusionOk="0" h="12253" w="3174">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5"/>
            <p:cNvSpPr/>
            <p:nvPr/>
          </p:nvSpPr>
          <p:spPr>
            <a:xfrm>
              <a:off x="4764525" y="2629475"/>
              <a:ext cx="126375" cy="225925"/>
            </a:xfrm>
            <a:custGeom>
              <a:rect b="b" l="l" r="r" t="t"/>
              <a:pathLst>
                <a:path extrusionOk="0" h="9037" w="5055">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5"/>
            <p:cNvSpPr/>
            <p:nvPr/>
          </p:nvSpPr>
          <p:spPr>
            <a:xfrm>
              <a:off x="4765225" y="2623775"/>
              <a:ext cx="131275" cy="237525"/>
            </a:xfrm>
            <a:custGeom>
              <a:rect b="b" l="l" r="r" t="t"/>
              <a:pathLst>
                <a:path extrusionOk="0" h="9501" w="5251">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5"/>
            <p:cNvSpPr/>
            <p:nvPr/>
          </p:nvSpPr>
          <p:spPr>
            <a:xfrm>
              <a:off x="4805950" y="2688050"/>
              <a:ext cx="101775" cy="120325"/>
            </a:xfrm>
            <a:custGeom>
              <a:rect b="b" l="l" r="r" t="t"/>
              <a:pathLst>
                <a:path extrusionOk="0" h="4813" w="4071">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5"/>
            <p:cNvSpPr/>
            <p:nvPr/>
          </p:nvSpPr>
          <p:spPr>
            <a:xfrm>
              <a:off x="4799625" y="2682025"/>
              <a:ext cx="108800" cy="132100"/>
            </a:xfrm>
            <a:custGeom>
              <a:rect b="b" l="l" r="r" t="t"/>
              <a:pathLst>
                <a:path extrusionOk="0" h="5284" w="4352">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5"/>
            <p:cNvSpPr/>
            <p:nvPr/>
          </p:nvSpPr>
          <p:spPr>
            <a:xfrm>
              <a:off x="4770150" y="2830675"/>
              <a:ext cx="77225" cy="73875"/>
            </a:xfrm>
            <a:custGeom>
              <a:rect b="b" l="l" r="r" t="t"/>
              <a:pathLst>
                <a:path extrusionOk="0" h="2955" w="3089">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5"/>
            <p:cNvSpPr/>
            <p:nvPr/>
          </p:nvSpPr>
          <p:spPr>
            <a:xfrm>
              <a:off x="4764525" y="2825200"/>
              <a:ext cx="89175" cy="84950"/>
            </a:xfrm>
            <a:custGeom>
              <a:rect b="b" l="l" r="r" t="t"/>
              <a:pathLst>
                <a:path extrusionOk="0" h="3398" w="3567">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5"/>
            <p:cNvSpPr/>
            <p:nvPr/>
          </p:nvSpPr>
          <p:spPr>
            <a:xfrm>
              <a:off x="3826125" y="2811350"/>
              <a:ext cx="1043000" cy="918300"/>
            </a:xfrm>
            <a:custGeom>
              <a:rect b="b" l="l" r="r" t="t"/>
              <a:pathLst>
                <a:path extrusionOk="0" h="36732" w="4172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5"/>
            <p:cNvSpPr/>
            <p:nvPr/>
          </p:nvSpPr>
          <p:spPr>
            <a:xfrm>
              <a:off x="3820525" y="2805550"/>
              <a:ext cx="1051425" cy="930000"/>
            </a:xfrm>
            <a:custGeom>
              <a:rect b="b" l="l" r="r" t="t"/>
              <a:pathLst>
                <a:path extrusionOk="0" h="37200" w="42057">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5"/>
            <p:cNvSpPr/>
            <p:nvPr/>
          </p:nvSpPr>
          <p:spPr>
            <a:xfrm>
              <a:off x="4528000" y="3305275"/>
              <a:ext cx="55475" cy="49150"/>
            </a:xfrm>
            <a:custGeom>
              <a:rect b="b" l="l" r="r" t="t"/>
              <a:pathLst>
                <a:path extrusionOk="0" h="1966" w="2219">
                  <a:moveTo>
                    <a:pt x="1938" y="1"/>
                  </a:moveTo>
                  <a:lnTo>
                    <a:pt x="0" y="1601"/>
                  </a:lnTo>
                  <a:lnTo>
                    <a:pt x="309" y="1966"/>
                  </a:lnTo>
                  <a:lnTo>
                    <a:pt x="2218" y="366"/>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5"/>
            <p:cNvSpPr/>
            <p:nvPr/>
          </p:nvSpPr>
          <p:spPr>
            <a:xfrm>
              <a:off x="4205850" y="3376875"/>
              <a:ext cx="290600" cy="241475"/>
            </a:xfrm>
            <a:custGeom>
              <a:rect b="b" l="l" r="r" t="t"/>
              <a:pathLst>
                <a:path extrusionOk="0" h="9659" w="11624">
                  <a:moveTo>
                    <a:pt x="11342" y="0"/>
                  </a:moveTo>
                  <a:lnTo>
                    <a:pt x="0" y="9321"/>
                  </a:lnTo>
                  <a:lnTo>
                    <a:pt x="309" y="9658"/>
                  </a:lnTo>
                  <a:lnTo>
                    <a:pt x="11623" y="365"/>
                  </a:lnTo>
                  <a:lnTo>
                    <a:pt x="113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5"/>
            <p:cNvSpPr/>
            <p:nvPr/>
          </p:nvSpPr>
          <p:spPr>
            <a:xfrm>
              <a:off x="4167250" y="3454775"/>
              <a:ext cx="129150" cy="108825"/>
            </a:xfrm>
            <a:custGeom>
              <a:rect b="b" l="l" r="r" t="t"/>
              <a:pathLst>
                <a:path extrusionOk="0" h="4353" w="5166">
                  <a:moveTo>
                    <a:pt x="4857" y="1"/>
                  </a:moveTo>
                  <a:lnTo>
                    <a:pt x="0" y="3987"/>
                  </a:lnTo>
                  <a:lnTo>
                    <a:pt x="281" y="4352"/>
                  </a:lnTo>
                  <a:lnTo>
                    <a:pt x="5166" y="366"/>
                  </a:lnTo>
                  <a:lnTo>
                    <a:pt x="4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5"/>
            <p:cNvSpPr/>
            <p:nvPr/>
          </p:nvSpPr>
          <p:spPr>
            <a:xfrm>
              <a:off x="3883675" y="3624500"/>
              <a:ext cx="118650" cy="385075"/>
            </a:xfrm>
            <a:custGeom>
              <a:rect b="b" l="l" r="r" t="t"/>
              <a:pathLst>
                <a:path extrusionOk="0" h="15403" w="4746">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5"/>
            <p:cNvSpPr/>
            <p:nvPr/>
          </p:nvSpPr>
          <p:spPr>
            <a:xfrm>
              <a:off x="3878775" y="3619025"/>
              <a:ext cx="128450" cy="396575"/>
            </a:xfrm>
            <a:custGeom>
              <a:rect b="b" l="l" r="r" t="t"/>
              <a:pathLst>
                <a:path extrusionOk="0" h="15863" w="5138">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5"/>
            <p:cNvSpPr/>
            <p:nvPr/>
          </p:nvSpPr>
          <p:spPr>
            <a:xfrm>
              <a:off x="4737150" y="3094725"/>
              <a:ext cx="70925" cy="163550"/>
            </a:xfrm>
            <a:custGeom>
              <a:rect b="b" l="l" r="r" t="t"/>
              <a:pathLst>
                <a:path extrusionOk="0" h="6542" w="2837">
                  <a:moveTo>
                    <a:pt x="1" y="0"/>
                  </a:moveTo>
                  <a:lnTo>
                    <a:pt x="2836" y="654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5"/>
            <p:cNvSpPr/>
            <p:nvPr/>
          </p:nvSpPr>
          <p:spPr>
            <a:xfrm>
              <a:off x="4730125" y="3088925"/>
              <a:ext cx="84250" cy="175525"/>
            </a:xfrm>
            <a:custGeom>
              <a:rect b="b" l="l" r="r" t="t"/>
              <a:pathLst>
                <a:path extrusionOk="0" h="7021" w="337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5"/>
            <p:cNvSpPr/>
            <p:nvPr/>
          </p:nvSpPr>
          <p:spPr>
            <a:xfrm>
              <a:off x="3973525" y="3851475"/>
              <a:ext cx="22225" cy="90425"/>
            </a:xfrm>
            <a:custGeom>
              <a:rect b="b" l="l" r="r" t="t"/>
              <a:pathLst>
                <a:path extrusionOk="0" h="3617" w="889">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5"/>
            <p:cNvSpPr/>
            <p:nvPr/>
          </p:nvSpPr>
          <p:spPr>
            <a:xfrm>
              <a:off x="3967900" y="3845725"/>
              <a:ext cx="33025" cy="101975"/>
            </a:xfrm>
            <a:custGeom>
              <a:rect b="b" l="l" r="r" t="t"/>
              <a:pathLst>
                <a:path extrusionOk="0" h="4079" w="1321">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5"/>
            <p:cNvSpPr/>
            <p:nvPr/>
          </p:nvSpPr>
          <p:spPr>
            <a:xfrm>
              <a:off x="3935625" y="3881125"/>
              <a:ext cx="53525" cy="115525"/>
            </a:xfrm>
            <a:custGeom>
              <a:rect b="b" l="l" r="r" t="t"/>
              <a:pathLst>
                <a:path extrusionOk="0" h="4621" w="2141">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5"/>
            <p:cNvSpPr/>
            <p:nvPr/>
          </p:nvSpPr>
          <p:spPr>
            <a:xfrm>
              <a:off x="3932125" y="3875200"/>
              <a:ext cx="57575" cy="127325"/>
            </a:xfrm>
            <a:custGeom>
              <a:rect b="b" l="l" r="r" t="t"/>
              <a:pathLst>
                <a:path extrusionOk="0" h="5093" w="2303">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5"/>
            <p:cNvSpPr/>
            <p:nvPr/>
          </p:nvSpPr>
          <p:spPr>
            <a:xfrm>
              <a:off x="3952475" y="3904550"/>
              <a:ext cx="18275" cy="72300"/>
            </a:xfrm>
            <a:custGeom>
              <a:rect b="b" l="l" r="r" t="t"/>
              <a:pathLst>
                <a:path extrusionOk="0" h="2892" w="731">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5"/>
            <p:cNvSpPr/>
            <p:nvPr/>
          </p:nvSpPr>
          <p:spPr>
            <a:xfrm>
              <a:off x="4649425" y="3143050"/>
              <a:ext cx="18275" cy="224025"/>
            </a:xfrm>
            <a:custGeom>
              <a:rect b="b" l="l" r="r" t="t"/>
              <a:pathLst>
                <a:path extrusionOk="0" h="8961" w="731">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5"/>
            <p:cNvSpPr/>
            <p:nvPr/>
          </p:nvSpPr>
          <p:spPr>
            <a:xfrm>
              <a:off x="4652225" y="3168275"/>
              <a:ext cx="37925" cy="131550"/>
            </a:xfrm>
            <a:custGeom>
              <a:rect b="b" l="l" r="r" t="t"/>
              <a:pathLst>
                <a:path extrusionOk="0" h="5262" w="1517">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5"/>
            <p:cNvSpPr/>
            <p:nvPr/>
          </p:nvSpPr>
          <p:spPr>
            <a:xfrm>
              <a:off x="3982650" y="3160575"/>
              <a:ext cx="18275" cy="252825"/>
            </a:xfrm>
            <a:custGeom>
              <a:rect b="b" l="l" r="r" t="t"/>
              <a:pathLst>
                <a:path extrusionOk="0" h="10113" w="731">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5"/>
            <p:cNvSpPr/>
            <p:nvPr/>
          </p:nvSpPr>
          <p:spPr>
            <a:xfrm>
              <a:off x="3400100" y="2659400"/>
              <a:ext cx="126350" cy="233900"/>
            </a:xfrm>
            <a:custGeom>
              <a:rect b="b" l="l" r="r" t="t"/>
              <a:pathLst>
                <a:path extrusionOk="0" h="9356" w="5054">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5"/>
            <p:cNvSpPr/>
            <p:nvPr/>
          </p:nvSpPr>
          <p:spPr>
            <a:xfrm>
              <a:off x="3395875" y="2653250"/>
              <a:ext cx="136900" cy="245950"/>
            </a:xfrm>
            <a:custGeom>
              <a:rect b="b" l="l" r="r" t="t"/>
              <a:pathLst>
                <a:path extrusionOk="0" h="9838" w="5476">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5"/>
            <p:cNvSpPr/>
            <p:nvPr/>
          </p:nvSpPr>
          <p:spPr>
            <a:xfrm>
              <a:off x="3487125" y="2863100"/>
              <a:ext cx="346050" cy="500625"/>
            </a:xfrm>
            <a:custGeom>
              <a:rect b="b" l="l" r="r" t="t"/>
              <a:pathLst>
                <a:path extrusionOk="0" h="20025" w="13842">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5"/>
            <p:cNvSpPr/>
            <p:nvPr/>
          </p:nvSpPr>
          <p:spPr>
            <a:xfrm>
              <a:off x="3480800" y="2857400"/>
              <a:ext cx="350275" cy="512475"/>
            </a:xfrm>
            <a:custGeom>
              <a:rect b="b" l="l" r="r" t="t"/>
              <a:pathLst>
                <a:path extrusionOk="0" h="20499" w="14011">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5"/>
            <p:cNvSpPr/>
            <p:nvPr/>
          </p:nvSpPr>
          <p:spPr>
            <a:xfrm>
              <a:off x="3115850" y="2418375"/>
              <a:ext cx="301125" cy="330350"/>
            </a:xfrm>
            <a:custGeom>
              <a:rect b="b" l="l" r="r" t="t"/>
              <a:pathLst>
                <a:path extrusionOk="0" h="13214" w="12045">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5"/>
            <p:cNvSpPr/>
            <p:nvPr/>
          </p:nvSpPr>
          <p:spPr>
            <a:xfrm>
              <a:off x="3123550" y="2412500"/>
              <a:ext cx="294825" cy="342125"/>
            </a:xfrm>
            <a:custGeom>
              <a:rect b="b" l="l" r="r" t="t"/>
              <a:pathLst>
                <a:path extrusionOk="0" h="13685" w="11793">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5"/>
            <p:cNvSpPr/>
            <p:nvPr/>
          </p:nvSpPr>
          <p:spPr>
            <a:xfrm>
              <a:off x="3035125" y="2305125"/>
              <a:ext cx="402900" cy="383475"/>
            </a:xfrm>
            <a:custGeom>
              <a:rect b="b" l="l" r="r" t="t"/>
              <a:pathLst>
                <a:path extrusionOk="0" h="15339" w="16116">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5"/>
            <p:cNvSpPr/>
            <p:nvPr/>
          </p:nvSpPr>
          <p:spPr>
            <a:xfrm>
              <a:off x="3054075" y="2298800"/>
              <a:ext cx="384650" cy="395875"/>
            </a:xfrm>
            <a:custGeom>
              <a:rect b="b" l="l" r="r" t="t"/>
              <a:pathLst>
                <a:path extrusionOk="0" h="15835" w="15386">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5"/>
            <p:cNvSpPr/>
            <p:nvPr/>
          </p:nvSpPr>
          <p:spPr>
            <a:xfrm>
              <a:off x="3253400" y="2545500"/>
              <a:ext cx="71625" cy="89550"/>
            </a:xfrm>
            <a:custGeom>
              <a:rect b="b" l="l" r="r" t="t"/>
              <a:pathLst>
                <a:path extrusionOk="0" h="3582" w="2865">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5"/>
            <p:cNvSpPr/>
            <p:nvPr/>
          </p:nvSpPr>
          <p:spPr>
            <a:xfrm>
              <a:off x="3258325" y="2540250"/>
              <a:ext cx="73725" cy="100375"/>
            </a:xfrm>
            <a:custGeom>
              <a:rect b="b" l="l" r="r" t="t"/>
              <a:pathLst>
                <a:path extrusionOk="0" h="4015" w="2949">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5"/>
            <p:cNvSpPr/>
            <p:nvPr/>
          </p:nvSpPr>
          <p:spPr>
            <a:xfrm>
              <a:off x="3096175" y="2715150"/>
              <a:ext cx="256925" cy="96750"/>
            </a:xfrm>
            <a:custGeom>
              <a:rect b="b" l="l" r="r" t="t"/>
              <a:pathLst>
                <a:path extrusionOk="0" h="3870" w="10277">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5"/>
            <p:cNvSpPr/>
            <p:nvPr/>
          </p:nvSpPr>
          <p:spPr>
            <a:xfrm>
              <a:off x="3089875" y="2709400"/>
              <a:ext cx="269550" cy="108575"/>
            </a:xfrm>
            <a:custGeom>
              <a:rect b="b" l="l" r="r" t="t"/>
              <a:pathLst>
                <a:path extrusionOk="0" h="4343" w="10782">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5"/>
            <p:cNvSpPr/>
            <p:nvPr/>
          </p:nvSpPr>
          <p:spPr>
            <a:xfrm>
              <a:off x="2812625" y="5107575"/>
              <a:ext cx="230250" cy="130200"/>
            </a:xfrm>
            <a:custGeom>
              <a:rect b="b" l="l" r="r" t="t"/>
              <a:pathLst>
                <a:path extrusionOk="0" h="5208" w="921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5"/>
            <p:cNvSpPr/>
            <p:nvPr/>
          </p:nvSpPr>
          <p:spPr>
            <a:xfrm>
              <a:off x="2811925" y="5102075"/>
              <a:ext cx="226025" cy="141800"/>
            </a:xfrm>
            <a:custGeom>
              <a:rect b="b" l="l" r="r" t="t"/>
              <a:pathLst>
                <a:path extrusionOk="0" h="5672" w="9041">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5"/>
            <p:cNvSpPr/>
            <p:nvPr/>
          </p:nvSpPr>
          <p:spPr>
            <a:xfrm>
              <a:off x="2816150" y="5125225"/>
              <a:ext cx="209875" cy="112550"/>
            </a:xfrm>
            <a:custGeom>
              <a:rect b="b" l="l" r="r" t="t"/>
              <a:pathLst>
                <a:path extrusionOk="0" h="4502" w="8395">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5"/>
            <p:cNvSpPr/>
            <p:nvPr/>
          </p:nvSpPr>
          <p:spPr>
            <a:xfrm>
              <a:off x="2811925" y="5119425"/>
              <a:ext cx="220425" cy="124450"/>
            </a:xfrm>
            <a:custGeom>
              <a:rect b="b" l="l" r="r" t="t"/>
              <a:pathLst>
                <a:path extrusionOk="0" h="4978" w="8817">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5"/>
            <p:cNvSpPr/>
            <p:nvPr/>
          </p:nvSpPr>
          <p:spPr>
            <a:xfrm>
              <a:off x="3328500" y="5107575"/>
              <a:ext cx="230250" cy="130200"/>
            </a:xfrm>
            <a:custGeom>
              <a:rect b="b" l="l" r="r" t="t"/>
              <a:pathLst>
                <a:path extrusionOk="0" h="5208" w="921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5"/>
            <p:cNvSpPr/>
            <p:nvPr/>
          </p:nvSpPr>
          <p:spPr>
            <a:xfrm>
              <a:off x="3333425" y="5102075"/>
              <a:ext cx="226025" cy="141800"/>
            </a:xfrm>
            <a:custGeom>
              <a:rect b="b" l="l" r="r" t="t"/>
              <a:pathLst>
                <a:path extrusionOk="0" h="5672" w="9041">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5"/>
            <p:cNvSpPr/>
            <p:nvPr/>
          </p:nvSpPr>
          <p:spPr>
            <a:xfrm>
              <a:off x="3345350" y="5125225"/>
              <a:ext cx="209875" cy="112550"/>
            </a:xfrm>
            <a:custGeom>
              <a:rect b="b" l="l" r="r" t="t"/>
              <a:pathLst>
                <a:path extrusionOk="0" h="4502" w="8395">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5"/>
            <p:cNvSpPr/>
            <p:nvPr/>
          </p:nvSpPr>
          <p:spPr>
            <a:xfrm>
              <a:off x="3339025" y="5119425"/>
              <a:ext cx="220425" cy="124450"/>
            </a:xfrm>
            <a:custGeom>
              <a:rect b="b" l="l" r="r" t="t"/>
              <a:pathLst>
                <a:path extrusionOk="0" h="4978" w="8817">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5"/>
            <p:cNvSpPr/>
            <p:nvPr/>
          </p:nvSpPr>
          <p:spPr>
            <a:xfrm>
              <a:off x="2910200" y="3517250"/>
              <a:ext cx="615550" cy="1665775"/>
            </a:xfrm>
            <a:custGeom>
              <a:rect b="b" l="l" r="r" t="t"/>
              <a:pathLst>
                <a:path extrusionOk="0" h="66631" w="24622">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5"/>
            <p:cNvSpPr/>
            <p:nvPr/>
          </p:nvSpPr>
          <p:spPr>
            <a:xfrm>
              <a:off x="2905275" y="3511100"/>
              <a:ext cx="626800" cy="1678025"/>
            </a:xfrm>
            <a:custGeom>
              <a:rect b="b" l="l" r="r" t="t"/>
              <a:pathLst>
                <a:path extrusionOk="0" h="67121" w="25072">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5"/>
            <p:cNvSpPr/>
            <p:nvPr/>
          </p:nvSpPr>
          <p:spPr>
            <a:xfrm>
              <a:off x="3183925" y="3855550"/>
              <a:ext cx="78625" cy="139825"/>
            </a:xfrm>
            <a:custGeom>
              <a:rect b="b" l="l" r="r" t="t"/>
              <a:pathLst>
                <a:path extrusionOk="0" h="5593" w="3145">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5"/>
            <p:cNvSpPr/>
            <p:nvPr/>
          </p:nvSpPr>
          <p:spPr>
            <a:xfrm>
              <a:off x="2589450" y="2878550"/>
              <a:ext cx="361475" cy="677325"/>
            </a:xfrm>
            <a:custGeom>
              <a:rect b="b" l="l" r="r" t="t"/>
              <a:pathLst>
                <a:path extrusionOk="0" h="27093" w="14459">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5"/>
            <p:cNvSpPr/>
            <p:nvPr/>
          </p:nvSpPr>
          <p:spPr>
            <a:xfrm>
              <a:off x="2588725" y="2872225"/>
              <a:ext cx="367825" cy="689625"/>
            </a:xfrm>
            <a:custGeom>
              <a:rect b="b" l="l" r="r" t="t"/>
              <a:pathLst>
                <a:path extrusionOk="0" h="27585" w="14713">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5"/>
            <p:cNvSpPr/>
            <p:nvPr/>
          </p:nvSpPr>
          <p:spPr>
            <a:xfrm>
              <a:off x="2888425" y="3476525"/>
              <a:ext cx="122150" cy="126200"/>
            </a:xfrm>
            <a:custGeom>
              <a:rect b="b" l="l" r="r" t="t"/>
              <a:pathLst>
                <a:path extrusionOk="0" h="5048" w="4886">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5"/>
            <p:cNvSpPr/>
            <p:nvPr/>
          </p:nvSpPr>
          <p:spPr>
            <a:xfrm>
              <a:off x="2882825" y="3470650"/>
              <a:ext cx="126350" cy="137850"/>
            </a:xfrm>
            <a:custGeom>
              <a:rect b="b" l="l" r="r" t="t"/>
              <a:pathLst>
                <a:path extrusionOk="0" h="5514" w="5054">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5"/>
            <p:cNvSpPr/>
            <p:nvPr/>
          </p:nvSpPr>
          <p:spPr>
            <a:xfrm>
              <a:off x="2922825" y="3491975"/>
              <a:ext cx="54775" cy="71700"/>
            </a:xfrm>
            <a:custGeom>
              <a:rect b="b" l="l" r="r" t="t"/>
              <a:pathLst>
                <a:path extrusionOk="0" h="2868" w="2191">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5"/>
            <p:cNvSpPr/>
            <p:nvPr/>
          </p:nvSpPr>
          <p:spPr>
            <a:xfrm>
              <a:off x="2916500" y="3485800"/>
              <a:ext cx="65300" cy="83400"/>
            </a:xfrm>
            <a:custGeom>
              <a:rect b="b" l="l" r="r" t="t"/>
              <a:pathLst>
                <a:path extrusionOk="0" h="3336" w="2612">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5"/>
            <p:cNvSpPr/>
            <p:nvPr/>
          </p:nvSpPr>
          <p:spPr>
            <a:xfrm>
              <a:off x="2907375" y="2774425"/>
              <a:ext cx="602250" cy="818975"/>
            </a:xfrm>
            <a:custGeom>
              <a:rect b="b" l="l" r="r" t="t"/>
              <a:pathLst>
                <a:path extrusionOk="0" h="32759" w="2409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5"/>
            <p:cNvSpPr/>
            <p:nvPr/>
          </p:nvSpPr>
          <p:spPr>
            <a:xfrm>
              <a:off x="2901775" y="2769050"/>
              <a:ext cx="613450" cy="830350"/>
            </a:xfrm>
            <a:custGeom>
              <a:rect b="b" l="l" r="r" t="t"/>
              <a:pathLst>
                <a:path extrusionOk="0" h="33214" w="24538">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5"/>
            <p:cNvSpPr/>
            <p:nvPr/>
          </p:nvSpPr>
          <p:spPr>
            <a:xfrm>
              <a:off x="3490625" y="2898200"/>
              <a:ext cx="312375" cy="474625"/>
            </a:xfrm>
            <a:custGeom>
              <a:rect b="b" l="l" r="r" t="t"/>
              <a:pathLst>
                <a:path extrusionOk="0" h="18985" w="12495">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5"/>
            <p:cNvSpPr/>
            <p:nvPr/>
          </p:nvSpPr>
          <p:spPr>
            <a:xfrm>
              <a:off x="3484325" y="2892300"/>
              <a:ext cx="325675" cy="486700"/>
            </a:xfrm>
            <a:custGeom>
              <a:rect b="b" l="l" r="r" t="t"/>
              <a:pathLst>
                <a:path extrusionOk="0" h="19468" w="13027">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0" name="Shape 2570"/>
        <p:cNvGrpSpPr/>
        <p:nvPr/>
      </p:nvGrpSpPr>
      <p:grpSpPr>
        <a:xfrm>
          <a:off x="0" y="0"/>
          <a:ext cx="0" cy="0"/>
          <a:chOff x="0" y="0"/>
          <a:chExt cx="0" cy="0"/>
        </a:xfrm>
      </p:grpSpPr>
      <p:sp>
        <p:nvSpPr>
          <p:cNvPr id="2571" name="Google Shape;2571;p56"/>
          <p:cNvSpPr txBox="1"/>
          <p:nvPr>
            <p:ph type="title"/>
          </p:nvPr>
        </p:nvSpPr>
        <p:spPr>
          <a:xfrm>
            <a:off x="3738903" y="424625"/>
            <a:ext cx="16662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Objective</a:t>
            </a:r>
            <a:endParaRPr/>
          </a:p>
        </p:txBody>
      </p:sp>
      <p:sp>
        <p:nvSpPr>
          <p:cNvPr id="2572" name="Google Shape;2572;p56"/>
          <p:cNvSpPr txBox="1"/>
          <p:nvPr>
            <p:ph type="title"/>
          </p:nvPr>
        </p:nvSpPr>
        <p:spPr>
          <a:xfrm>
            <a:off x="2187600" y="897125"/>
            <a:ext cx="4768800" cy="71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Barlow Semi Condensed"/>
                <a:ea typeface="Barlow Semi Condensed"/>
                <a:cs typeface="Barlow Semi Condensed"/>
                <a:sym typeface="Barlow Semi Condensed"/>
              </a:rPr>
              <a:t>Analysis of Spain’s load shortfall &amp; relating it to the weather attributes of specific cities across the country </a:t>
            </a:r>
            <a:endParaRPr sz="1400">
              <a:latin typeface="Barlow Semi Condensed"/>
              <a:ea typeface="Barlow Semi Condensed"/>
              <a:cs typeface="Barlow Semi Condensed"/>
              <a:sym typeface="Barlow Semi Condensed"/>
            </a:endParaRPr>
          </a:p>
        </p:txBody>
      </p:sp>
      <p:sp>
        <p:nvSpPr>
          <p:cNvPr id="2573" name="Google Shape;2573;p56"/>
          <p:cNvSpPr txBox="1"/>
          <p:nvPr>
            <p:ph type="title"/>
          </p:nvPr>
        </p:nvSpPr>
        <p:spPr>
          <a:xfrm>
            <a:off x="3217650" y="1814025"/>
            <a:ext cx="2708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Observations</a:t>
            </a:r>
            <a:endParaRPr/>
          </a:p>
        </p:txBody>
      </p:sp>
      <p:sp>
        <p:nvSpPr>
          <p:cNvPr id="2574" name="Google Shape;2574;p56"/>
          <p:cNvSpPr txBox="1"/>
          <p:nvPr>
            <p:ph type="title"/>
          </p:nvPr>
        </p:nvSpPr>
        <p:spPr>
          <a:xfrm>
            <a:off x="1287600" y="2246738"/>
            <a:ext cx="6568800" cy="71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latin typeface="Barlow Semi Condensed"/>
                <a:ea typeface="Barlow Semi Condensed"/>
                <a:cs typeface="Barlow Semi Condensed"/>
                <a:sym typeface="Barlow Semi Condensed"/>
              </a:rPr>
              <a:t>Key features that contribute to the load shortfall: temperature, rainfall, wind &amp; </a:t>
            </a:r>
            <a:endParaRPr sz="1400">
              <a:latin typeface="Barlow Semi Condensed"/>
              <a:ea typeface="Barlow Semi Condensed"/>
              <a:cs typeface="Barlow Semi Condensed"/>
              <a:sym typeface="Barlow Semi Condensed"/>
            </a:endParaRPr>
          </a:p>
        </p:txBody>
      </p:sp>
      <p:sp>
        <p:nvSpPr>
          <p:cNvPr id="2575" name="Google Shape;2575;p56"/>
          <p:cNvSpPr txBox="1"/>
          <p:nvPr>
            <p:ph type="title"/>
          </p:nvPr>
        </p:nvSpPr>
        <p:spPr>
          <a:xfrm>
            <a:off x="2550750" y="3062597"/>
            <a:ext cx="4042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Actionable Strategies</a:t>
            </a:r>
            <a:endParaRPr/>
          </a:p>
        </p:txBody>
      </p:sp>
      <p:sp>
        <p:nvSpPr>
          <p:cNvPr id="2576" name="Google Shape;2576;p56"/>
          <p:cNvSpPr txBox="1"/>
          <p:nvPr>
            <p:ph type="title"/>
          </p:nvPr>
        </p:nvSpPr>
        <p:spPr>
          <a:xfrm>
            <a:off x="1888525" y="3516675"/>
            <a:ext cx="5367000" cy="11574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Font typeface="Barlow Semi Condensed"/>
              <a:buChar char="●"/>
            </a:pPr>
            <a:r>
              <a:rPr lang="en" sz="1400">
                <a:latin typeface="Barlow Semi Condensed"/>
                <a:ea typeface="Barlow Semi Condensed"/>
                <a:cs typeface="Barlow Semi Condensed"/>
                <a:sym typeface="Barlow Semi Condensed"/>
              </a:rPr>
              <a:t>Implementation of strategic renewable energy projects dependent on locations.</a:t>
            </a:r>
            <a:endParaRPr sz="1400">
              <a:latin typeface="Barlow Semi Condensed"/>
              <a:ea typeface="Barlow Semi Condensed"/>
              <a:cs typeface="Barlow Semi Condensed"/>
              <a:sym typeface="Barlow Semi Condensed"/>
            </a:endParaRPr>
          </a:p>
          <a:p>
            <a:pPr indent="-317500" lvl="0" marL="457200" rtl="0" algn="ctr">
              <a:spcBef>
                <a:spcPts val="0"/>
              </a:spcBef>
              <a:spcAft>
                <a:spcPts val="0"/>
              </a:spcAft>
              <a:buSzPts val="1400"/>
              <a:buFont typeface="Barlow Semi Condensed"/>
              <a:buChar char="●"/>
            </a:pPr>
            <a:r>
              <a:rPr lang="en" sz="1400">
                <a:latin typeface="Barlow Semi Condensed"/>
                <a:ea typeface="Barlow Semi Condensed"/>
                <a:cs typeface="Barlow Semi Condensed"/>
                <a:sym typeface="Barlow Semi Condensed"/>
              </a:rPr>
              <a:t>Maximize on weather attributes with high consistency.</a:t>
            </a:r>
            <a:endParaRPr sz="14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400">
              <a:latin typeface="Barlow Semi Condensed"/>
              <a:ea typeface="Barlow Semi Condensed"/>
              <a:cs typeface="Barlow Semi Condensed"/>
              <a:sym typeface="Barlow Semi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grpSp>
        <p:nvGrpSpPr>
          <p:cNvPr id="2581" name="Google Shape;2581;p57"/>
          <p:cNvGrpSpPr/>
          <p:nvPr/>
        </p:nvGrpSpPr>
        <p:grpSpPr>
          <a:xfrm>
            <a:off x="4360149" y="632092"/>
            <a:ext cx="3879489" cy="3879489"/>
            <a:chOff x="4522050" y="622650"/>
            <a:chExt cx="3898200" cy="3898200"/>
          </a:xfrm>
        </p:grpSpPr>
        <p:sp>
          <p:nvSpPr>
            <p:cNvPr id="2582" name="Google Shape;2582;p57"/>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7"/>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4" name="Google Shape;2584;p57"/>
          <p:cNvSpPr txBox="1"/>
          <p:nvPr>
            <p:ph type="title"/>
          </p:nvPr>
        </p:nvSpPr>
        <p:spPr>
          <a:xfrm>
            <a:off x="804672" y="2912972"/>
            <a:ext cx="3291900" cy="40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Barlow Semi Condensed Medium"/>
                <a:ea typeface="Barlow Semi Condensed Medium"/>
                <a:cs typeface="Barlow Semi Condensed Medium"/>
                <a:sym typeface="Barlow Semi Condensed Medium"/>
              </a:rPr>
              <a:t>—</a:t>
            </a:r>
            <a:r>
              <a:rPr lang="en"/>
              <a:t>Andrejs Dunkels</a:t>
            </a:r>
            <a:endParaRPr>
              <a:latin typeface="Barlow Semi Condensed Medium"/>
              <a:ea typeface="Barlow Semi Condensed Medium"/>
              <a:cs typeface="Barlow Semi Condensed Medium"/>
              <a:sym typeface="Barlow Semi Condensed Medium"/>
            </a:endParaRPr>
          </a:p>
        </p:txBody>
      </p:sp>
      <p:sp>
        <p:nvSpPr>
          <p:cNvPr id="2585" name="Google Shape;2585;p57"/>
          <p:cNvSpPr txBox="1"/>
          <p:nvPr>
            <p:ph idx="1" type="subTitle"/>
          </p:nvPr>
        </p:nvSpPr>
        <p:spPr>
          <a:xfrm>
            <a:off x="804675" y="1947674"/>
            <a:ext cx="3291900" cy="10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easy to lie with statistics It’s hard to tell the truth without statistics.”</a:t>
            </a:r>
            <a:endParaRPr>
              <a:latin typeface="Barlow Semi Condensed"/>
              <a:ea typeface="Barlow Semi Condensed"/>
              <a:cs typeface="Barlow Semi Condensed"/>
              <a:sym typeface="Barlow Semi Condensed"/>
            </a:endParaRPr>
          </a:p>
        </p:txBody>
      </p:sp>
      <p:pic>
        <p:nvPicPr>
          <p:cNvPr id="2586" name="Google Shape;2586;p57"/>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0" name="Shape 2590"/>
        <p:cNvGrpSpPr/>
        <p:nvPr/>
      </p:nvGrpSpPr>
      <p:grpSpPr>
        <a:xfrm>
          <a:off x="0" y="0"/>
          <a:ext cx="0" cy="0"/>
          <a:chOff x="0" y="0"/>
          <a:chExt cx="0" cy="0"/>
        </a:xfrm>
      </p:grpSpPr>
      <p:sp>
        <p:nvSpPr>
          <p:cNvPr id="2591" name="Google Shape;2591;p58"/>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2592" name="Google Shape;2592;p58"/>
          <p:cNvSpPr txBox="1"/>
          <p:nvPr>
            <p:ph idx="1" type="subTitle"/>
          </p:nvPr>
        </p:nvSpPr>
        <p:spPr>
          <a:xfrm>
            <a:off x="3017520" y="1709928"/>
            <a:ext cx="3099900" cy="143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dk2"/>
              </a:solidFill>
              <a:latin typeface="Barlow Semi Condensed Light"/>
              <a:ea typeface="Barlow Semi Condensed Light"/>
              <a:cs typeface="Barlow Semi Condensed Light"/>
              <a:sym typeface="Barlow Semi Condensed Light"/>
            </a:endParaRPr>
          </a:p>
        </p:txBody>
      </p:sp>
      <p:sp>
        <p:nvSpPr>
          <p:cNvPr id="2593" name="Google Shape;2593;p58"/>
          <p:cNvSpPr txBox="1"/>
          <p:nvPr>
            <p:ph idx="4294967295" type="subTitle"/>
          </p:nvPr>
        </p:nvSpPr>
        <p:spPr>
          <a:xfrm>
            <a:off x="2673650" y="4233275"/>
            <a:ext cx="3793200" cy="3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59"/>
          <p:cNvSpPr txBox="1"/>
          <p:nvPr>
            <p:ph type="title"/>
          </p:nvPr>
        </p:nvSpPr>
        <p:spPr>
          <a:xfrm>
            <a:off x="3738903" y="2149650"/>
            <a:ext cx="16662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2" name="Shape 2602"/>
        <p:cNvGrpSpPr/>
        <p:nvPr/>
      </p:nvGrpSpPr>
      <p:grpSpPr>
        <a:xfrm>
          <a:off x="0" y="0"/>
          <a:ext cx="0" cy="0"/>
          <a:chOff x="0" y="0"/>
          <a:chExt cx="0" cy="0"/>
        </a:xfrm>
      </p:grpSpPr>
      <p:pic>
        <p:nvPicPr>
          <p:cNvPr id="2603" name="Google Shape;2603;p60" title=" shortfall vs. datetime"/>
          <p:cNvPicPr preferRelativeResize="0"/>
          <p:nvPr/>
        </p:nvPicPr>
        <p:blipFill rotWithShape="1">
          <a:blip r:embed="rId4">
            <a:alphaModFix/>
          </a:blip>
          <a:srcRect b="4590" l="0" r="0" t="4681"/>
          <a:stretch/>
        </p:blipFill>
        <p:spPr>
          <a:xfrm>
            <a:off x="906550" y="739425"/>
            <a:ext cx="7128726" cy="3403624"/>
          </a:xfrm>
          <a:prstGeom prst="rect">
            <a:avLst/>
          </a:prstGeom>
          <a:noFill/>
          <a:ln>
            <a:noFill/>
          </a:ln>
        </p:spPr>
      </p:pic>
      <p:sp>
        <p:nvSpPr>
          <p:cNvPr id="2604" name="Google Shape;2604;p60"/>
          <p:cNvSpPr txBox="1"/>
          <p:nvPr/>
        </p:nvSpPr>
        <p:spPr>
          <a:xfrm>
            <a:off x="5360975" y="271875"/>
            <a:ext cx="2472600" cy="554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2400">
                <a:solidFill>
                  <a:schemeClr val="dk2"/>
                </a:solidFill>
                <a:latin typeface="Barlow Semi Condensed"/>
                <a:ea typeface="Barlow Semi Condensed"/>
                <a:cs typeface="Barlow Semi Condensed"/>
                <a:sym typeface="Barlow Semi Condensed"/>
              </a:rPr>
              <a:t>Model Explanation</a:t>
            </a:r>
            <a:r>
              <a:rPr lang="en" sz="2400">
                <a:solidFill>
                  <a:schemeClr val="dk2"/>
                </a:solidFill>
                <a:latin typeface="Barlow Semi Condensed"/>
                <a:ea typeface="Barlow Semi Condensed"/>
                <a:cs typeface="Barlow Semi Condensed"/>
                <a:sym typeface="Barlow Semi Condensed"/>
              </a:rPr>
              <a:t>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8" name="Shape 2608"/>
        <p:cNvGrpSpPr/>
        <p:nvPr/>
      </p:nvGrpSpPr>
      <p:grpSpPr>
        <a:xfrm>
          <a:off x="0" y="0"/>
          <a:ext cx="0" cy="0"/>
          <a:chOff x="0" y="0"/>
          <a:chExt cx="0" cy="0"/>
        </a:xfrm>
      </p:grpSpPr>
      <p:sp>
        <p:nvSpPr>
          <p:cNvPr id="2609" name="Google Shape;2609;p61"/>
          <p:cNvSpPr txBox="1"/>
          <p:nvPr/>
        </p:nvSpPr>
        <p:spPr>
          <a:xfrm>
            <a:off x="1860850" y="271125"/>
            <a:ext cx="4867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Combined 300 decision trees </a:t>
            </a:r>
            <a:endParaRPr/>
          </a:p>
          <a:p>
            <a:pPr indent="-317500" lvl="0" marL="457200" rtl="0" algn="l">
              <a:spcBef>
                <a:spcPts val="0"/>
              </a:spcBef>
              <a:spcAft>
                <a:spcPts val="0"/>
              </a:spcAft>
              <a:buSzPts val="1400"/>
              <a:buChar char="●"/>
            </a:pPr>
            <a:r>
              <a:rPr lang="en"/>
              <a:t>Each tree had 25 splits</a:t>
            </a:r>
            <a:endParaRPr/>
          </a:p>
        </p:txBody>
      </p:sp>
      <p:pic>
        <p:nvPicPr>
          <p:cNvPr id="2610" name="Google Shape;2610;p61"/>
          <p:cNvPicPr preferRelativeResize="0"/>
          <p:nvPr/>
        </p:nvPicPr>
        <p:blipFill>
          <a:blip r:embed="rId4">
            <a:alphaModFix/>
          </a:blip>
          <a:stretch>
            <a:fillRect/>
          </a:stretch>
        </p:blipFill>
        <p:spPr>
          <a:xfrm>
            <a:off x="1414875" y="1060125"/>
            <a:ext cx="6168925" cy="356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35"/>
          <p:cNvSpPr txBox="1"/>
          <p:nvPr>
            <p:ph type="title"/>
          </p:nvPr>
        </p:nvSpPr>
        <p:spPr>
          <a:xfrm>
            <a:off x="99650" y="179650"/>
            <a:ext cx="4122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Team Behind STORM</a:t>
            </a:r>
            <a:endParaRPr/>
          </a:p>
        </p:txBody>
      </p:sp>
      <p:grpSp>
        <p:nvGrpSpPr>
          <p:cNvPr id="1720" name="Google Shape;1720;p35"/>
          <p:cNvGrpSpPr/>
          <p:nvPr/>
        </p:nvGrpSpPr>
        <p:grpSpPr>
          <a:xfrm>
            <a:off x="1980375" y="1074788"/>
            <a:ext cx="5183250" cy="3541786"/>
            <a:chOff x="277900" y="420125"/>
            <a:chExt cx="6852525" cy="4682425"/>
          </a:xfrm>
        </p:grpSpPr>
        <p:sp>
          <p:nvSpPr>
            <p:cNvPr id="1721" name="Google Shape;1721;p35"/>
            <p:cNvSpPr/>
            <p:nvPr/>
          </p:nvSpPr>
          <p:spPr>
            <a:xfrm>
              <a:off x="277900" y="420125"/>
              <a:ext cx="6852525" cy="4609425"/>
            </a:xfrm>
            <a:custGeom>
              <a:rect b="b" l="l" r="r" t="t"/>
              <a:pathLst>
                <a:path extrusionOk="0" h="184377" w="274101">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5"/>
            <p:cNvSpPr/>
            <p:nvPr/>
          </p:nvSpPr>
          <p:spPr>
            <a:xfrm>
              <a:off x="582900" y="420200"/>
              <a:ext cx="6424600" cy="4609350"/>
            </a:xfrm>
            <a:custGeom>
              <a:rect b="b" l="l" r="r" t="t"/>
              <a:pathLst>
                <a:path extrusionOk="0" h="184374" w="256984">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5"/>
            <p:cNvSpPr/>
            <p:nvPr/>
          </p:nvSpPr>
          <p:spPr>
            <a:xfrm>
              <a:off x="702125" y="5036900"/>
              <a:ext cx="6191675" cy="65650"/>
            </a:xfrm>
            <a:custGeom>
              <a:rect b="b" l="l" r="r" t="t"/>
              <a:pathLst>
                <a:path extrusionOk="0" h="2626" w="247667">
                  <a:moveTo>
                    <a:pt x="1" y="1"/>
                  </a:moveTo>
                  <a:lnTo>
                    <a:pt x="1" y="2626"/>
                  </a:lnTo>
                  <a:lnTo>
                    <a:pt x="247667" y="2626"/>
                  </a:lnTo>
                  <a:lnTo>
                    <a:pt x="2476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5"/>
            <p:cNvSpPr/>
            <p:nvPr/>
          </p:nvSpPr>
          <p:spPr>
            <a:xfrm>
              <a:off x="665175" y="3566050"/>
              <a:ext cx="125725" cy="97450"/>
            </a:xfrm>
            <a:custGeom>
              <a:rect b="b" l="l" r="r" t="t"/>
              <a:pathLst>
                <a:path extrusionOk="0" h="3898" w="5029">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5"/>
            <p:cNvSpPr/>
            <p:nvPr/>
          </p:nvSpPr>
          <p:spPr>
            <a:xfrm>
              <a:off x="667950" y="3411900"/>
              <a:ext cx="777325" cy="1632425"/>
            </a:xfrm>
            <a:custGeom>
              <a:rect b="b" l="l" r="r" t="t"/>
              <a:pathLst>
                <a:path extrusionOk="0" h="65297" w="31093">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5"/>
            <p:cNvSpPr/>
            <p:nvPr/>
          </p:nvSpPr>
          <p:spPr>
            <a:xfrm>
              <a:off x="1174425" y="3532200"/>
              <a:ext cx="91525" cy="134975"/>
            </a:xfrm>
            <a:custGeom>
              <a:rect b="b" l="l" r="r" t="t"/>
              <a:pathLst>
                <a:path extrusionOk="0" h="5399" w="3661">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5"/>
            <p:cNvSpPr/>
            <p:nvPr/>
          </p:nvSpPr>
          <p:spPr>
            <a:xfrm>
              <a:off x="4182000" y="4206925"/>
              <a:ext cx="147900" cy="871025"/>
            </a:xfrm>
            <a:custGeom>
              <a:rect b="b" l="l" r="r" t="t"/>
              <a:pathLst>
                <a:path extrusionOk="0" h="34841" w="5916">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5"/>
            <p:cNvSpPr/>
            <p:nvPr/>
          </p:nvSpPr>
          <p:spPr>
            <a:xfrm>
              <a:off x="4173675" y="4199525"/>
              <a:ext cx="163625" cy="886400"/>
            </a:xfrm>
            <a:custGeom>
              <a:rect b="b" l="l" r="r" t="t"/>
              <a:pathLst>
                <a:path extrusionOk="0" h="35456" w="6545">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5"/>
            <p:cNvSpPr/>
            <p:nvPr/>
          </p:nvSpPr>
          <p:spPr>
            <a:xfrm>
              <a:off x="3355700"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5"/>
            <p:cNvSpPr/>
            <p:nvPr/>
          </p:nvSpPr>
          <p:spPr>
            <a:xfrm>
              <a:off x="3348300"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5"/>
            <p:cNvSpPr/>
            <p:nvPr/>
          </p:nvSpPr>
          <p:spPr>
            <a:xfrm>
              <a:off x="3415775" y="3231825"/>
              <a:ext cx="889175" cy="1075875"/>
            </a:xfrm>
            <a:custGeom>
              <a:rect b="b" l="l" r="r" t="t"/>
              <a:pathLst>
                <a:path extrusionOk="0" h="43035" w="35567">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5"/>
            <p:cNvSpPr/>
            <p:nvPr/>
          </p:nvSpPr>
          <p:spPr>
            <a:xfrm>
              <a:off x="3410225" y="3223500"/>
              <a:ext cx="898425" cy="1091575"/>
            </a:xfrm>
            <a:custGeom>
              <a:rect b="b" l="l" r="r" t="t"/>
              <a:pathLst>
                <a:path extrusionOk="0" h="43663" w="35937">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5"/>
            <p:cNvSpPr/>
            <p:nvPr/>
          </p:nvSpPr>
          <p:spPr>
            <a:xfrm>
              <a:off x="3388050" y="4095075"/>
              <a:ext cx="902100" cy="212625"/>
            </a:xfrm>
            <a:custGeom>
              <a:rect b="b" l="l" r="r" t="t"/>
              <a:pathLst>
                <a:path extrusionOk="0" h="8505" w="36084">
                  <a:moveTo>
                    <a:pt x="0" y="1"/>
                  </a:moveTo>
                  <a:lnTo>
                    <a:pt x="0" y="8504"/>
                  </a:lnTo>
                  <a:lnTo>
                    <a:pt x="36084" y="8504"/>
                  </a:lnTo>
                  <a:lnTo>
                    <a:pt x="3608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5"/>
            <p:cNvSpPr/>
            <p:nvPr/>
          </p:nvSpPr>
          <p:spPr>
            <a:xfrm>
              <a:off x="3380650" y="4086775"/>
              <a:ext cx="916900" cy="228300"/>
            </a:xfrm>
            <a:custGeom>
              <a:rect b="b" l="l" r="r" t="t"/>
              <a:pathLst>
                <a:path extrusionOk="0" h="9132" w="36676">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5"/>
            <p:cNvSpPr/>
            <p:nvPr/>
          </p:nvSpPr>
          <p:spPr>
            <a:xfrm>
              <a:off x="3342750" y="3850150"/>
              <a:ext cx="116500" cy="457550"/>
            </a:xfrm>
            <a:custGeom>
              <a:rect b="b" l="l" r="r" t="t"/>
              <a:pathLst>
                <a:path extrusionOk="0" h="18302" w="466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5"/>
            <p:cNvSpPr/>
            <p:nvPr/>
          </p:nvSpPr>
          <p:spPr>
            <a:xfrm>
              <a:off x="3335375" y="3842750"/>
              <a:ext cx="131250" cy="472325"/>
            </a:xfrm>
            <a:custGeom>
              <a:rect b="b" l="l" r="r" t="t"/>
              <a:pathLst>
                <a:path extrusionOk="0" h="18893" w="525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5"/>
            <p:cNvSpPr/>
            <p:nvPr/>
          </p:nvSpPr>
          <p:spPr>
            <a:xfrm>
              <a:off x="4225425" y="3850150"/>
              <a:ext cx="116500" cy="457550"/>
            </a:xfrm>
            <a:custGeom>
              <a:rect b="b" l="l" r="r" t="t"/>
              <a:pathLst>
                <a:path extrusionOk="0" h="18302" w="466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5"/>
            <p:cNvSpPr/>
            <p:nvPr/>
          </p:nvSpPr>
          <p:spPr>
            <a:xfrm>
              <a:off x="4218050" y="3842750"/>
              <a:ext cx="131250" cy="472325"/>
            </a:xfrm>
            <a:custGeom>
              <a:rect b="b" l="l" r="r" t="t"/>
              <a:pathLst>
                <a:path extrusionOk="0" h="18893" w="525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5"/>
            <p:cNvSpPr/>
            <p:nvPr/>
          </p:nvSpPr>
          <p:spPr>
            <a:xfrm>
              <a:off x="3548875" y="3556225"/>
              <a:ext cx="574000" cy="329075"/>
            </a:xfrm>
            <a:custGeom>
              <a:rect b="b" l="l" r="r" t="t"/>
              <a:pathLst>
                <a:path extrusionOk="0" h="13163" w="22960">
                  <a:moveTo>
                    <a:pt x="0" y="1"/>
                  </a:moveTo>
                  <a:lnTo>
                    <a:pt x="1294" y="13162"/>
                  </a:lnTo>
                  <a:lnTo>
                    <a:pt x="21665" y="13162"/>
                  </a:lnTo>
                  <a:lnTo>
                    <a:pt x="229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5"/>
            <p:cNvSpPr/>
            <p:nvPr/>
          </p:nvSpPr>
          <p:spPr>
            <a:xfrm>
              <a:off x="3541475" y="3548850"/>
              <a:ext cx="588775" cy="343850"/>
            </a:xfrm>
            <a:custGeom>
              <a:rect b="b" l="l" r="r" t="t"/>
              <a:pathLst>
                <a:path extrusionOk="0" h="13754" w="23551">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5"/>
            <p:cNvSpPr/>
            <p:nvPr/>
          </p:nvSpPr>
          <p:spPr>
            <a:xfrm>
              <a:off x="3337225" y="3015525"/>
              <a:ext cx="1061075" cy="603575"/>
            </a:xfrm>
            <a:custGeom>
              <a:rect b="b" l="l" r="r" t="t"/>
              <a:pathLst>
                <a:path extrusionOk="0" h="24143" w="42443">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5"/>
            <p:cNvSpPr/>
            <p:nvPr/>
          </p:nvSpPr>
          <p:spPr>
            <a:xfrm>
              <a:off x="3328900" y="3008150"/>
              <a:ext cx="1076800" cy="619275"/>
            </a:xfrm>
            <a:custGeom>
              <a:rect b="b" l="l" r="r" t="t"/>
              <a:pathLst>
                <a:path extrusionOk="0" h="24771" w="43072">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5"/>
            <p:cNvSpPr/>
            <p:nvPr/>
          </p:nvSpPr>
          <p:spPr>
            <a:xfrm>
              <a:off x="3938900" y="2856775"/>
              <a:ext cx="52725" cy="82300"/>
            </a:xfrm>
            <a:custGeom>
              <a:rect b="b" l="l" r="r" t="t"/>
              <a:pathLst>
                <a:path extrusionOk="0" h="3292" w="2109">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5"/>
            <p:cNvSpPr/>
            <p:nvPr/>
          </p:nvSpPr>
          <p:spPr>
            <a:xfrm>
              <a:off x="3930600" y="2849175"/>
              <a:ext cx="65650" cy="98000"/>
            </a:xfrm>
            <a:custGeom>
              <a:rect b="b" l="l" r="r" t="t"/>
              <a:pathLst>
                <a:path extrusionOk="0" h="3920" w="2626">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5"/>
            <p:cNvSpPr/>
            <p:nvPr/>
          </p:nvSpPr>
          <p:spPr>
            <a:xfrm>
              <a:off x="3667175" y="2856775"/>
              <a:ext cx="53625" cy="82300"/>
            </a:xfrm>
            <a:custGeom>
              <a:rect b="b" l="l" r="r" t="t"/>
              <a:pathLst>
                <a:path extrusionOk="0" h="3292" w="2145">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5"/>
            <p:cNvSpPr/>
            <p:nvPr/>
          </p:nvSpPr>
          <p:spPr>
            <a:xfrm>
              <a:off x="3662550" y="2849175"/>
              <a:ext cx="65650" cy="98000"/>
            </a:xfrm>
            <a:custGeom>
              <a:rect b="b" l="l" r="r" t="t"/>
              <a:pathLst>
                <a:path extrusionOk="0" h="3920" w="2626">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5"/>
            <p:cNvSpPr/>
            <p:nvPr/>
          </p:nvSpPr>
          <p:spPr>
            <a:xfrm>
              <a:off x="3694900" y="2954900"/>
              <a:ext cx="289325" cy="233500"/>
            </a:xfrm>
            <a:custGeom>
              <a:rect b="b" l="l" r="r" t="t"/>
              <a:pathLst>
                <a:path extrusionOk="0" h="9340" w="11573">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5"/>
            <p:cNvSpPr/>
            <p:nvPr/>
          </p:nvSpPr>
          <p:spPr>
            <a:xfrm>
              <a:off x="3687500" y="2947150"/>
              <a:ext cx="305050" cy="249100"/>
            </a:xfrm>
            <a:custGeom>
              <a:rect b="b" l="l" r="r" t="t"/>
              <a:pathLst>
                <a:path extrusionOk="0" h="9964" w="12202">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5"/>
            <p:cNvSpPr/>
            <p:nvPr/>
          </p:nvSpPr>
          <p:spPr>
            <a:xfrm>
              <a:off x="3761450" y="3038650"/>
              <a:ext cx="139600" cy="207225"/>
            </a:xfrm>
            <a:custGeom>
              <a:rect b="b" l="l" r="r" t="t"/>
              <a:pathLst>
                <a:path extrusionOk="0" h="8289" w="5584">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5"/>
            <p:cNvSpPr/>
            <p:nvPr/>
          </p:nvSpPr>
          <p:spPr>
            <a:xfrm>
              <a:off x="3753125" y="3030800"/>
              <a:ext cx="155300" cy="223225"/>
            </a:xfrm>
            <a:custGeom>
              <a:rect b="b" l="l" r="r" t="t"/>
              <a:pathLst>
                <a:path extrusionOk="0" h="8929" w="6212">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5"/>
            <p:cNvSpPr/>
            <p:nvPr/>
          </p:nvSpPr>
          <p:spPr>
            <a:xfrm>
              <a:off x="3715250" y="2777775"/>
              <a:ext cx="241250" cy="327075"/>
            </a:xfrm>
            <a:custGeom>
              <a:rect b="b" l="l" r="r" t="t"/>
              <a:pathLst>
                <a:path extrusionOk="0" h="13083" w="965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5"/>
            <p:cNvSpPr/>
            <p:nvPr/>
          </p:nvSpPr>
          <p:spPr>
            <a:xfrm>
              <a:off x="3707850" y="2769675"/>
              <a:ext cx="256050" cy="342925"/>
            </a:xfrm>
            <a:custGeom>
              <a:rect b="b" l="l" r="r" t="t"/>
              <a:pathLst>
                <a:path extrusionOk="0" h="13717" w="10242">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5"/>
            <p:cNvSpPr/>
            <p:nvPr/>
          </p:nvSpPr>
          <p:spPr>
            <a:xfrm>
              <a:off x="3659775" y="2613900"/>
              <a:ext cx="321675" cy="302000"/>
            </a:xfrm>
            <a:custGeom>
              <a:rect b="b" l="l" r="r" t="t"/>
              <a:pathLst>
                <a:path extrusionOk="0" h="12080" w="12867">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5"/>
            <p:cNvSpPr/>
            <p:nvPr/>
          </p:nvSpPr>
          <p:spPr>
            <a:xfrm>
              <a:off x="3662550" y="2606075"/>
              <a:ext cx="327225" cy="317975"/>
            </a:xfrm>
            <a:custGeom>
              <a:rect b="b" l="l" r="r" t="t"/>
              <a:pathLst>
                <a:path extrusionOk="0" h="12719" w="13089">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5"/>
            <p:cNvSpPr/>
            <p:nvPr/>
          </p:nvSpPr>
          <p:spPr>
            <a:xfrm>
              <a:off x="3314100" y="3493950"/>
              <a:ext cx="431675" cy="128850"/>
            </a:xfrm>
            <a:custGeom>
              <a:rect b="b" l="l" r="r" t="t"/>
              <a:pathLst>
                <a:path extrusionOk="0" h="5154" w="17267">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5"/>
            <p:cNvSpPr/>
            <p:nvPr/>
          </p:nvSpPr>
          <p:spPr>
            <a:xfrm>
              <a:off x="3317800" y="3486000"/>
              <a:ext cx="436275" cy="144200"/>
            </a:xfrm>
            <a:custGeom>
              <a:rect b="b" l="l" r="r" t="t"/>
              <a:pathLst>
                <a:path extrusionOk="0" h="5768" w="17451">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5"/>
            <p:cNvSpPr/>
            <p:nvPr/>
          </p:nvSpPr>
          <p:spPr>
            <a:xfrm>
              <a:off x="3642225" y="3515250"/>
              <a:ext cx="183025" cy="99250"/>
            </a:xfrm>
            <a:custGeom>
              <a:rect b="b" l="l" r="r" t="t"/>
              <a:pathLst>
                <a:path extrusionOk="0" h="3970" w="7321">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5"/>
            <p:cNvSpPr/>
            <p:nvPr/>
          </p:nvSpPr>
          <p:spPr>
            <a:xfrm>
              <a:off x="3634825" y="3508175"/>
              <a:ext cx="195975" cy="113700"/>
            </a:xfrm>
            <a:custGeom>
              <a:rect b="b" l="l" r="r" t="t"/>
              <a:pathLst>
                <a:path extrusionOk="0" h="4548" w="7839">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5"/>
            <p:cNvSpPr/>
            <p:nvPr/>
          </p:nvSpPr>
          <p:spPr>
            <a:xfrm>
              <a:off x="4000825" y="3493950"/>
              <a:ext cx="430750" cy="128850"/>
            </a:xfrm>
            <a:custGeom>
              <a:rect b="b" l="l" r="r" t="t"/>
              <a:pathLst>
                <a:path extrusionOk="0" h="5154" w="1723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5"/>
            <p:cNvSpPr/>
            <p:nvPr/>
          </p:nvSpPr>
          <p:spPr>
            <a:xfrm>
              <a:off x="3992525" y="3486000"/>
              <a:ext cx="436275" cy="144200"/>
            </a:xfrm>
            <a:custGeom>
              <a:rect b="b" l="l" r="r" t="t"/>
              <a:pathLst>
                <a:path extrusionOk="0" h="5768" w="17451">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5"/>
            <p:cNvSpPr/>
            <p:nvPr/>
          </p:nvSpPr>
          <p:spPr>
            <a:xfrm>
              <a:off x="3898250" y="3515250"/>
              <a:ext cx="183025" cy="99250"/>
            </a:xfrm>
            <a:custGeom>
              <a:rect b="b" l="l" r="r" t="t"/>
              <a:pathLst>
                <a:path extrusionOk="0" h="3970" w="7321">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5"/>
            <p:cNvSpPr/>
            <p:nvPr/>
          </p:nvSpPr>
          <p:spPr>
            <a:xfrm>
              <a:off x="3892700" y="3508175"/>
              <a:ext cx="195975" cy="113700"/>
            </a:xfrm>
            <a:custGeom>
              <a:rect b="b" l="l" r="r" t="t"/>
              <a:pathLst>
                <a:path extrusionOk="0" h="4548" w="7839">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5"/>
            <p:cNvSpPr/>
            <p:nvPr/>
          </p:nvSpPr>
          <p:spPr>
            <a:xfrm>
              <a:off x="3581225" y="3885275"/>
              <a:ext cx="489875" cy="212600"/>
            </a:xfrm>
            <a:custGeom>
              <a:rect b="b" l="l" r="r" t="t"/>
              <a:pathLst>
                <a:path extrusionOk="0" h="8504" w="19595">
                  <a:moveTo>
                    <a:pt x="0" y="0"/>
                  </a:moveTo>
                  <a:lnTo>
                    <a:pt x="0" y="8504"/>
                  </a:lnTo>
                  <a:lnTo>
                    <a:pt x="19595" y="8504"/>
                  </a:lnTo>
                  <a:lnTo>
                    <a:pt x="195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5"/>
            <p:cNvSpPr/>
            <p:nvPr/>
          </p:nvSpPr>
          <p:spPr>
            <a:xfrm>
              <a:off x="3573825" y="3876950"/>
              <a:ext cx="504675" cy="228325"/>
            </a:xfrm>
            <a:custGeom>
              <a:rect b="b" l="l" r="r" t="t"/>
              <a:pathLst>
                <a:path extrusionOk="0" h="9133" w="20187">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5"/>
            <p:cNvSpPr/>
            <p:nvPr/>
          </p:nvSpPr>
          <p:spPr>
            <a:xfrm>
              <a:off x="3618200" y="3864350"/>
              <a:ext cx="183950" cy="157000"/>
            </a:xfrm>
            <a:custGeom>
              <a:rect b="b" l="l" r="r" t="t"/>
              <a:pathLst>
                <a:path extrusionOk="0" h="6280" w="7358">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5"/>
            <p:cNvSpPr/>
            <p:nvPr/>
          </p:nvSpPr>
          <p:spPr>
            <a:xfrm>
              <a:off x="3875125" y="3876950"/>
              <a:ext cx="171025" cy="137975"/>
            </a:xfrm>
            <a:custGeom>
              <a:rect b="b" l="l" r="r" t="t"/>
              <a:pathLst>
                <a:path extrusionOk="0" h="5519" w="6841">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5"/>
            <p:cNvSpPr/>
            <p:nvPr/>
          </p:nvSpPr>
          <p:spPr>
            <a:xfrm>
              <a:off x="3388050" y="3841775"/>
              <a:ext cx="297625" cy="1110125"/>
            </a:xfrm>
            <a:custGeom>
              <a:rect b="b" l="l" r="r" t="t"/>
              <a:pathLst>
                <a:path extrusionOk="0" h="44405" w="11905">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5"/>
            <p:cNvSpPr/>
            <p:nvPr/>
          </p:nvSpPr>
          <p:spPr>
            <a:xfrm>
              <a:off x="3433325" y="3834450"/>
              <a:ext cx="256050" cy="1124850"/>
            </a:xfrm>
            <a:custGeom>
              <a:rect b="b" l="l" r="r" t="t"/>
              <a:pathLst>
                <a:path extrusionOk="0" h="44994" w="10242">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5"/>
            <p:cNvSpPr/>
            <p:nvPr/>
          </p:nvSpPr>
          <p:spPr>
            <a:xfrm>
              <a:off x="3374175" y="4889025"/>
              <a:ext cx="198750" cy="146975"/>
            </a:xfrm>
            <a:custGeom>
              <a:rect b="b" l="l" r="r" t="t"/>
              <a:pathLst>
                <a:path extrusionOk="0" h="5879" w="7950">
                  <a:moveTo>
                    <a:pt x="3994" y="1"/>
                  </a:moveTo>
                  <a:lnTo>
                    <a:pt x="3069" y="3920"/>
                  </a:lnTo>
                  <a:lnTo>
                    <a:pt x="1" y="5879"/>
                  </a:lnTo>
                  <a:lnTo>
                    <a:pt x="7839" y="5879"/>
                  </a:lnTo>
                  <a:lnTo>
                    <a:pt x="795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5"/>
            <p:cNvSpPr/>
            <p:nvPr/>
          </p:nvSpPr>
          <p:spPr>
            <a:xfrm>
              <a:off x="3365875" y="4881625"/>
              <a:ext cx="215375" cy="161775"/>
            </a:xfrm>
            <a:custGeom>
              <a:rect b="b" l="l" r="r" t="t"/>
              <a:pathLst>
                <a:path extrusionOk="0" h="6471" w="8615">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5"/>
            <p:cNvSpPr/>
            <p:nvPr/>
          </p:nvSpPr>
          <p:spPr>
            <a:xfrm>
              <a:off x="3450900" y="4973025"/>
              <a:ext cx="84125" cy="14000"/>
            </a:xfrm>
            <a:custGeom>
              <a:rect b="b" l="l" r="r" t="t"/>
              <a:pathLst>
                <a:path extrusionOk="0" h="560" w="3365">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5"/>
            <p:cNvSpPr/>
            <p:nvPr/>
          </p:nvSpPr>
          <p:spPr>
            <a:xfrm>
              <a:off x="3442575" y="4964825"/>
              <a:ext cx="100775" cy="29725"/>
            </a:xfrm>
            <a:custGeom>
              <a:rect b="b" l="l" r="r" t="t"/>
              <a:pathLst>
                <a:path extrusionOk="0" h="1189" w="4031">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5"/>
            <p:cNvSpPr/>
            <p:nvPr/>
          </p:nvSpPr>
          <p:spPr>
            <a:xfrm>
              <a:off x="3998975" y="3841775"/>
              <a:ext cx="297650" cy="1110125"/>
            </a:xfrm>
            <a:custGeom>
              <a:rect b="b" l="l" r="r" t="t"/>
              <a:pathLst>
                <a:path extrusionOk="0" h="44405" w="11906">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5"/>
            <p:cNvSpPr/>
            <p:nvPr/>
          </p:nvSpPr>
          <p:spPr>
            <a:xfrm>
              <a:off x="3995300" y="3834450"/>
              <a:ext cx="256025" cy="1124850"/>
            </a:xfrm>
            <a:custGeom>
              <a:rect b="b" l="l" r="r" t="t"/>
              <a:pathLst>
                <a:path extrusionOk="0" h="44994" w="10241">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5"/>
            <p:cNvSpPr/>
            <p:nvPr/>
          </p:nvSpPr>
          <p:spPr>
            <a:xfrm>
              <a:off x="4111750" y="4889025"/>
              <a:ext cx="198750" cy="146975"/>
            </a:xfrm>
            <a:custGeom>
              <a:rect b="b" l="l" r="r" t="t"/>
              <a:pathLst>
                <a:path extrusionOk="0" h="5879" w="7950">
                  <a:moveTo>
                    <a:pt x="0" y="1"/>
                  </a:moveTo>
                  <a:lnTo>
                    <a:pt x="111" y="5879"/>
                  </a:lnTo>
                  <a:lnTo>
                    <a:pt x="7949" y="5879"/>
                  </a:lnTo>
                  <a:lnTo>
                    <a:pt x="4881" y="3920"/>
                  </a:lnTo>
                  <a:lnTo>
                    <a:pt x="395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5"/>
            <p:cNvSpPr/>
            <p:nvPr/>
          </p:nvSpPr>
          <p:spPr>
            <a:xfrm>
              <a:off x="4103425" y="4881625"/>
              <a:ext cx="215375" cy="161775"/>
            </a:xfrm>
            <a:custGeom>
              <a:rect b="b" l="l" r="r" t="t"/>
              <a:pathLst>
                <a:path extrusionOk="0" h="6471" w="8615">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5"/>
            <p:cNvSpPr/>
            <p:nvPr/>
          </p:nvSpPr>
          <p:spPr>
            <a:xfrm>
              <a:off x="4149650" y="4973025"/>
              <a:ext cx="84125" cy="14000"/>
            </a:xfrm>
            <a:custGeom>
              <a:rect b="b" l="l" r="r" t="t"/>
              <a:pathLst>
                <a:path extrusionOk="0" h="560" w="3365">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5"/>
            <p:cNvSpPr/>
            <p:nvPr/>
          </p:nvSpPr>
          <p:spPr>
            <a:xfrm>
              <a:off x="4141325" y="4964825"/>
              <a:ext cx="100775" cy="29725"/>
            </a:xfrm>
            <a:custGeom>
              <a:rect b="b" l="l" r="r" t="t"/>
              <a:pathLst>
                <a:path extrusionOk="0" h="1189" w="4031">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5"/>
            <p:cNvSpPr/>
            <p:nvPr/>
          </p:nvSpPr>
          <p:spPr>
            <a:xfrm>
              <a:off x="4605300" y="3247525"/>
              <a:ext cx="720950" cy="365125"/>
            </a:xfrm>
            <a:custGeom>
              <a:rect b="b" l="l" r="r" t="t"/>
              <a:pathLst>
                <a:path extrusionOk="0" h="14605" w="28838">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5"/>
            <p:cNvSpPr/>
            <p:nvPr/>
          </p:nvSpPr>
          <p:spPr>
            <a:xfrm>
              <a:off x="4599750" y="3240125"/>
              <a:ext cx="732050" cy="379900"/>
            </a:xfrm>
            <a:custGeom>
              <a:rect b="b" l="l" r="r" t="t"/>
              <a:pathLst>
                <a:path extrusionOk="0" h="15196" w="29282">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5"/>
            <p:cNvSpPr/>
            <p:nvPr/>
          </p:nvSpPr>
          <p:spPr>
            <a:xfrm>
              <a:off x="4658900" y="3274325"/>
              <a:ext cx="614675" cy="311500"/>
            </a:xfrm>
            <a:custGeom>
              <a:rect b="b" l="l" r="r" t="t"/>
              <a:pathLst>
                <a:path extrusionOk="0" h="12460" w="24587">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5"/>
            <p:cNvSpPr/>
            <p:nvPr/>
          </p:nvSpPr>
          <p:spPr>
            <a:xfrm>
              <a:off x="4652450" y="3266950"/>
              <a:ext cx="626675" cy="326275"/>
            </a:xfrm>
            <a:custGeom>
              <a:rect b="b" l="l" r="r" t="t"/>
              <a:pathLst>
                <a:path extrusionOk="0" h="13051" w="25067">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5"/>
            <p:cNvSpPr/>
            <p:nvPr/>
          </p:nvSpPr>
          <p:spPr>
            <a:xfrm>
              <a:off x="4761500" y="3589500"/>
              <a:ext cx="818000" cy="26825"/>
            </a:xfrm>
            <a:custGeom>
              <a:rect b="b" l="l" r="r" t="t"/>
              <a:pathLst>
                <a:path extrusionOk="0" h="1073" w="32720">
                  <a:moveTo>
                    <a:pt x="1" y="1"/>
                  </a:moveTo>
                  <a:lnTo>
                    <a:pt x="1" y="1073"/>
                  </a:lnTo>
                  <a:lnTo>
                    <a:pt x="32720" y="1073"/>
                  </a:lnTo>
                  <a:lnTo>
                    <a:pt x="327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5"/>
            <p:cNvSpPr/>
            <p:nvPr/>
          </p:nvSpPr>
          <p:spPr>
            <a:xfrm>
              <a:off x="4754100" y="3582125"/>
              <a:ext cx="832800" cy="42525"/>
            </a:xfrm>
            <a:custGeom>
              <a:rect b="b" l="l" r="r" t="t"/>
              <a:pathLst>
                <a:path extrusionOk="0" h="1701" w="33312">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5"/>
            <p:cNvSpPr/>
            <p:nvPr/>
          </p:nvSpPr>
          <p:spPr>
            <a:xfrm>
              <a:off x="47615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5"/>
            <p:cNvSpPr/>
            <p:nvPr/>
          </p:nvSpPr>
          <p:spPr>
            <a:xfrm>
              <a:off x="4754100" y="3582125"/>
              <a:ext cx="411325" cy="42525"/>
            </a:xfrm>
            <a:custGeom>
              <a:rect b="b" l="l" r="r" t="t"/>
              <a:pathLst>
                <a:path extrusionOk="0" h="1701" w="16453">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5"/>
            <p:cNvSpPr/>
            <p:nvPr/>
          </p:nvSpPr>
          <p:spPr>
            <a:xfrm>
              <a:off x="4818800" y="2599625"/>
              <a:ext cx="476025" cy="476025"/>
            </a:xfrm>
            <a:custGeom>
              <a:rect b="b" l="l" r="r" t="t"/>
              <a:pathLst>
                <a:path extrusionOk="0" h="19041" w="19041">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5"/>
            <p:cNvSpPr/>
            <p:nvPr/>
          </p:nvSpPr>
          <p:spPr>
            <a:xfrm>
              <a:off x="4811425" y="2592225"/>
              <a:ext cx="490800" cy="490800"/>
            </a:xfrm>
            <a:custGeom>
              <a:rect b="b" l="l" r="r" t="t"/>
              <a:pathLst>
                <a:path extrusionOk="0" h="19632" w="19632">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5"/>
            <p:cNvSpPr/>
            <p:nvPr/>
          </p:nvSpPr>
          <p:spPr>
            <a:xfrm>
              <a:off x="5000900" y="3058050"/>
              <a:ext cx="93375" cy="306875"/>
            </a:xfrm>
            <a:custGeom>
              <a:rect b="b" l="l" r="r" t="t"/>
              <a:pathLst>
                <a:path extrusionOk="0" h="12275" w="3735">
                  <a:moveTo>
                    <a:pt x="3734" y="1"/>
                  </a:moveTo>
                  <a:lnTo>
                    <a:pt x="0" y="481"/>
                  </a:lnTo>
                  <a:lnTo>
                    <a:pt x="1738" y="12275"/>
                  </a:lnTo>
                  <a:lnTo>
                    <a:pt x="3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5"/>
            <p:cNvSpPr/>
            <p:nvPr/>
          </p:nvSpPr>
          <p:spPr>
            <a:xfrm>
              <a:off x="4992575" y="3050475"/>
              <a:ext cx="110000" cy="321850"/>
            </a:xfrm>
            <a:custGeom>
              <a:rect b="b" l="l" r="r" t="t"/>
              <a:pathLst>
                <a:path extrusionOk="0" h="12874" w="440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5"/>
            <p:cNvSpPr/>
            <p:nvPr/>
          </p:nvSpPr>
          <p:spPr>
            <a:xfrm>
              <a:off x="3524850" y="3248450"/>
              <a:ext cx="631275" cy="374350"/>
            </a:xfrm>
            <a:custGeom>
              <a:rect b="b" l="l" r="r" t="t"/>
              <a:pathLst>
                <a:path extrusionOk="0" h="14974" w="25251">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5"/>
            <p:cNvSpPr/>
            <p:nvPr/>
          </p:nvSpPr>
          <p:spPr>
            <a:xfrm>
              <a:off x="3517450" y="3240125"/>
              <a:ext cx="647000" cy="391000"/>
            </a:xfrm>
            <a:custGeom>
              <a:rect b="b" l="l" r="r" t="t"/>
              <a:pathLst>
                <a:path extrusionOk="0" h="15640" w="2588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5"/>
            <p:cNvSpPr/>
            <p:nvPr/>
          </p:nvSpPr>
          <p:spPr>
            <a:xfrm>
              <a:off x="4051675" y="2338050"/>
              <a:ext cx="475100" cy="475100"/>
            </a:xfrm>
            <a:custGeom>
              <a:rect b="b" l="l" r="r" t="t"/>
              <a:pathLst>
                <a:path extrusionOk="0" h="19004" w="19004">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5"/>
            <p:cNvSpPr/>
            <p:nvPr/>
          </p:nvSpPr>
          <p:spPr>
            <a:xfrm>
              <a:off x="4043350" y="2329725"/>
              <a:ext cx="491725" cy="491750"/>
            </a:xfrm>
            <a:custGeom>
              <a:rect b="b" l="l" r="r" t="t"/>
              <a:pathLst>
                <a:path extrusionOk="0" h="19670" w="19669">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5"/>
            <p:cNvSpPr/>
            <p:nvPr/>
          </p:nvSpPr>
          <p:spPr>
            <a:xfrm>
              <a:off x="4112675" y="2789100"/>
              <a:ext cx="193200" cy="368800"/>
            </a:xfrm>
            <a:custGeom>
              <a:rect b="b" l="l" r="r" t="t"/>
              <a:pathLst>
                <a:path extrusionOk="0" h="14752" w="7728">
                  <a:moveTo>
                    <a:pt x="7727" y="0"/>
                  </a:moveTo>
                  <a:lnTo>
                    <a:pt x="4511" y="481"/>
                  </a:lnTo>
                  <a:lnTo>
                    <a:pt x="0" y="14751"/>
                  </a:lnTo>
                  <a:lnTo>
                    <a:pt x="77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5"/>
            <p:cNvSpPr/>
            <p:nvPr/>
          </p:nvSpPr>
          <p:spPr>
            <a:xfrm>
              <a:off x="4103425" y="2780975"/>
              <a:ext cx="211675" cy="385050"/>
            </a:xfrm>
            <a:custGeom>
              <a:rect b="b" l="l" r="r" t="t"/>
              <a:pathLst>
                <a:path extrusionOk="0" h="15402" w="8467">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5"/>
            <p:cNvSpPr/>
            <p:nvPr/>
          </p:nvSpPr>
          <p:spPr>
            <a:xfrm>
              <a:off x="2612600" y="3247525"/>
              <a:ext cx="720950" cy="365125"/>
            </a:xfrm>
            <a:custGeom>
              <a:rect b="b" l="l" r="r" t="t"/>
              <a:pathLst>
                <a:path extrusionOk="0" h="14605" w="28838">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5"/>
            <p:cNvSpPr/>
            <p:nvPr/>
          </p:nvSpPr>
          <p:spPr>
            <a:xfrm>
              <a:off x="2607050" y="3240125"/>
              <a:ext cx="732025" cy="379900"/>
            </a:xfrm>
            <a:custGeom>
              <a:rect b="b" l="l" r="r" t="t"/>
              <a:pathLst>
                <a:path extrusionOk="0" h="15196" w="29281">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5"/>
            <p:cNvSpPr/>
            <p:nvPr/>
          </p:nvSpPr>
          <p:spPr>
            <a:xfrm>
              <a:off x="2665275" y="3274325"/>
              <a:ext cx="615575" cy="311500"/>
            </a:xfrm>
            <a:custGeom>
              <a:rect b="b" l="l" r="r" t="t"/>
              <a:pathLst>
                <a:path extrusionOk="0" h="12460" w="24623">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5"/>
            <p:cNvSpPr/>
            <p:nvPr/>
          </p:nvSpPr>
          <p:spPr>
            <a:xfrm>
              <a:off x="2659725" y="3266950"/>
              <a:ext cx="626675" cy="326275"/>
            </a:xfrm>
            <a:custGeom>
              <a:rect b="b" l="l" r="r" t="t"/>
              <a:pathLst>
                <a:path extrusionOk="0" h="13051" w="25067">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5"/>
            <p:cNvSpPr/>
            <p:nvPr/>
          </p:nvSpPr>
          <p:spPr>
            <a:xfrm>
              <a:off x="2359350" y="3589500"/>
              <a:ext cx="818000" cy="26825"/>
            </a:xfrm>
            <a:custGeom>
              <a:rect b="b" l="l" r="r" t="t"/>
              <a:pathLst>
                <a:path extrusionOk="0" h="1073" w="32720">
                  <a:moveTo>
                    <a:pt x="0" y="1"/>
                  </a:moveTo>
                  <a:lnTo>
                    <a:pt x="0" y="1073"/>
                  </a:lnTo>
                  <a:lnTo>
                    <a:pt x="32719" y="1073"/>
                  </a:lnTo>
                  <a:lnTo>
                    <a:pt x="327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5"/>
            <p:cNvSpPr/>
            <p:nvPr/>
          </p:nvSpPr>
          <p:spPr>
            <a:xfrm>
              <a:off x="2351950" y="3582125"/>
              <a:ext cx="833700" cy="42525"/>
            </a:xfrm>
            <a:custGeom>
              <a:rect b="b" l="l" r="r" t="t"/>
              <a:pathLst>
                <a:path extrusionOk="0" h="1701" w="33348">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5"/>
            <p:cNvSpPr/>
            <p:nvPr/>
          </p:nvSpPr>
          <p:spPr>
            <a:xfrm>
              <a:off x="2780800" y="3589500"/>
              <a:ext cx="396550" cy="26825"/>
            </a:xfrm>
            <a:custGeom>
              <a:rect b="b" l="l" r="r" t="t"/>
              <a:pathLst>
                <a:path extrusionOk="0" h="1073" w="15862">
                  <a:moveTo>
                    <a:pt x="1" y="1"/>
                  </a:moveTo>
                  <a:lnTo>
                    <a:pt x="1" y="1073"/>
                  </a:lnTo>
                  <a:lnTo>
                    <a:pt x="15861" y="1073"/>
                  </a:lnTo>
                  <a:lnTo>
                    <a:pt x="15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5"/>
            <p:cNvSpPr/>
            <p:nvPr/>
          </p:nvSpPr>
          <p:spPr>
            <a:xfrm>
              <a:off x="2773400" y="3582125"/>
              <a:ext cx="412250" cy="42525"/>
            </a:xfrm>
            <a:custGeom>
              <a:rect b="b" l="l" r="r" t="t"/>
              <a:pathLst>
                <a:path extrusionOk="0" h="1701" w="1649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5"/>
            <p:cNvSpPr/>
            <p:nvPr/>
          </p:nvSpPr>
          <p:spPr>
            <a:xfrm>
              <a:off x="2617200" y="2599625"/>
              <a:ext cx="476025" cy="476025"/>
            </a:xfrm>
            <a:custGeom>
              <a:rect b="b" l="l" r="r" t="t"/>
              <a:pathLst>
                <a:path extrusionOk="0" h="19041" w="19041">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5"/>
            <p:cNvSpPr/>
            <p:nvPr/>
          </p:nvSpPr>
          <p:spPr>
            <a:xfrm>
              <a:off x="2609825" y="2592225"/>
              <a:ext cx="490800" cy="490800"/>
            </a:xfrm>
            <a:custGeom>
              <a:rect b="b" l="l" r="r" t="t"/>
              <a:pathLst>
                <a:path extrusionOk="0" h="19632" w="19632">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5"/>
            <p:cNvSpPr/>
            <p:nvPr/>
          </p:nvSpPr>
          <p:spPr>
            <a:xfrm>
              <a:off x="2855675" y="3045125"/>
              <a:ext cx="68425" cy="300400"/>
            </a:xfrm>
            <a:custGeom>
              <a:rect b="b" l="l" r="r" t="t"/>
              <a:pathLst>
                <a:path extrusionOk="0" h="12016" w="2737">
                  <a:moveTo>
                    <a:pt x="2736" y="0"/>
                  </a:moveTo>
                  <a:lnTo>
                    <a:pt x="0" y="1220"/>
                  </a:lnTo>
                  <a:lnTo>
                    <a:pt x="2219" y="12016"/>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5"/>
            <p:cNvSpPr/>
            <p:nvPr/>
          </p:nvSpPr>
          <p:spPr>
            <a:xfrm>
              <a:off x="2847350" y="3037950"/>
              <a:ext cx="84125" cy="315900"/>
            </a:xfrm>
            <a:custGeom>
              <a:rect b="b" l="l" r="r" t="t"/>
              <a:pathLst>
                <a:path extrusionOk="0" h="12636" w="3365">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5"/>
            <p:cNvSpPr/>
            <p:nvPr/>
          </p:nvSpPr>
          <p:spPr>
            <a:xfrm>
              <a:off x="4462975" y="3403725"/>
              <a:ext cx="145125" cy="213525"/>
            </a:xfrm>
            <a:custGeom>
              <a:rect b="b" l="l" r="r" t="t"/>
              <a:pathLst>
                <a:path extrusionOk="0" h="8541" w="5805">
                  <a:moveTo>
                    <a:pt x="0" y="1"/>
                  </a:moveTo>
                  <a:lnTo>
                    <a:pt x="0" y="8541"/>
                  </a:lnTo>
                  <a:lnTo>
                    <a:pt x="5805" y="8541"/>
                  </a:lnTo>
                  <a:lnTo>
                    <a:pt x="580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5"/>
            <p:cNvSpPr/>
            <p:nvPr/>
          </p:nvSpPr>
          <p:spPr>
            <a:xfrm>
              <a:off x="4455575" y="3396325"/>
              <a:ext cx="159925" cy="228325"/>
            </a:xfrm>
            <a:custGeom>
              <a:rect b="b" l="l" r="r" t="t"/>
              <a:pathLst>
                <a:path extrusionOk="0" h="9133" w="6397">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5"/>
            <p:cNvSpPr/>
            <p:nvPr/>
          </p:nvSpPr>
          <p:spPr>
            <a:xfrm>
              <a:off x="4570175" y="3443475"/>
              <a:ext cx="77675" cy="144200"/>
            </a:xfrm>
            <a:custGeom>
              <a:rect b="b" l="l" r="r" t="t"/>
              <a:pathLst>
                <a:path extrusionOk="0" h="5768" w="3107">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5"/>
            <p:cNvSpPr/>
            <p:nvPr/>
          </p:nvSpPr>
          <p:spPr>
            <a:xfrm>
              <a:off x="4561875" y="3436075"/>
              <a:ext cx="93375" cy="159925"/>
            </a:xfrm>
            <a:custGeom>
              <a:rect b="b" l="l" r="r" t="t"/>
              <a:pathLst>
                <a:path extrusionOk="0" h="6397" w="3735">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5"/>
            <p:cNvSpPr/>
            <p:nvPr/>
          </p:nvSpPr>
          <p:spPr>
            <a:xfrm>
              <a:off x="4999975" y="3728150"/>
              <a:ext cx="140500" cy="1346100"/>
            </a:xfrm>
            <a:custGeom>
              <a:rect b="b" l="l" r="r" t="t"/>
              <a:pathLst>
                <a:path extrusionOk="0" h="53844" w="562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5"/>
            <p:cNvSpPr/>
            <p:nvPr/>
          </p:nvSpPr>
          <p:spPr>
            <a:xfrm>
              <a:off x="4991650" y="3720750"/>
              <a:ext cx="156225" cy="1360550"/>
            </a:xfrm>
            <a:custGeom>
              <a:rect b="b" l="l" r="r" t="t"/>
              <a:pathLst>
                <a:path extrusionOk="0" h="54422" w="6249">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5"/>
            <p:cNvSpPr/>
            <p:nvPr/>
          </p:nvSpPr>
          <p:spPr>
            <a:xfrm>
              <a:off x="5752325" y="3728150"/>
              <a:ext cx="141425" cy="1349800"/>
            </a:xfrm>
            <a:custGeom>
              <a:rect b="b" l="l" r="r" t="t"/>
              <a:pathLst>
                <a:path extrusionOk="0" h="53992" w="5657">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5"/>
            <p:cNvSpPr/>
            <p:nvPr/>
          </p:nvSpPr>
          <p:spPr>
            <a:xfrm>
              <a:off x="5744000" y="3720750"/>
              <a:ext cx="156225" cy="1365175"/>
            </a:xfrm>
            <a:custGeom>
              <a:rect b="b" l="l" r="r" t="t"/>
              <a:pathLst>
                <a:path extrusionOk="0" h="54607" w="6249">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5"/>
            <p:cNvSpPr/>
            <p:nvPr/>
          </p:nvSpPr>
          <p:spPr>
            <a:xfrm>
              <a:off x="2587625" y="3728150"/>
              <a:ext cx="123875" cy="1337800"/>
            </a:xfrm>
            <a:custGeom>
              <a:rect b="b" l="l" r="r" t="t"/>
              <a:pathLst>
                <a:path extrusionOk="0" h="53512" w="4955">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5"/>
            <p:cNvSpPr/>
            <p:nvPr/>
          </p:nvSpPr>
          <p:spPr>
            <a:xfrm>
              <a:off x="2580250" y="3720750"/>
              <a:ext cx="138650" cy="1352225"/>
            </a:xfrm>
            <a:custGeom>
              <a:rect b="b" l="l" r="r" t="t"/>
              <a:pathLst>
                <a:path extrusionOk="0" h="54089" w="5546">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5"/>
            <p:cNvSpPr/>
            <p:nvPr/>
          </p:nvSpPr>
          <p:spPr>
            <a:xfrm>
              <a:off x="1894425" y="3728150"/>
              <a:ext cx="122975" cy="1333175"/>
            </a:xfrm>
            <a:custGeom>
              <a:rect b="b" l="l" r="r" t="t"/>
              <a:pathLst>
                <a:path extrusionOk="0" h="53327" w="4919">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5"/>
            <p:cNvSpPr/>
            <p:nvPr/>
          </p:nvSpPr>
          <p:spPr>
            <a:xfrm>
              <a:off x="1887050" y="3720750"/>
              <a:ext cx="138650" cy="1348525"/>
            </a:xfrm>
            <a:custGeom>
              <a:rect b="b" l="l" r="r" t="t"/>
              <a:pathLst>
                <a:path extrusionOk="0" h="53941" w="5546">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5"/>
            <p:cNvSpPr/>
            <p:nvPr/>
          </p:nvSpPr>
          <p:spPr>
            <a:xfrm>
              <a:off x="1912000" y="3654200"/>
              <a:ext cx="3986375" cy="114650"/>
            </a:xfrm>
            <a:custGeom>
              <a:rect b="b" l="l" r="r" t="t"/>
              <a:pathLst>
                <a:path extrusionOk="0" h="4586" w="159455">
                  <a:moveTo>
                    <a:pt x="0" y="1"/>
                  </a:moveTo>
                  <a:lnTo>
                    <a:pt x="0" y="4585"/>
                  </a:lnTo>
                  <a:lnTo>
                    <a:pt x="159455" y="4585"/>
                  </a:lnTo>
                  <a:lnTo>
                    <a:pt x="1594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5"/>
            <p:cNvSpPr/>
            <p:nvPr/>
          </p:nvSpPr>
          <p:spPr>
            <a:xfrm>
              <a:off x="1904600" y="3646800"/>
              <a:ext cx="4001175" cy="130350"/>
            </a:xfrm>
            <a:custGeom>
              <a:rect b="b" l="l" r="r" t="t"/>
              <a:pathLst>
                <a:path extrusionOk="0" h="5214" w="160047">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5"/>
            <p:cNvSpPr/>
            <p:nvPr/>
          </p:nvSpPr>
          <p:spPr>
            <a:xfrm>
              <a:off x="1912000" y="3654200"/>
              <a:ext cx="3986375" cy="39775"/>
            </a:xfrm>
            <a:custGeom>
              <a:rect b="b" l="l" r="r" t="t"/>
              <a:pathLst>
                <a:path extrusionOk="0" h="1591" w="159455">
                  <a:moveTo>
                    <a:pt x="0" y="1"/>
                  </a:moveTo>
                  <a:lnTo>
                    <a:pt x="0" y="1591"/>
                  </a:lnTo>
                  <a:lnTo>
                    <a:pt x="159455" y="1591"/>
                  </a:lnTo>
                  <a:lnTo>
                    <a:pt x="159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5"/>
            <p:cNvSpPr/>
            <p:nvPr/>
          </p:nvSpPr>
          <p:spPr>
            <a:xfrm>
              <a:off x="1904600" y="3646800"/>
              <a:ext cx="4001175" cy="54575"/>
            </a:xfrm>
            <a:custGeom>
              <a:rect b="b" l="l" r="r" t="t"/>
              <a:pathLst>
                <a:path extrusionOk="0" h="2183" w="160047">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5"/>
            <p:cNvSpPr/>
            <p:nvPr/>
          </p:nvSpPr>
          <p:spPr>
            <a:xfrm>
              <a:off x="4901075" y="3654200"/>
              <a:ext cx="997300" cy="114650"/>
            </a:xfrm>
            <a:custGeom>
              <a:rect b="b" l="l" r="r" t="t"/>
              <a:pathLst>
                <a:path extrusionOk="0" h="4586" w="39892">
                  <a:moveTo>
                    <a:pt x="0" y="1"/>
                  </a:moveTo>
                  <a:lnTo>
                    <a:pt x="0" y="4585"/>
                  </a:lnTo>
                  <a:lnTo>
                    <a:pt x="39892" y="4585"/>
                  </a:lnTo>
                  <a:lnTo>
                    <a:pt x="398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5"/>
            <p:cNvSpPr/>
            <p:nvPr/>
          </p:nvSpPr>
          <p:spPr>
            <a:xfrm>
              <a:off x="4893675" y="3646800"/>
              <a:ext cx="1012100" cy="130350"/>
            </a:xfrm>
            <a:custGeom>
              <a:rect b="b" l="l" r="r" t="t"/>
              <a:pathLst>
                <a:path extrusionOk="0" h="5214" w="40484">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5"/>
            <p:cNvSpPr/>
            <p:nvPr/>
          </p:nvSpPr>
          <p:spPr>
            <a:xfrm>
              <a:off x="1876875" y="3616300"/>
              <a:ext cx="4057550" cy="43475"/>
            </a:xfrm>
            <a:custGeom>
              <a:rect b="b" l="l" r="r" t="t"/>
              <a:pathLst>
                <a:path extrusionOk="0" h="1739" w="162302">
                  <a:moveTo>
                    <a:pt x="1" y="1"/>
                  </a:moveTo>
                  <a:lnTo>
                    <a:pt x="1" y="1739"/>
                  </a:lnTo>
                  <a:lnTo>
                    <a:pt x="162301" y="1739"/>
                  </a:lnTo>
                  <a:lnTo>
                    <a:pt x="16230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5"/>
            <p:cNvSpPr/>
            <p:nvPr/>
          </p:nvSpPr>
          <p:spPr>
            <a:xfrm>
              <a:off x="1868550" y="3608925"/>
              <a:ext cx="4073275" cy="59175"/>
            </a:xfrm>
            <a:custGeom>
              <a:rect b="b" l="l" r="r" t="t"/>
              <a:pathLst>
                <a:path extrusionOk="0" h="2367" w="162931">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5"/>
            <p:cNvSpPr/>
            <p:nvPr/>
          </p:nvSpPr>
          <p:spPr>
            <a:xfrm>
              <a:off x="4942650" y="3616300"/>
              <a:ext cx="991775" cy="43475"/>
            </a:xfrm>
            <a:custGeom>
              <a:rect b="b" l="l" r="r" t="t"/>
              <a:pathLst>
                <a:path extrusionOk="0" h="1739" w="39671">
                  <a:moveTo>
                    <a:pt x="1" y="1"/>
                  </a:moveTo>
                  <a:lnTo>
                    <a:pt x="1" y="1739"/>
                  </a:lnTo>
                  <a:lnTo>
                    <a:pt x="39670" y="1739"/>
                  </a:lnTo>
                  <a:lnTo>
                    <a:pt x="396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5"/>
            <p:cNvSpPr/>
            <p:nvPr/>
          </p:nvSpPr>
          <p:spPr>
            <a:xfrm>
              <a:off x="4935275" y="3608925"/>
              <a:ext cx="1006550" cy="59175"/>
            </a:xfrm>
            <a:custGeom>
              <a:rect b="b" l="l" r="r" t="t"/>
              <a:pathLst>
                <a:path extrusionOk="0" h="2367" w="40262">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5"/>
            <p:cNvSpPr/>
            <p:nvPr/>
          </p:nvSpPr>
          <p:spPr>
            <a:xfrm>
              <a:off x="5555450" y="2786125"/>
              <a:ext cx="416875" cy="365650"/>
            </a:xfrm>
            <a:custGeom>
              <a:rect b="b" l="l" r="r" t="t"/>
              <a:pathLst>
                <a:path extrusionOk="0" h="14626" w="16675">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5"/>
            <p:cNvSpPr/>
            <p:nvPr/>
          </p:nvSpPr>
          <p:spPr>
            <a:xfrm>
              <a:off x="5552675" y="2778000"/>
              <a:ext cx="427950" cy="381750"/>
            </a:xfrm>
            <a:custGeom>
              <a:rect b="b" l="l" r="r" t="t"/>
              <a:pathLst>
                <a:path extrusionOk="0" h="15270" w="17118">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5"/>
            <p:cNvSpPr/>
            <p:nvPr/>
          </p:nvSpPr>
          <p:spPr>
            <a:xfrm>
              <a:off x="5414950" y="2624850"/>
              <a:ext cx="546275" cy="391175"/>
            </a:xfrm>
            <a:custGeom>
              <a:rect b="b" l="l" r="r" t="t"/>
              <a:pathLst>
                <a:path extrusionOk="0" h="15647" w="21851">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5"/>
            <p:cNvSpPr/>
            <p:nvPr/>
          </p:nvSpPr>
          <p:spPr>
            <a:xfrm>
              <a:off x="5440850" y="2617175"/>
              <a:ext cx="512050" cy="406700"/>
            </a:xfrm>
            <a:custGeom>
              <a:rect b="b" l="l" r="r" t="t"/>
              <a:pathLst>
                <a:path extrusionOk="0" h="16268" w="20482">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5"/>
            <p:cNvSpPr/>
            <p:nvPr/>
          </p:nvSpPr>
          <p:spPr>
            <a:xfrm>
              <a:off x="5732875" y="2898975"/>
              <a:ext cx="70300" cy="90700"/>
            </a:xfrm>
            <a:custGeom>
              <a:rect b="b" l="l" r="r" t="t"/>
              <a:pathLst>
                <a:path extrusionOk="0" h="3628" w="2812">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5"/>
            <p:cNvSpPr/>
            <p:nvPr/>
          </p:nvSpPr>
          <p:spPr>
            <a:xfrm>
              <a:off x="5735675" y="2890750"/>
              <a:ext cx="67500" cy="106325"/>
            </a:xfrm>
            <a:custGeom>
              <a:rect b="b" l="l" r="r" t="t"/>
              <a:pathLst>
                <a:path extrusionOk="0" h="4253" w="270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5"/>
            <p:cNvSpPr/>
            <p:nvPr/>
          </p:nvSpPr>
          <p:spPr>
            <a:xfrm>
              <a:off x="5487050" y="4141300"/>
              <a:ext cx="251425" cy="785650"/>
            </a:xfrm>
            <a:custGeom>
              <a:rect b="b" l="l" r="r" t="t"/>
              <a:pathLst>
                <a:path extrusionOk="0" h="31426" w="10057">
                  <a:moveTo>
                    <a:pt x="7395" y="0"/>
                  </a:moveTo>
                  <a:lnTo>
                    <a:pt x="1" y="407"/>
                  </a:lnTo>
                  <a:lnTo>
                    <a:pt x="6581" y="31241"/>
                  </a:lnTo>
                  <a:lnTo>
                    <a:pt x="10057" y="31425"/>
                  </a:lnTo>
                  <a:lnTo>
                    <a:pt x="739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5"/>
            <p:cNvSpPr/>
            <p:nvPr/>
          </p:nvSpPr>
          <p:spPr>
            <a:xfrm>
              <a:off x="5478725" y="4133900"/>
              <a:ext cx="268075" cy="801375"/>
            </a:xfrm>
            <a:custGeom>
              <a:rect b="b" l="l" r="r" t="t"/>
              <a:pathLst>
                <a:path extrusionOk="0" h="32055" w="10723">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5"/>
            <p:cNvSpPr/>
            <p:nvPr/>
          </p:nvSpPr>
          <p:spPr>
            <a:xfrm>
              <a:off x="5471350" y="4922300"/>
              <a:ext cx="282850" cy="117400"/>
            </a:xfrm>
            <a:custGeom>
              <a:rect b="b" l="l" r="r" t="t"/>
              <a:pathLst>
                <a:path extrusionOk="0" h="4696" w="11314">
                  <a:moveTo>
                    <a:pt x="7209" y="1"/>
                  </a:moveTo>
                  <a:lnTo>
                    <a:pt x="0" y="4696"/>
                  </a:lnTo>
                  <a:lnTo>
                    <a:pt x="11313" y="4696"/>
                  </a:lnTo>
                  <a:lnTo>
                    <a:pt x="10685" y="185"/>
                  </a:lnTo>
                  <a:lnTo>
                    <a:pt x="720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5"/>
            <p:cNvSpPr/>
            <p:nvPr/>
          </p:nvSpPr>
          <p:spPr>
            <a:xfrm>
              <a:off x="5463025" y="4913975"/>
              <a:ext cx="299475" cy="134050"/>
            </a:xfrm>
            <a:custGeom>
              <a:rect b="b" l="l" r="r" t="t"/>
              <a:pathLst>
                <a:path extrusionOk="0" h="5362" w="11979">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5"/>
            <p:cNvSpPr/>
            <p:nvPr/>
          </p:nvSpPr>
          <p:spPr>
            <a:xfrm>
              <a:off x="5231950" y="3802100"/>
              <a:ext cx="1096200" cy="1127625"/>
            </a:xfrm>
            <a:custGeom>
              <a:rect b="b" l="l" r="r" t="t"/>
              <a:pathLst>
                <a:path extrusionOk="0" h="45105" w="43848">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5"/>
            <p:cNvSpPr/>
            <p:nvPr/>
          </p:nvSpPr>
          <p:spPr>
            <a:xfrm>
              <a:off x="5223650" y="3794700"/>
              <a:ext cx="1075850" cy="1142425"/>
            </a:xfrm>
            <a:custGeom>
              <a:rect b="b" l="l" r="r" t="t"/>
              <a:pathLst>
                <a:path extrusionOk="0" h="45697" w="43034">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5"/>
            <p:cNvSpPr/>
            <p:nvPr/>
          </p:nvSpPr>
          <p:spPr>
            <a:xfrm>
              <a:off x="5111800" y="4926000"/>
              <a:ext cx="308725" cy="134975"/>
            </a:xfrm>
            <a:custGeom>
              <a:rect b="b" l="l" r="r" t="t"/>
              <a:pathLst>
                <a:path extrusionOk="0" h="5399" w="12349">
                  <a:moveTo>
                    <a:pt x="9280" y="0"/>
                  </a:moveTo>
                  <a:lnTo>
                    <a:pt x="8837" y="259"/>
                  </a:lnTo>
                  <a:lnTo>
                    <a:pt x="1" y="5398"/>
                  </a:lnTo>
                  <a:lnTo>
                    <a:pt x="12349" y="5398"/>
                  </a:lnTo>
                  <a:lnTo>
                    <a:pt x="12016" y="148"/>
                  </a:lnTo>
                  <a:lnTo>
                    <a:pt x="9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5"/>
            <p:cNvSpPr/>
            <p:nvPr/>
          </p:nvSpPr>
          <p:spPr>
            <a:xfrm>
              <a:off x="5103475" y="4918600"/>
              <a:ext cx="324450" cy="150675"/>
            </a:xfrm>
            <a:custGeom>
              <a:rect b="b" l="l" r="r" t="t"/>
              <a:pathLst>
                <a:path extrusionOk="0" h="6027" w="12978">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5"/>
            <p:cNvSpPr/>
            <p:nvPr/>
          </p:nvSpPr>
          <p:spPr>
            <a:xfrm>
              <a:off x="5408500" y="3494300"/>
              <a:ext cx="201500" cy="90600"/>
            </a:xfrm>
            <a:custGeom>
              <a:rect b="b" l="l" r="r" t="t"/>
              <a:pathLst>
                <a:path extrusionOk="0" h="3624" w="806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5"/>
            <p:cNvSpPr/>
            <p:nvPr/>
          </p:nvSpPr>
          <p:spPr>
            <a:xfrm>
              <a:off x="5400175" y="3486925"/>
              <a:ext cx="218150" cy="105775"/>
            </a:xfrm>
            <a:custGeom>
              <a:rect b="b" l="l" r="r" t="t"/>
              <a:pathLst>
                <a:path extrusionOk="0" h="4231" w="8726">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5"/>
            <p:cNvSpPr/>
            <p:nvPr/>
          </p:nvSpPr>
          <p:spPr>
            <a:xfrm>
              <a:off x="5410350" y="3530350"/>
              <a:ext cx="171000" cy="49025"/>
            </a:xfrm>
            <a:custGeom>
              <a:rect b="b" l="l" r="r" t="t"/>
              <a:pathLst>
                <a:path extrusionOk="0" h="1961" w="684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5"/>
            <p:cNvSpPr/>
            <p:nvPr/>
          </p:nvSpPr>
          <p:spPr>
            <a:xfrm>
              <a:off x="5412200" y="3522950"/>
              <a:ext cx="177475" cy="64725"/>
            </a:xfrm>
            <a:custGeom>
              <a:rect b="b" l="l" r="r" t="t"/>
              <a:pathLst>
                <a:path extrusionOk="0" h="2589" w="7099">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5"/>
            <p:cNvSpPr/>
            <p:nvPr/>
          </p:nvSpPr>
          <p:spPr>
            <a:xfrm>
              <a:off x="5597050" y="3530350"/>
              <a:ext cx="448275" cy="196900"/>
            </a:xfrm>
            <a:custGeom>
              <a:rect b="b" l="l" r="r" t="t"/>
              <a:pathLst>
                <a:path extrusionOk="0" h="7876" w="17931">
                  <a:moveTo>
                    <a:pt x="518" y="1"/>
                  </a:moveTo>
                  <a:lnTo>
                    <a:pt x="0" y="2182"/>
                  </a:lnTo>
                  <a:lnTo>
                    <a:pt x="17487" y="7875"/>
                  </a:lnTo>
                  <a:lnTo>
                    <a:pt x="17931" y="2810"/>
                  </a:lnTo>
                  <a:lnTo>
                    <a:pt x="5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5"/>
            <p:cNvSpPr/>
            <p:nvPr/>
          </p:nvSpPr>
          <p:spPr>
            <a:xfrm>
              <a:off x="5588725" y="3522775"/>
              <a:ext cx="464000" cy="212250"/>
            </a:xfrm>
            <a:custGeom>
              <a:rect b="b" l="l" r="r" t="t"/>
              <a:pathLst>
                <a:path extrusionOk="0" h="8490" w="1856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5"/>
            <p:cNvSpPr/>
            <p:nvPr/>
          </p:nvSpPr>
          <p:spPr>
            <a:xfrm>
              <a:off x="5831800" y="3033350"/>
              <a:ext cx="475100" cy="853075"/>
            </a:xfrm>
            <a:custGeom>
              <a:rect b="b" l="l" r="r" t="t"/>
              <a:pathLst>
                <a:path extrusionOk="0" h="34123" w="19004">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5"/>
            <p:cNvSpPr/>
            <p:nvPr/>
          </p:nvSpPr>
          <p:spPr>
            <a:xfrm>
              <a:off x="5847525" y="3025700"/>
              <a:ext cx="462150" cy="867925"/>
            </a:xfrm>
            <a:custGeom>
              <a:rect b="b" l="l" r="r" t="t"/>
              <a:pathLst>
                <a:path extrusionOk="0" h="34717" w="18486">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5"/>
            <p:cNvSpPr/>
            <p:nvPr/>
          </p:nvSpPr>
          <p:spPr>
            <a:xfrm>
              <a:off x="5828100" y="2996750"/>
              <a:ext cx="275450" cy="262825"/>
            </a:xfrm>
            <a:custGeom>
              <a:rect b="b" l="l" r="r" t="t"/>
              <a:pathLst>
                <a:path extrusionOk="0" h="10513" w="11018">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5"/>
            <p:cNvSpPr/>
            <p:nvPr/>
          </p:nvSpPr>
          <p:spPr>
            <a:xfrm>
              <a:off x="5820725" y="2989650"/>
              <a:ext cx="291150" cy="277325"/>
            </a:xfrm>
            <a:custGeom>
              <a:rect b="b" l="l" r="r" t="t"/>
              <a:pathLst>
                <a:path extrusionOk="0" h="11093" w="11646">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5"/>
            <p:cNvSpPr/>
            <p:nvPr/>
          </p:nvSpPr>
          <p:spPr>
            <a:xfrm>
              <a:off x="5256900" y="3187450"/>
              <a:ext cx="816150" cy="609925"/>
            </a:xfrm>
            <a:custGeom>
              <a:rect b="b" l="l" r="r" t="t"/>
              <a:pathLst>
                <a:path extrusionOk="0" h="24397" w="32646">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5"/>
            <p:cNvSpPr/>
            <p:nvPr/>
          </p:nvSpPr>
          <p:spPr>
            <a:xfrm>
              <a:off x="5248600" y="3179325"/>
              <a:ext cx="832775" cy="625550"/>
            </a:xfrm>
            <a:custGeom>
              <a:rect b="b" l="l" r="r" t="t"/>
              <a:pathLst>
                <a:path extrusionOk="0" h="25022" w="33311">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5"/>
            <p:cNvSpPr/>
            <p:nvPr/>
          </p:nvSpPr>
          <p:spPr>
            <a:xfrm>
              <a:off x="5945500" y="3431225"/>
              <a:ext cx="158050" cy="58725"/>
            </a:xfrm>
            <a:custGeom>
              <a:rect b="b" l="l" r="r" t="t"/>
              <a:pathLst>
                <a:path extrusionOk="0" h="2349" w="6322">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5"/>
            <p:cNvSpPr/>
            <p:nvPr/>
          </p:nvSpPr>
          <p:spPr>
            <a:xfrm>
              <a:off x="5066625" y="3521850"/>
              <a:ext cx="194000" cy="95400"/>
            </a:xfrm>
            <a:custGeom>
              <a:rect b="b" l="l" r="r" t="t"/>
              <a:pathLst>
                <a:path extrusionOk="0" h="3816" w="776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5"/>
            <p:cNvSpPr/>
            <p:nvPr/>
          </p:nvSpPr>
          <p:spPr>
            <a:xfrm>
              <a:off x="5061900" y="3513725"/>
              <a:ext cx="206125" cy="110925"/>
            </a:xfrm>
            <a:custGeom>
              <a:rect b="b" l="l" r="r" t="t"/>
              <a:pathLst>
                <a:path extrusionOk="0" h="4437" w="8245">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5"/>
            <p:cNvSpPr/>
            <p:nvPr/>
          </p:nvSpPr>
          <p:spPr>
            <a:xfrm>
              <a:off x="5958425" y="4206925"/>
              <a:ext cx="147900" cy="871025"/>
            </a:xfrm>
            <a:custGeom>
              <a:rect b="b" l="l" r="r" t="t"/>
              <a:pathLst>
                <a:path extrusionOk="0" h="34841" w="5916">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5"/>
            <p:cNvSpPr/>
            <p:nvPr/>
          </p:nvSpPr>
          <p:spPr>
            <a:xfrm>
              <a:off x="5951950" y="4199525"/>
              <a:ext cx="162700" cy="886400"/>
            </a:xfrm>
            <a:custGeom>
              <a:rect b="b" l="l" r="r" t="t"/>
              <a:pathLst>
                <a:path extrusionOk="0" h="35456" w="6508">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5"/>
            <p:cNvSpPr/>
            <p:nvPr/>
          </p:nvSpPr>
          <p:spPr>
            <a:xfrm>
              <a:off x="6388200" y="4228175"/>
              <a:ext cx="260675" cy="847075"/>
            </a:xfrm>
            <a:custGeom>
              <a:rect b="b" l="l" r="r" t="t"/>
              <a:pathLst>
                <a:path extrusionOk="0" h="33883" w="10427">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5"/>
            <p:cNvSpPr/>
            <p:nvPr/>
          </p:nvSpPr>
          <p:spPr>
            <a:xfrm>
              <a:off x="6379900" y="4220175"/>
              <a:ext cx="274525" cy="862975"/>
            </a:xfrm>
            <a:custGeom>
              <a:rect b="b" l="l" r="r" t="t"/>
              <a:pathLst>
                <a:path extrusionOk="0" h="34519" w="10981">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5"/>
            <p:cNvSpPr/>
            <p:nvPr/>
          </p:nvSpPr>
          <p:spPr>
            <a:xfrm>
              <a:off x="6024975" y="4218000"/>
              <a:ext cx="189500" cy="859700"/>
            </a:xfrm>
            <a:custGeom>
              <a:rect b="b" l="l" r="r" t="t"/>
              <a:pathLst>
                <a:path extrusionOk="0" h="34388" w="758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5"/>
            <p:cNvSpPr/>
            <p:nvPr/>
          </p:nvSpPr>
          <p:spPr>
            <a:xfrm>
              <a:off x="6016650" y="4210000"/>
              <a:ext cx="205225" cy="875925"/>
            </a:xfrm>
            <a:custGeom>
              <a:rect b="b" l="l" r="r" t="t"/>
              <a:pathLst>
                <a:path extrusionOk="0" h="35037" w="8209">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5"/>
            <p:cNvSpPr/>
            <p:nvPr/>
          </p:nvSpPr>
          <p:spPr>
            <a:xfrm>
              <a:off x="5491675" y="4206925"/>
              <a:ext cx="147900" cy="871025"/>
            </a:xfrm>
            <a:custGeom>
              <a:rect b="b" l="l" r="r" t="t"/>
              <a:pathLst>
                <a:path extrusionOk="0" h="34841" w="5916">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5"/>
            <p:cNvSpPr/>
            <p:nvPr/>
          </p:nvSpPr>
          <p:spPr>
            <a:xfrm>
              <a:off x="5484275" y="4199525"/>
              <a:ext cx="163625" cy="886400"/>
            </a:xfrm>
            <a:custGeom>
              <a:rect b="b" l="l" r="r" t="t"/>
              <a:pathLst>
                <a:path extrusionOk="0" h="35456" w="6545">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5"/>
            <p:cNvSpPr/>
            <p:nvPr/>
          </p:nvSpPr>
          <p:spPr>
            <a:xfrm>
              <a:off x="5447300" y="3236425"/>
              <a:ext cx="1197875" cy="1049075"/>
            </a:xfrm>
            <a:custGeom>
              <a:rect b="b" l="l" r="r" t="t"/>
              <a:pathLst>
                <a:path extrusionOk="0" h="41963" w="47915">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5"/>
            <p:cNvSpPr/>
            <p:nvPr/>
          </p:nvSpPr>
          <p:spPr>
            <a:xfrm>
              <a:off x="5451925" y="3229050"/>
              <a:ext cx="1193250" cy="1063850"/>
            </a:xfrm>
            <a:custGeom>
              <a:rect b="b" l="l" r="r" t="t"/>
              <a:pathLst>
                <a:path extrusionOk="0" h="42554" w="4773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5"/>
            <p:cNvSpPr/>
            <p:nvPr/>
          </p:nvSpPr>
          <p:spPr>
            <a:xfrm>
              <a:off x="5447300" y="3236425"/>
              <a:ext cx="824475" cy="1049075"/>
            </a:xfrm>
            <a:custGeom>
              <a:rect b="b" l="l" r="r" t="t"/>
              <a:pathLst>
                <a:path extrusionOk="0" h="41963" w="32979">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5"/>
            <p:cNvSpPr/>
            <p:nvPr/>
          </p:nvSpPr>
          <p:spPr>
            <a:xfrm>
              <a:off x="5451925" y="3229050"/>
              <a:ext cx="819850" cy="1063850"/>
            </a:xfrm>
            <a:custGeom>
              <a:rect b="b" l="l" r="r" t="t"/>
              <a:pathLst>
                <a:path extrusionOk="0" h="42554" w="32794">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5"/>
            <p:cNvSpPr/>
            <p:nvPr/>
          </p:nvSpPr>
          <p:spPr>
            <a:xfrm>
              <a:off x="1921250" y="3013700"/>
              <a:ext cx="161750" cy="177475"/>
            </a:xfrm>
            <a:custGeom>
              <a:rect b="b" l="l" r="r" t="t"/>
              <a:pathLst>
                <a:path extrusionOk="0" h="7099" w="6470">
                  <a:moveTo>
                    <a:pt x="4880" y="0"/>
                  </a:moveTo>
                  <a:lnTo>
                    <a:pt x="0" y="4510"/>
                  </a:lnTo>
                  <a:lnTo>
                    <a:pt x="2921" y="7098"/>
                  </a:lnTo>
                  <a:lnTo>
                    <a:pt x="6470" y="4510"/>
                  </a:lnTo>
                  <a:lnTo>
                    <a:pt x="48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5"/>
            <p:cNvSpPr/>
            <p:nvPr/>
          </p:nvSpPr>
          <p:spPr>
            <a:xfrm>
              <a:off x="1913850" y="3005375"/>
              <a:ext cx="178400" cy="193650"/>
            </a:xfrm>
            <a:custGeom>
              <a:rect b="b" l="l" r="r" t="t"/>
              <a:pathLst>
                <a:path extrusionOk="0" h="7746" w="7136">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5"/>
            <p:cNvSpPr/>
            <p:nvPr/>
          </p:nvSpPr>
          <p:spPr>
            <a:xfrm>
              <a:off x="2021050" y="3965400"/>
              <a:ext cx="612825" cy="1046575"/>
            </a:xfrm>
            <a:custGeom>
              <a:rect b="b" l="l" r="r" t="t"/>
              <a:pathLst>
                <a:path extrusionOk="0" h="41863" w="24513">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5"/>
            <p:cNvSpPr/>
            <p:nvPr/>
          </p:nvSpPr>
          <p:spPr>
            <a:xfrm>
              <a:off x="2036775" y="3957375"/>
              <a:ext cx="586925" cy="1062000"/>
            </a:xfrm>
            <a:custGeom>
              <a:rect b="b" l="l" r="r" t="t"/>
              <a:pathLst>
                <a:path extrusionOk="0" h="42480" w="23477">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5"/>
            <p:cNvSpPr/>
            <p:nvPr/>
          </p:nvSpPr>
          <p:spPr>
            <a:xfrm>
              <a:off x="2073750" y="4916750"/>
              <a:ext cx="287200" cy="118325"/>
            </a:xfrm>
            <a:custGeom>
              <a:rect b="b" l="l" r="r" t="t"/>
              <a:pathLst>
                <a:path extrusionOk="0" h="4733" w="11488">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5"/>
            <p:cNvSpPr/>
            <p:nvPr/>
          </p:nvSpPr>
          <p:spPr>
            <a:xfrm>
              <a:off x="2079300" y="4909350"/>
              <a:ext cx="287450" cy="134050"/>
            </a:xfrm>
            <a:custGeom>
              <a:rect b="b" l="l" r="r" t="t"/>
              <a:pathLst>
                <a:path extrusionOk="0" h="5362" w="11498">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5"/>
            <p:cNvSpPr/>
            <p:nvPr/>
          </p:nvSpPr>
          <p:spPr>
            <a:xfrm>
              <a:off x="2208675" y="4889025"/>
              <a:ext cx="101700" cy="88750"/>
            </a:xfrm>
            <a:custGeom>
              <a:rect b="b" l="l" r="r" t="t"/>
              <a:pathLst>
                <a:path extrusionOk="0" h="3550" w="4068">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5"/>
            <p:cNvSpPr/>
            <p:nvPr/>
          </p:nvSpPr>
          <p:spPr>
            <a:xfrm>
              <a:off x="2201300" y="4881625"/>
              <a:ext cx="117400" cy="103925"/>
            </a:xfrm>
            <a:custGeom>
              <a:rect b="b" l="l" r="r" t="t"/>
              <a:pathLst>
                <a:path extrusionOk="0" h="4157" w="4696">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5"/>
            <p:cNvSpPr/>
            <p:nvPr/>
          </p:nvSpPr>
          <p:spPr>
            <a:xfrm>
              <a:off x="2129500" y="3838700"/>
              <a:ext cx="832475" cy="1182875"/>
            </a:xfrm>
            <a:custGeom>
              <a:rect b="b" l="l" r="r" t="t"/>
              <a:pathLst>
                <a:path extrusionOk="0" h="47315" w="33299">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5"/>
            <p:cNvSpPr/>
            <p:nvPr/>
          </p:nvSpPr>
          <p:spPr>
            <a:xfrm>
              <a:off x="2149525" y="3831675"/>
              <a:ext cx="811550" cy="1197875"/>
            </a:xfrm>
            <a:custGeom>
              <a:rect b="b" l="l" r="r" t="t"/>
              <a:pathLst>
                <a:path extrusionOk="0" h="47915" w="32462">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5"/>
            <p:cNvSpPr/>
            <p:nvPr/>
          </p:nvSpPr>
          <p:spPr>
            <a:xfrm>
              <a:off x="2676375" y="4926925"/>
              <a:ext cx="287175" cy="118325"/>
            </a:xfrm>
            <a:custGeom>
              <a:rect b="b" l="l" r="r" t="t"/>
              <a:pathLst>
                <a:path extrusionOk="0" h="4733" w="11487">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5"/>
            <p:cNvSpPr/>
            <p:nvPr/>
          </p:nvSpPr>
          <p:spPr>
            <a:xfrm>
              <a:off x="2681900" y="4919525"/>
              <a:ext cx="287475" cy="133125"/>
            </a:xfrm>
            <a:custGeom>
              <a:rect b="b" l="l" r="r" t="t"/>
              <a:pathLst>
                <a:path extrusionOk="0" h="5325" w="11499">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5"/>
            <p:cNvSpPr/>
            <p:nvPr/>
          </p:nvSpPr>
          <p:spPr>
            <a:xfrm>
              <a:off x="2816850" y="4909350"/>
              <a:ext cx="98000" cy="95225"/>
            </a:xfrm>
            <a:custGeom>
              <a:rect b="b" l="l" r="r" t="t"/>
              <a:pathLst>
                <a:path extrusionOk="0" h="3809" w="392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5"/>
            <p:cNvSpPr/>
            <p:nvPr/>
          </p:nvSpPr>
          <p:spPr>
            <a:xfrm>
              <a:off x="2809450" y="4901600"/>
              <a:ext cx="113725" cy="111000"/>
            </a:xfrm>
            <a:custGeom>
              <a:rect b="b" l="l" r="r" t="t"/>
              <a:pathLst>
                <a:path extrusionOk="0" h="4440" w="4549">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5"/>
            <p:cNvSpPr/>
            <p:nvPr/>
          </p:nvSpPr>
          <p:spPr>
            <a:xfrm>
              <a:off x="1840825" y="3478600"/>
              <a:ext cx="636850" cy="232925"/>
            </a:xfrm>
            <a:custGeom>
              <a:rect b="b" l="l" r="r" t="t"/>
              <a:pathLst>
                <a:path extrusionOk="0" h="9317" w="25474">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5"/>
            <p:cNvSpPr/>
            <p:nvPr/>
          </p:nvSpPr>
          <p:spPr>
            <a:xfrm>
              <a:off x="1832500" y="3471200"/>
              <a:ext cx="652575" cy="248325"/>
            </a:xfrm>
            <a:custGeom>
              <a:rect b="b" l="l" r="r" t="t"/>
              <a:pathLst>
                <a:path extrusionOk="0" h="9933" w="26103">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5"/>
            <p:cNvSpPr/>
            <p:nvPr/>
          </p:nvSpPr>
          <p:spPr>
            <a:xfrm>
              <a:off x="2303875" y="3514650"/>
              <a:ext cx="171025" cy="49925"/>
            </a:xfrm>
            <a:custGeom>
              <a:rect b="b" l="l" r="r" t="t"/>
              <a:pathLst>
                <a:path extrusionOk="0" h="1997" w="6841">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5"/>
            <p:cNvSpPr/>
            <p:nvPr/>
          </p:nvSpPr>
          <p:spPr>
            <a:xfrm>
              <a:off x="2296500" y="3507250"/>
              <a:ext cx="177475" cy="64725"/>
            </a:xfrm>
            <a:custGeom>
              <a:rect b="b" l="l" r="r" t="t"/>
              <a:pathLst>
                <a:path extrusionOk="0" h="2589" w="7099">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5"/>
            <p:cNvSpPr/>
            <p:nvPr/>
          </p:nvSpPr>
          <p:spPr>
            <a:xfrm>
              <a:off x="1536750" y="3107250"/>
              <a:ext cx="905800" cy="1073350"/>
            </a:xfrm>
            <a:custGeom>
              <a:rect b="b" l="l" r="r" t="t"/>
              <a:pathLst>
                <a:path extrusionOk="0" h="42934" w="36232">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5"/>
            <p:cNvSpPr/>
            <p:nvPr/>
          </p:nvSpPr>
          <p:spPr>
            <a:xfrm>
              <a:off x="1535825" y="3099650"/>
              <a:ext cx="904875" cy="1088800"/>
            </a:xfrm>
            <a:custGeom>
              <a:rect b="b" l="l" r="r" t="t"/>
              <a:pathLst>
                <a:path extrusionOk="0" h="43552" w="36195">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5"/>
            <p:cNvSpPr/>
            <p:nvPr/>
          </p:nvSpPr>
          <p:spPr>
            <a:xfrm>
              <a:off x="2022900" y="2863875"/>
              <a:ext cx="279150" cy="311575"/>
            </a:xfrm>
            <a:custGeom>
              <a:rect b="b" l="l" r="r" t="t"/>
              <a:pathLst>
                <a:path extrusionOk="0" h="12463" w="11166">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5"/>
            <p:cNvSpPr/>
            <p:nvPr/>
          </p:nvSpPr>
          <p:spPr>
            <a:xfrm>
              <a:off x="2014600" y="2855650"/>
              <a:ext cx="294850" cy="327200"/>
            </a:xfrm>
            <a:custGeom>
              <a:rect b="b" l="l" r="r" t="t"/>
              <a:pathLst>
                <a:path extrusionOk="0" h="13088" w="11794">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5"/>
            <p:cNvSpPr/>
            <p:nvPr/>
          </p:nvSpPr>
          <p:spPr>
            <a:xfrm>
              <a:off x="1440650" y="2636575"/>
              <a:ext cx="1007450" cy="899975"/>
            </a:xfrm>
            <a:custGeom>
              <a:rect b="b" l="l" r="r" t="t"/>
              <a:pathLst>
                <a:path extrusionOk="0" h="35999" w="40298">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5"/>
            <p:cNvSpPr/>
            <p:nvPr/>
          </p:nvSpPr>
          <p:spPr>
            <a:xfrm>
              <a:off x="1452650" y="2629200"/>
              <a:ext cx="995450" cy="915050"/>
            </a:xfrm>
            <a:custGeom>
              <a:rect b="b" l="l" r="r" t="t"/>
              <a:pathLst>
                <a:path extrusionOk="0" h="36602" w="39818">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5"/>
            <p:cNvSpPr/>
            <p:nvPr/>
          </p:nvSpPr>
          <p:spPr>
            <a:xfrm>
              <a:off x="1917550" y="3189350"/>
              <a:ext cx="738725" cy="637725"/>
            </a:xfrm>
            <a:custGeom>
              <a:rect b="b" l="l" r="r" t="t"/>
              <a:pathLst>
                <a:path extrusionOk="0" h="25509" w="29549">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5"/>
            <p:cNvSpPr/>
            <p:nvPr/>
          </p:nvSpPr>
          <p:spPr>
            <a:xfrm>
              <a:off x="1908300" y="3181900"/>
              <a:ext cx="755150" cy="653500"/>
            </a:xfrm>
            <a:custGeom>
              <a:rect b="b" l="l" r="r" t="t"/>
              <a:pathLst>
                <a:path extrusionOk="0" h="26140" w="30206">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5"/>
            <p:cNvSpPr/>
            <p:nvPr/>
          </p:nvSpPr>
          <p:spPr>
            <a:xfrm>
              <a:off x="2058950" y="3511875"/>
              <a:ext cx="597325" cy="315200"/>
            </a:xfrm>
            <a:custGeom>
              <a:rect b="b" l="l" r="r" t="t"/>
              <a:pathLst>
                <a:path extrusionOk="0" h="12608" w="23893">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5"/>
            <p:cNvSpPr/>
            <p:nvPr/>
          </p:nvSpPr>
          <p:spPr>
            <a:xfrm>
              <a:off x="2050625" y="3503550"/>
              <a:ext cx="612825" cy="331850"/>
            </a:xfrm>
            <a:custGeom>
              <a:rect b="b" l="l" r="r" t="t"/>
              <a:pathLst>
                <a:path extrusionOk="0" h="13274" w="24513">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5"/>
            <p:cNvSpPr/>
            <p:nvPr/>
          </p:nvSpPr>
          <p:spPr>
            <a:xfrm>
              <a:off x="1660600" y="4206925"/>
              <a:ext cx="147900" cy="871025"/>
            </a:xfrm>
            <a:custGeom>
              <a:rect b="b" l="l" r="r" t="t"/>
              <a:pathLst>
                <a:path extrusionOk="0" h="34841" w="5916">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5"/>
            <p:cNvSpPr/>
            <p:nvPr/>
          </p:nvSpPr>
          <p:spPr>
            <a:xfrm>
              <a:off x="1652275" y="4199525"/>
              <a:ext cx="162700" cy="886400"/>
            </a:xfrm>
            <a:custGeom>
              <a:rect b="b" l="l" r="r" t="t"/>
              <a:pathLst>
                <a:path extrusionOk="0" h="35456" w="6508">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5"/>
            <p:cNvSpPr/>
            <p:nvPr/>
          </p:nvSpPr>
          <p:spPr>
            <a:xfrm>
              <a:off x="1118050" y="4228175"/>
              <a:ext cx="260675" cy="847075"/>
            </a:xfrm>
            <a:custGeom>
              <a:rect b="b" l="l" r="r" t="t"/>
              <a:pathLst>
                <a:path extrusionOk="0" h="33883" w="10427">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5"/>
            <p:cNvSpPr/>
            <p:nvPr/>
          </p:nvSpPr>
          <p:spPr>
            <a:xfrm>
              <a:off x="1112500" y="4220175"/>
              <a:ext cx="274550" cy="862975"/>
            </a:xfrm>
            <a:custGeom>
              <a:rect b="b" l="l" r="r" t="t"/>
              <a:pathLst>
                <a:path extrusionOk="0" h="34519" w="10982">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5"/>
            <p:cNvSpPr/>
            <p:nvPr/>
          </p:nvSpPr>
          <p:spPr>
            <a:xfrm>
              <a:off x="1551525" y="4218000"/>
              <a:ext cx="190425" cy="859700"/>
            </a:xfrm>
            <a:custGeom>
              <a:rect b="b" l="l" r="r" t="t"/>
              <a:pathLst>
                <a:path extrusionOk="0" h="34388" w="7617">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5"/>
            <p:cNvSpPr/>
            <p:nvPr/>
          </p:nvSpPr>
          <p:spPr>
            <a:xfrm>
              <a:off x="1545075" y="4210000"/>
              <a:ext cx="205200" cy="875925"/>
            </a:xfrm>
            <a:custGeom>
              <a:rect b="b" l="l" r="r" t="t"/>
              <a:pathLst>
                <a:path extrusionOk="0" h="35037" w="8208">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5"/>
            <p:cNvSpPr/>
            <p:nvPr/>
          </p:nvSpPr>
          <p:spPr>
            <a:xfrm>
              <a:off x="2127350" y="4206925"/>
              <a:ext cx="147900" cy="871025"/>
            </a:xfrm>
            <a:custGeom>
              <a:rect b="b" l="l" r="r" t="t"/>
              <a:pathLst>
                <a:path extrusionOk="0" h="34841" w="5916">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5"/>
            <p:cNvSpPr/>
            <p:nvPr/>
          </p:nvSpPr>
          <p:spPr>
            <a:xfrm>
              <a:off x="2119025" y="4199525"/>
              <a:ext cx="162700" cy="886400"/>
            </a:xfrm>
            <a:custGeom>
              <a:rect b="b" l="l" r="r" t="t"/>
              <a:pathLst>
                <a:path extrusionOk="0" h="35456" w="6508">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5"/>
            <p:cNvSpPr/>
            <p:nvPr/>
          </p:nvSpPr>
          <p:spPr>
            <a:xfrm>
              <a:off x="1121750" y="3236425"/>
              <a:ext cx="1197875" cy="1049075"/>
            </a:xfrm>
            <a:custGeom>
              <a:rect b="b" l="l" r="r" t="t"/>
              <a:pathLst>
                <a:path extrusionOk="0" h="41963" w="47915">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5"/>
            <p:cNvSpPr/>
            <p:nvPr/>
          </p:nvSpPr>
          <p:spPr>
            <a:xfrm>
              <a:off x="1121750" y="3229050"/>
              <a:ext cx="1192325" cy="1063850"/>
            </a:xfrm>
            <a:custGeom>
              <a:rect b="b" l="l" r="r" t="t"/>
              <a:pathLst>
                <a:path extrusionOk="0" h="42554" w="47693">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5"/>
            <p:cNvSpPr/>
            <p:nvPr/>
          </p:nvSpPr>
          <p:spPr>
            <a:xfrm>
              <a:off x="1495150" y="3236425"/>
              <a:ext cx="824475" cy="1049075"/>
            </a:xfrm>
            <a:custGeom>
              <a:rect b="b" l="l" r="r" t="t"/>
              <a:pathLst>
                <a:path extrusionOk="0" h="41963" w="32979">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5"/>
            <p:cNvSpPr/>
            <p:nvPr/>
          </p:nvSpPr>
          <p:spPr>
            <a:xfrm>
              <a:off x="1495150" y="3229050"/>
              <a:ext cx="818925" cy="1063850"/>
            </a:xfrm>
            <a:custGeom>
              <a:rect b="b" l="l" r="r" t="t"/>
              <a:pathLst>
                <a:path extrusionOk="0" h="42554" w="32757">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2" name="Google Shape;1912;p35"/>
          <p:cNvSpPr txBox="1"/>
          <p:nvPr>
            <p:ph idx="2" type="subTitle"/>
          </p:nvPr>
        </p:nvSpPr>
        <p:spPr>
          <a:xfrm>
            <a:off x="4141025" y="1459650"/>
            <a:ext cx="1010100" cy="1098900"/>
          </a:xfrm>
          <a:prstGeom prst="rect">
            <a:avLst/>
          </a:prstGeom>
        </p:spPr>
        <p:txBody>
          <a:bodyPr anchorCtr="0" anchor="ctr" bIns="91425" lIns="91425" spcFirstLastPara="1" rIns="91425" wrap="square" tIns="91425">
            <a:spAutoFit/>
          </a:bodyPr>
          <a:lstStyle/>
          <a:p>
            <a:pPr indent="0" lvl="0" marL="0" rtl="0" algn="just">
              <a:lnSpc>
                <a:spcPct val="115000"/>
              </a:lnSpc>
              <a:spcBef>
                <a:spcPts val="0"/>
              </a:spcBef>
              <a:spcAft>
                <a:spcPts val="0"/>
              </a:spcAft>
              <a:buNone/>
            </a:pPr>
            <a:r>
              <a:rPr lang="en">
                <a:solidFill>
                  <a:srgbClr val="000000"/>
                </a:solidFill>
              </a:rPr>
              <a:t>Teddy Waweru</a:t>
            </a:r>
            <a:endParaRPr>
              <a:solidFill>
                <a:srgbClr val="000000"/>
              </a:solidFill>
              <a:latin typeface="Calibri"/>
              <a:ea typeface="Calibri"/>
              <a:cs typeface="Calibri"/>
              <a:sym typeface="Calibri"/>
            </a:endParaRPr>
          </a:p>
          <a:p>
            <a:pPr indent="0" lvl="0" marL="0" rtl="0" algn="ctr">
              <a:spcBef>
                <a:spcPts val="0"/>
              </a:spcBef>
              <a:spcAft>
                <a:spcPts val="0"/>
              </a:spcAft>
              <a:buNone/>
            </a:pPr>
            <a:r>
              <a:t/>
            </a:r>
            <a:endParaRPr/>
          </a:p>
        </p:txBody>
      </p:sp>
      <p:sp>
        <p:nvSpPr>
          <p:cNvPr id="1913" name="Google Shape;1913;p35"/>
          <p:cNvSpPr txBox="1"/>
          <p:nvPr>
            <p:ph idx="1" type="subTitle"/>
          </p:nvPr>
        </p:nvSpPr>
        <p:spPr>
          <a:xfrm>
            <a:off x="7158900" y="2811225"/>
            <a:ext cx="1636800" cy="1503900"/>
          </a:xfrm>
          <a:prstGeom prst="rect">
            <a:avLst/>
          </a:prstGeom>
        </p:spPr>
        <p:txBody>
          <a:bodyPr anchorCtr="0" anchor="ctr" bIns="91425" lIns="91425" spcFirstLastPara="1" rIns="91425" wrap="square" tIns="91425">
            <a:spAutoFit/>
          </a:bodyPr>
          <a:lstStyle/>
          <a:p>
            <a:pPr indent="0" lvl="0" marL="457200" rtl="0" algn="just">
              <a:lnSpc>
                <a:spcPct val="115000"/>
              </a:lnSpc>
              <a:spcBef>
                <a:spcPts val="0"/>
              </a:spcBef>
              <a:spcAft>
                <a:spcPts val="0"/>
              </a:spcAft>
              <a:buNone/>
            </a:pPr>
            <a:r>
              <a:rPr lang="en">
                <a:solidFill>
                  <a:srgbClr val="000000"/>
                </a:solidFill>
              </a:rPr>
              <a:t>Mayron Anyanga</a:t>
            </a:r>
            <a:endParaRPr>
              <a:solidFill>
                <a:srgbClr val="000000"/>
              </a:solidFill>
              <a:latin typeface="Calibri"/>
              <a:ea typeface="Calibri"/>
              <a:cs typeface="Calibri"/>
              <a:sym typeface="Calibri"/>
            </a:endParaRPr>
          </a:p>
          <a:p>
            <a:pPr indent="0" lvl="0" marL="457200" rtl="0" algn="l">
              <a:lnSpc>
                <a:spcPct val="115000"/>
              </a:lnSpc>
              <a:spcBef>
                <a:spcPts val="300"/>
              </a:spcBef>
              <a:spcAft>
                <a:spcPts val="0"/>
              </a:spcAft>
              <a:buNone/>
            </a:pPr>
            <a:r>
              <a:t/>
            </a:r>
            <a:endParaRPr sz="1200">
              <a:solidFill>
                <a:srgbClr val="24292F"/>
              </a:solidFill>
              <a:highlight>
                <a:srgbClr val="FFFFFF"/>
              </a:highlight>
              <a:latin typeface="Arial"/>
              <a:ea typeface="Arial"/>
              <a:cs typeface="Arial"/>
              <a:sym typeface="Arial"/>
            </a:endParaRPr>
          </a:p>
          <a:p>
            <a:pPr indent="0" lvl="0" marL="0" rtl="0" algn="ctr">
              <a:spcBef>
                <a:spcPts val="1200"/>
              </a:spcBef>
              <a:spcAft>
                <a:spcPts val="0"/>
              </a:spcAft>
              <a:buNone/>
            </a:pPr>
            <a:r>
              <a:t/>
            </a:r>
            <a:endParaRPr/>
          </a:p>
        </p:txBody>
      </p:sp>
      <p:sp>
        <p:nvSpPr>
          <p:cNvPr id="1914" name="Google Shape;1914;p35"/>
          <p:cNvSpPr txBox="1"/>
          <p:nvPr>
            <p:ph idx="3" type="subTitle"/>
          </p:nvPr>
        </p:nvSpPr>
        <p:spPr>
          <a:xfrm>
            <a:off x="1289304" y="1819656"/>
            <a:ext cx="1636800" cy="7389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a:solidFill>
                  <a:srgbClr val="000000"/>
                </a:solidFill>
              </a:rPr>
              <a:t>McMunashe Munemo</a:t>
            </a:r>
            <a:endParaRPr>
              <a:solidFill>
                <a:srgbClr val="000000"/>
              </a:solidFill>
            </a:endParaRPr>
          </a:p>
        </p:txBody>
      </p:sp>
      <p:grpSp>
        <p:nvGrpSpPr>
          <p:cNvPr id="1915" name="Google Shape;1915;p35"/>
          <p:cNvGrpSpPr/>
          <p:nvPr/>
        </p:nvGrpSpPr>
        <p:grpSpPr>
          <a:xfrm>
            <a:off x="2021644" y="1725712"/>
            <a:ext cx="175013" cy="27000"/>
            <a:chOff x="5662375" y="212375"/>
            <a:chExt cx="175013" cy="27000"/>
          </a:xfrm>
        </p:grpSpPr>
        <p:sp>
          <p:nvSpPr>
            <p:cNvPr id="1916" name="Google Shape;1916;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5"/>
          <p:cNvGrpSpPr/>
          <p:nvPr/>
        </p:nvGrpSpPr>
        <p:grpSpPr>
          <a:xfrm>
            <a:off x="4484519" y="1167573"/>
            <a:ext cx="175013" cy="27000"/>
            <a:chOff x="5662375" y="212375"/>
            <a:chExt cx="175013" cy="27000"/>
          </a:xfrm>
        </p:grpSpPr>
        <p:sp>
          <p:nvSpPr>
            <p:cNvPr id="1920" name="Google Shape;1920;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35"/>
          <p:cNvGrpSpPr/>
          <p:nvPr/>
        </p:nvGrpSpPr>
        <p:grpSpPr>
          <a:xfrm>
            <a:off x="6949194" y="1725699"/>
            <a:ext cx="175013" cy="27000"/>
            <a:chOff x="5662375" y="212375"/>
            <a:chExt cx="175013" cy="27000"/>
          </a:xfrm>
        </p:grpSpPr>
        <p:sp>
          <p:nvSpPr>
            <p:cNvPr id="1924" name="Google Shape;1924;p3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7" name="Google Shape;1927;p35"/>
          <p:cNvGrpSpPr/>
          <p:nvPr/>
        </p:nvGrpSpPr>
        <p:grpSpPr>
          <a:xfrm>
            <a:off x="5495189" y="2811226"/>
            <a:ext cx="203374" cy="179736"/>
            <a:chOff x="-3137650" y="2787000"/>
            <a:chExt cx="291450" cy="257575"/>
          </a:xfrm>
        </p:grpSpPr>
        <p:sp>
          <p:nvSpPr>
            <p:cNvPr id="1928" name="Google Shape;1928;p35"/>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5"/>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5"/>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5"/>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5"/>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5"/>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5"/>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5"/>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6" name="Google Shape;1936;p35"/>
          <p:cNvGrpSpPr/>
          <p:nvPr/>
        </p:nvGrpSpPr>
        <p:grpSpPr>
          <a:xfrm>
            <a:off x="3830965" y="2799136"/>
            <a:ext cx="203915" cy="203915"/>
            <a:chOff x="-6354300" y="2757075"/>
            <a:chExt cx="292225" cy="292225"/>
          </a:xfrm>
        </p:grpSpPr>
        <p:sp>
          <p:nvSpPr>
            <p:cNvPr id="1937" name="Google Shape;1937;p35"/>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5"/>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5"/>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5"/>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1" name="Google Shape;1941;p35"/>
          <p:cNvGrpSpPr/>
          <p:nvPr/>
        </p:nvGrpSpPr>
        <p:grpSpPr>
          <a:xfrm>
            <a:off x="4917834" y="2603164"/>
            <a:ext cx="203374" cy="203915"/>
            <a:chOff x="-1700225" y="2768875"/>
            <a:chExt cx="291450" cy="292225"/>
          </a:xfrm>
        </p:grpSpPr>
        <p:sp>
          <p:nvSpPr>
            <p:cNvPr id="1942" name="Google Shape;1942;p35"/>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5"/>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5"/>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5"/>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5"/>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5"/>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8" name="Google Shape;1948;p35"/>
          <p:cNvSpPr txBox="1"/>
          <p:nvPr/>
        </p:nvSpPr>
        <p:spPr>
          <a:xfrm>
            <a:off x="50275" y="3003050"/>
            <a:ext cx="21579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1200"/>
              </a:spcAft>
              <a:buNone/>
            </a:pPr>
            <a:r>
              <a:rPr lang="en" sz="1800">
                <a:solidFill>
                  <a:srgbClr val="1D1C1D"/>
                </a:solidFill>
                <a:latin typeface="Barlow Semi Condensed Medium"/>
                <a:ea typeface="Barlow Semi Condensed Medium"/>
                <a:cs typeface="Barlow Semi Condensed Medium"/>
                <a:sym typeface="Barlow Semi Condensed Medium"/>
              </a:rPr>
              <a:t>Ogaga Oghenekohwo</a:t>
            </a:r>
            <a:endParaRPr sz="1800">
              <a:solidFill>
                <a:srgbClr val="1D1C1D"/>
              </a:solidFill>
              <a:latin typeface="Barlow Semi Condensed Medium"/>
              <a:ea typeface="Barlow Semi Condensed Medium"/>
              <a:cs typeface="Barlow Semi Condensed Medium"/>
              <a:sym typeface="Barlow Semi Condensed Medium"/>
            </a:endParaRPr>
          </a:p>
        </p:txBody>
      </p:sp>
      <p:sp>
        <p:nvSpPr>
          <p:cNvPr id="1949" name="Google Shape;1949;p35"/>
          <p:cNvSpPr txBox="1"/>
          <p:nvPr/>
        </p:nvSpPr>
        <p:spPr>
          <a:xfrm>
            <a:off x="6366050" y="1798938"/>
            <a:ext cx="1341300" cy="780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1200"/>
              </a:spcAft>
              <a:buNone/>
            </a:pPr>
            <a:r>
              <a:rPr lang="en" sz="1800">
                <a:latin typeface="Barlow Semi Condensed Medium"/>
                <a:ea typeface="Barlow Semi Condensed Medium"/>
                <a:cs typeface="Barlow Semi Condensed Medium"/>
                <a:sym typeface="Barlow Semi Condensed Medium"/>
              </a:rPr>
              <a:t>Stella Njuki</a:t>
            </a:r>
            <a:endParaRPr sz="1200">
              <a:highlight>
                <a:srgbClr val="FFFFFF"/>
              </a:highlight>
            </a:endParaRPr>
          </a:p>
        </p:txBody>
      </p:sp>
      <p:pic>
        <p:nvPicPr>
          <p:cNvPr id="1950" name="Google Shape;1950;p35"/>
          <p:cNvPicPr preferRelativeResize="0"/>
          <p:nvPr/>
        </p:nvPicPr>
        <p:blipFill rotWithShape="1">
          <a:blip r:embed="rId4">
            <a:alphaModFix/>
          </a:blip>
          <a:srcRect b="32655" l="17024" r="23533" t="5321"/>
          <a:stretch/>
        </p:blipFill>
        <p:spPr>
          <a:xfrm>
            <a:off x="4837861" y="668051"/>
            <a:ext cx="912600" cy="1269900"/>
          </a:xfrm>
          <a:prstGeom prst="ellipse">
            <a:avLst/>
          </a:prstGeom>
          <a:noFill/>
          <a:ln>
            <a:noFill/>
          </a:ln>
        </p:spPr>
      </p:pic>
      <p:pic>
        <p:nvPicPr>
          <p:cNvPr id="1951" name="Google Shape;1951;p35"/>
          <p:cNvPicPr preferRelativeResize="0"/>
          <p:nvPr/>
        </p:nvPicPr>
        <p:blipFill>
          <a:blip r:embed="rId5">
            <a:alphaModFix/>
          </a:blip>
          <a:stretch>
            <a:fillRect/>
          </a:stretch>
        </p:blipFill>
        <p:spPr>
          <a:xfrm>
            <a:off x="1655900" y="915473"/>
            <a:ext cx="1010100" cy="955200"/>
          </a:xfrm>
          <a:prstGeom prst="ellipse">
            <a:avLst/>
          </a:prstGeom>
          <a:noFill/>
          <a:ln>
            <a:noFill/>
          </a:ln>
          <a:effectLst>
            <a:outerShdw blurRad="57150" rotWithShape="0" algn="bl" dir="5400000" dist="19050">
              <a:srgbClr val="000000">
                <a:alpha val="50000"/>
              </a:srgbClr>
            </a:outerShdw>
          </a:effectLst>
        </p:spPr>
      </p:pic>
      <p:pic>
        <p:nvPicPr>
          <p:cNvPr id="1952" name="Google Shape;1952;p35"/>
          <p:cNvPicPr preferRelativeResize="0"/>
          <p:nvPr/>
        </p:nvPicPr>
        <p:blipFill rotWithShape="1">
          <a:blip r:embed="rId6">
            <a:alphaModFix/>
          </a:blip>
          <a:srcRect b="8520" l="0" r="0" t="11100"/>
          <a:stretch/>
        </p:blipFill>
        <p:spPr>
          <a:xfrm>
            <a:off x="7552375" y="3517675"/>
            <a:ext cx="1093800" cy="1098900"/>
          </a:xfrm>
          <a:prstGeom prst="ellipse">
            <a:avLst/>
          </a:prstGeom>
          <a:noFill/>
          <a:ln>
            <a:noFill/>
          </a:ln>
        </p:spPr>
      </p:pic>
      <p:pic>
        <p:nvPicPr>
          <p:cNvPr id="1953" name="Google Shape;1953;p35"/>
          <p:cNvPicPr preferRelativeResize="0"/>
          <p:nvPr/>
        </p:nvPicPr>
        <p:blipFill>
          <a:blip r:embed="rId7">
            <a:alphaModFix/>
          </a:blip>
          <a:stretch>
            <a:fillRect/>
          </a:stretch>
        </p:blipFill>
        <p:spPr>
          <a:xfrm>
            <a:off x="7472250" y="813282"/>
            <a:ext cx="1010100" cy="1159500"/>
          </a:xfrm>
          <a:prstGeom prst="ellipse">
            <a:avLst/>
          </a:prstGeom>
          <a:noFill/>
          <a:ln>
            <a:noFill/>
          </a:ln>
        </p:spPr>
      </p:pic>
      <p:pic>
        <p:nvPicPr>
          <p:cNvPr id="1954" name="Google Shape;1954;p35"/>
          <p:cNvPicPr preferRelativeResize="0"/>
          <p:nvPr/>
        </p:nvPicPr>
        <p:blipFill>
          <a:blip r:embed="rId8">
            <a:alphaModFix/>
          </a:blip>
          <a:stretch>
            <a:fillRect/>
          </a:stretch>
        </p:blipFill>
        <p:spPr>
          <a:xfrm>
            <a:off x="422875" y="3702350"/>
            <a:ext cx="1168750" cy="109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4" name="Shape 2614"/>
        <p:cNvGrpSpPr/>
        <p:nvPr/>
      </p:nvGrpSpPr>
      <p:grpSpPr>
        <a:xfrm>
          <a:off x="0" y="0"/>
          <a:ext cx="0" cy="0"/>
          <a:chOff x="0" y="0"/>
          <a:chExt cx="0" cy="0"/>
        </a:xfrm>
      </p:grpSpPr>
      <p:sp>
        <p:nvSpPr>
          <p:cNvPr id="2615" name="Google Shape;2615;p62"/>
          <p:cNvSpPr txBox="1"/>
          <p:nvPr>
            <p:ph type="title"/>
          </p:nvPr>
        </p:nvSpPr>
        <p:spPr>
          <a:xfrm>
            <a:off x="1936525" y="80225"/>
            <a:ext cx="4650900" cy="90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MODEL</a:t>
            </a:r>
            <a:endParaRPr/>
          </a:p>
        </p:txBody>
      </p:sp>
      <p:pic>
        <p:nvPicPr>
          <p:cNvPr id="2616" name="Google Shape;2616;p62"/>
          <p:cNvPicPr preferRelativeResize="0"/>
          <p:nvPr/>
        </p:nvPicPr>
        <p:blipFill>
          <a:blip r:embed="rId4">
            <a:alphaModFix/>
          </a:blip>
          <a:stretch>
            <a:fillRect/>
          </a:stretch>
        </p:blipFill>
        <p:spPr>
          <a:xfrm>
            <a:off x="1174625" y="523400"/>
            <a:ext cx="6174700" cy="5071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16"/>
                                        </p:tgtEl>
                                        <p:attrNameLst>
                                          <p:attrName>style.visibility</p:attrName>
                                        </p:attrNameLst>
                                      </p:cBhvr>
                                      <p:to>
                                        <p:strVal val="visible"/>
                                      </p:to>
                                    </p:set>
                                    <p:animEffect filter="fade" transition="in">
                                      <p:cBhvr>
                                        <p:cTn dur="1000"/>
                                        <p:tgtEl>
                                          <p:spTgt spid="26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0" name="Shape 2620"/>
        <p:cNvGrpSpPr/>
        <p:nvPr/>
      </p:nvGrpSpPr>
      <p:grpSpPr>
        <a:xfrm>
          <a:off x="0" y="0"/>
          <a:ext cx="0" cy="0"/>
          <a:chOff x="0" y="0"/>
          <a:chExt cx="0" cy="0"/>
        </a:xfrm>
      </p:grpSpPr>
      <p:sp>
        <p:nvSpPr>
          <p:cNvPr id="2621" name="Google Shape;2621;p63"/>
          <p:cNvSpPr txBox="1"/>
          <p:nvPr>
            <p:ph type="title"/>
          </p:nvPr>
        </p:nvSpPr>
        <p:spPr>
          <a:xfrm>
            <a:off x="1304900" y="619825"/>
            <a:ext cx="6644100" cy="155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Based on the predictive nature of the problem what can we conclude about it?</a:t>
            </a:r>
            <a:endParaRPr/>
          </a:p>
        </p:txBody>
      </p:sp>
      <p:sp>
        <p:nvSpPr>
          <p:cNvPr id="2622" name="Google Shape;2622;p63"/>
          <p:cNvSpPr txBox="1"/>
          <p:nvPr>
            <p:ph type="title"/>
          </p:nvPr>
        </p:nvSpPr>
        <p:spPr>
          <a:xfrm>
            <a:off x="1249950" y="2653300"/>
            <a:ext cx="6644100" cy="155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would the typical response/solutions be structured/ aligned with ongoing operations?</a:t>
            </a:r>
            <a:endParaRPr/>
          </a:p>
        </p:txBody>
      </p:sp>
      <p:sp>
        <p:nvSpPr>
          <p:cNvPr id="2623" name="Google Shape;2623;p63"/>
          <p:cNvSpPr txBox="1"/>
          <p:nvPr>
            <p:ph type="title"/>
          </p:nvPr>
        </p:nvSpPr>
        <p:spPr>
          <a:xfrm>
            <a:off x="1249950" y="4393175"/>
            <a:ext cx="1958100" cy="4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Actionable points</a:t>
            </a:r>
            <a:endParaRPr sz="1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7" name="Shape 2627"/>
        <p:cNvGrpSpPr/>
        <p:nvPr/>
      </p:nvGrpSpPr>
      <p:grpSpPr>
        <a:xfrm>
          <a:off x="0" y="0"/>
          <a:ext cx="0" cy="0"/>
          <a:chOff x="0" y="0"/>
          <a:chExt cx="0" cy="0"/>
        </a:xfrm>
      </p:grpSpPr>
      <p:sp>
        <p:nvSpPr>
          <p:cNvPr id="2628" name="Google Shape;2628;p64"/>
          <p:cNvSpPr txBox="1"/>
          <p:nvPr>
            <p:ph idx="1" type="subTitle"/>
          </p:nvPr>
        </p:nvSpPr>
        <p:spPr>
          <a:xfrm>
            <a:off x="4690875" y="399575"/>
            <a:ext cx="3557100" cy="389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PROFILE</a:t>
            </a:r>
            <a:endParaRPr b="1"/>
          </a:p>
          <a:p>
            <a:pPr indent="0" lvl="0" marL="0" rtl="0" algn="l">
              <a:spcBef>
                <a:spcPts val="0"/>
              </a:spcBef>
              <a:spcAft>
                <a:spcPts val="0"/>
              </a:spcAft>
              <a:buClr>
                <a:schemeClr val="dk1"/>
              </a:buClr>
              <a:buSzPts val="1100"/>
              <a:buFont typeface="Arial"/>
              <a:buNone/>
            </a:pPr>
            <a:r>
              <a:t/>
            </a:r>
            <a:endParaRPr b="1"/>
          </a:p>
          <a:p>
            <a:pPr indent="0" lvl="0" marL="0" rtl="0" algn="l">
              <a:spcBef>
                <a:spcPts val="0"/>
              </a:spcBef>
              <a:spcAft>
                <a:spcPts val="0"/>
              </a:spcAft>
              <a:buClr>
                <a:schemeClr val="dk1"/>
              </a:buClr>
              <a:buSzPts val="1100"/>
              <a:buFont typeface="Arial"/>
              <a:buNone/>
            </a:pPr>
            <a:r>
              <a:rPr lang="en"/>
              <a:t>We assist organizations by meeting  their business strategy definitions , planning  and to help them realise their overall objectives of improved service delivery and customer satisfaction</a:t>
            </a:r>
            <a:r>
              <a:rPr lang="en" sz="1800">
                <a:solidFill>
                  <a:srgbClr val="000000"/>
                </a:solidFill>
                <a:latin typeface="Calibri"/>
                <a:ea typeface="Calibri"/>
                <a:cs typeface="Calibri"/>
                <a:sym typeface="Calibri"/>
              </a:rPr>
              <a:t>.</a:t>
            </a:r>
            <a:endParaRPr sz="1800">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rgbClr val="000000"/>
              </a:solidFill>
            </a:endParaRPr>
          </a:p>
          <a:p>
            <a:pPr indent="0" lvl="0" marL="0" rtl="0" algn="l">
              <a:spcBef>
                <a:spcPts val="0"/>
              </a:spcBef>
              <a:spcAft>
                <a:spcPts val="0"/>
              </a:spcAft>
              <a:buClr>
                <a:schemeClr val="dk1"/>
              </a:buClr>
              <a:buSzPts val="1100"/>
              <a:buFont typeface="Arial"/>
              <a:buNone/>
            </a:pPr>
            <a:r>
              <a:rPr b="1" lang="en">
                <a:solidFill>
                  <a:srgbClr val="000000"/>
                </a:solidFill>
              </a:rPr>
              <a:t>CORE VALUES</a:t>
            </a:r>
            <a:endParaRPr b="1">
              <a:solidFill>
                <a:srgbClr val="000000"/>
              </a:solidFill>
            </a:endParaRPr>
          </a:p>
          <a:p>
            <a:pPr indent="0" lvl="0" marL="0" rtl="0" algn="l">
              <a:spcBef>
                <a:spcPts val="0"/>
              </a:spcBef>
              <a:spcAft>
                <a:spcPts val="0"/>
              </a:spcAft>
              <a:buClr>
                <a:schemeClr val="dk1"/>
              </a:buClr>
              <a:buSzPts val="1100"/>
              <a:buFont typeface="Arial"/>
              <a:buNone/>
            </a:pPr>
            <a:r>
              <a:t/>
            </a:r>
            <a:endParaRPr b="1">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Sustainability</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Timely</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Original</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Resourcefulness</a:t>
            </a:r>
            <a:endParaRPr>
              <a:solidFill>
                <a:srgbClr val="000000"/>
              </a:solidFill>
            </a:endParaRPr>
          </a:p>
          <a:p>
            <a:pPr indent="0" lvl="0" marL="0" rtl="0" algn="l">
              <a:spcBef>
                <a:spcPts val="0"/>
              </a:spcBef>
              <a:spcAft>
                <a:spcPts val="0"/>
              </a:spcAft>
              <a:buClr>
                <a:schemeClr val="dk1"/>
              </a:buClr>
              <a:buSzPts val="1100"/>
              <a:buFont typeface="Arial"/>
              <a:buNone/>
            </a:pPr>
            <a:r>
              <a:rPr lang="en">
                <a:solidFill>
                  <a:srgbClr val="000000"/>
                </a:solidFill>
              </a:rPr>
              <a:t>Mastery</a:t>
            </a:r>
            <a:endParaRPr>
              <a:solidFill>
                <a:srgbClr val="000000"/>
              </a:solidFill>
            </a:endParaRPr>
          </a:p>
          <a:p>
            <a:pPr indent="0" lvl="0" marL="0" rtl="0" algn="l">
              <a:spcBef>
                <a:spcPts val="0"/>
              </a:spcBef>
              <a:spcAft>
                <a:spcPts val="0"/>
              </a:spcAft>
              <a:buClr>
                <a:schemeClr val="dk1"/>
              </a:buClr>
              <a:buSzPts val="1100"/>
              <a:buFont typeface="Arial"/>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grpSp>
        <p:nvGrpSpPr>
          <p:cNvPr id="2629" name="Google Shape;2629;p64"/>
          <p:cNvGrpSpPr/>
          <p:nvPr/>
        </p:nvGrpSpPr>
        <p:grpSpPr>
          <a:xfrm>
            <a:off x="899732" y="1213281"/>
            <a:ext cx="3584753" cy="2934361"/>
            <a:chOff x="845850" y="467825"/>
            <a:chExt cx="5996575" cy="4908600"/>
          </a:xfrm>
        </p:grpSpPr>
        <p:sp>
          <p:nvSpPr>
            <p:cNvPr id="2630" name="Google Shape;2630;p64"/>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64"/>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64"/>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64"/>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64"/>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64"/>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64"/>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64"/>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64"/>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64"/>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64"/>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64"/>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64"/>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64"/>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64"/>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64"/>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64"/>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64"/>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64"/>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64"/>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64"/>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64"/>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64"/>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64"/>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64"/>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64"/>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64"/>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64"/>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64"/>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64"/>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64"/>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64"/>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64"/>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64"/>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64"/>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64"/>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64"/>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64"/>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64"/>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64"/>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64"/>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64"/>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64"/>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64"/>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64"/>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64"/>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64"/>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64"/>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64"/>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64"/>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64"/>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64"/>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64"/>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64"/>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64"/>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64"/>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64"/>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64"/>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64"/>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64"/>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64"/>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64"/>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64"/>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64"/>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64"/>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64"/>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64"/>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64"/>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64"/>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64"/>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64"/>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64"/>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64"/>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64"/>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64"/>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64"/>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64"/>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64"/>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64"/>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64"/>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64"/>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64"/>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64"/>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64"/>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64"/>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64"/>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64"/>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64"/>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64"/>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64"/>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64"/>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64"/>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64"/>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64"/>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64"/>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64"/>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64"/>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64"/>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64"/>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64"/>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64"/>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64"/>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64"/>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64"/>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64"/>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64"/>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64"/>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64"/>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64"/>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64"/>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64"/>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64"/>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64"/>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64"/>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64"/>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64"/>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64"/>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64"/>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64"/>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64"/>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64"/>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64"/>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64"/>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64"/>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64"/>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64"/>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64"/>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64"/>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64"/>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64"/>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64"/>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64"/>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64"/>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64"/>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64"/>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64"/>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64"/>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64"/>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64"/>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64"/>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64"/>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64"/>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64"/>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64"/>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64"/>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64"/>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64"/>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64"/>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64"/>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64"/>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64"/>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64"/>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64"/>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64"/>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64"/>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64"/>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64"/>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64"/>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64"/>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64"/>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64"/>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64"/>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64"/>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64"/>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64"/>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64"/>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64"/>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64"/>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64"/>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64"/>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64"/>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64"/>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64"/>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64"/>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64"/>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64"/>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64"/>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64"/>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64"/>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64"/>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64"/>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64"/>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64"/>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64"/>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64"/>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64"/>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64"/>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64"/>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64"/>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64"/>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64"/>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64"/>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64"/>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64"/>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64"/>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64"/>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64"/>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64"/>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64"/>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64"/>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64"/>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64"/>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64"/>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64"/>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64"/>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64"/>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64"/>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64"/>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64"/>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64"/>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64"/>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64"/>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64"/>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64"/>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64"/>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64"/>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64"/>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64"/>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64"/>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64"/>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64"/>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64"/>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64"/>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64"/>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64"/>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64"/>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64"/>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64"/>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64"/>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64"/>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64"/>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64"/>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64"/>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64"/>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4"/>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4"/>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4"/>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7" name="Google Shape;2867;p64"/>
          <p:cNvSpPr txBox="1"/>
          <p:nvPr>
            <p:ph type="title"/>
          </p:nvPr>
        </p:nvSpPr>
        <p:spPr>
          <a:xfrm>
            <a:off x="8389325" y="310850"/>
            <a:ext cx="804900" cy="534600"/>
          </a:xfrm>
          <a:prstGeom prst="rect">
            <a:avLst/>
          </a:prstGeom>
          <a:noFill/>
          <a:ln>
            <a:noFill/>
          </a:ln>
        </p:spPr>
        <p:txBody>
          <a:bodyPr anchorCtr="0" anchor="ctr" bIns="91425" lIns="91425" spcFirstLastPara="1" rIns="91425" wrap="square" tIns="91425">
            <a:noAutofit/>
          </a:bodyPr>
          <a:lstStyle/>
          <a:p>
            <a:pPr indent="0" lvl="0" marL="0" rtl="0" algn="ctr">
              <a:lnSpc>
                <a:spcPct val="24000"/>
              </a:lnSpc>
              <a:spcBef>
                <a:spcPts val="0"/>
              </a:spcBef>
              <a:spcAft>
                <a:spcPts val="0"/>
              </a:spcAft>
              <a:buSzPts val="990"/>
              <a:buNone/>
            </a:pPr>
            <a:r>
              <a:rPr lang="en" sz="780"/>
              <a:t>Company Overview</a:t>
            </a:r>
            <a:r>
              <a:rPr lang="en" sz="3930"/>
              <a:t> </a:t>
            </a:r>
            <a:endParaRPr sz="3930"/>
          </a:p>
        </p:txBody>
      </p:sp>
      <p:sp>
        <p:nvSpPr>
          <p:cNvPr id="2868" name="Google Shape;2868;p64"/>
          <p:cNvSpPr/>
          <p:nvPr/>
        </p:nvSpPr>
        <p:spPr>
          <a:xfrm>
            <a:off x="8447202" y="282838"/>
            <a:ext cx="747023" cy="590613"/>
          </a:xfrm>
          <a:custGeom>
            <a:rect b="b" l="l" r="r" t="t"/>
            <a:pathLst>
              <a:path extrusionOk="0" h="149997" w="189720">
                <a:moveTo>
                  <a:pt x="83279" y="26"/>
                </a:moveTo>
                <a:cubicBezTo>
                  <a:pt x="105389" y="-79"/>
                  <a:pt x="135396" y="1080"/>
                  <a:pt x="152768" y="10134"/>
                </a:cubicBezTo>
                <a:cubicBezTo>
                  <a:pt x="170140" y="19189"/>
                  <a:pt x="183827" y="41403"/>
                  <a:pt x="187512" y="54353"/>
                </a:cubicBezTo>
                <a:cubicBezTo>
                  <a:pt x="191197" y="67303"/>
                  <a:pt x="191512" y="72252"/>
                  <a:pt x="174877" y="87834"/>
                </a:cubicBezTo>
                <a:cubicBezTo>
                  <a:pt x="158242" y="103416"/>
                  <a:pt x="111390" y="141003"/>
                  <a:pt x="87701" y="147846"/>
                </a:cubicBezTo>
                <a:cubicBezTo>
                  <a:pt x="64012" y="154690"/>
                  <a:pt x="47272" y="143635"/>
                  <a:pt x="32743" y="128895"/>
                </a:cubicBezTo>
                <a:cubicBezTo>
                  <a:pt x="18214" y="114155"/>
                  <a:pt x="2632" y="79095"/>
                  <a:pt x="526" y="59407"/>
                </a:cubicBezTo>
                <a:cubicBezTo>
                  <a:pt x="-1580" y="39719"/>
                  <a:pt x="6317" y="20662"/>
                  <a:pt x="20109" y="10765"/>
                </a:cubicBezTo>
                <a:cubicBezTo>
                  <a:pt x="33901" y="868"/>
                  <a:pt x="61169" y="131"/>
                  <a:pt x="83279" y="26"/>
                </a:cubicBezTo>
                <a:close/>
              </a:path>
            </a:pathLst>
          </a:custGeom>
          <a:solidFill>
            <a:srgbClr val="BBE3FE">
              <a:alpha val="34270"/>
            </a:srgbClr>
          </a:solidFill>
          <a:ln>
            <a:noFill/>
          </a:ln>
        </p:spPr>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2" name="Shape 2872"/>
        <p:cNvGrpSpPr/>
        <p:nvPr/>
      </p:nvGrpSpPr>
      <p:grpSpPr>
        <a:xfrm>
          <a:off x="0" y="0"/>
          <a:ext cx="0" cy="0"/>
          <a:chOff x="0" y="0"/>
          <a:chExt cx="0" cy="0"/>
        </a:xfrm>
      </p:grpSpPr>
      <p:sp>
        <p:nvSpPr>
          <p:cNvPr id="2873" name="Google Shape;2873;p65"/>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Alternative Resources</a:t>
            </a:r>
            <a:endParaRPr/>
          </a:p>
        </p:txBody>
      </p:sp>
      <p:grpSp>
        <p:nvGrpSpPr>
          <p:cNvPr id="2874" name="Google Shape;2874;p65"/>
          <p:cNvGrpSpPr/>
          <p:nvPr/>
        </p:nvGrpSpPr>
        <p:grpSpPr>
          <a:xfrm>
            <a:off x="1548640" y="992606"/>
            <a:ext cx="1571770" cy="1577364"/>
            <a:chOff x="1543000" y="363475"/>
            <a:chExt cx="4748550" cy="4765450"/>
          </a:xfrm>
        </p:grpSpPr>
        <p:sp>
          <p:nvSpPr>
            <p:cNvPr id="2875" name="Google Shape;2875;p65"/>
            <p:cNvSpPr/>
            <p:nvPr/>
          </p:nvSpPr>
          <p:spPr>
            <a:xfrm>
              <a:off x="2633500" y="1376825"/>
              <a:ext cx="426725" cy="34575"/>
            </a:xfrm>
            <a:custGeom>
              <a:rect b="b" l="l" r="r" t="t"/>
              <a:pathLst>
                <a:path extrusionOk="0" h="1383" w="17069">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65"/>
            <p:cNvSpPr/>
            <p:nvPr/>
          </p:nvSpPr>
          <p:spPr>
            <a:xfrm>
              <a:off x="1543000" y="778275"/>
              <a:ext cx="4748550" cy="3293100"/>
            </a:xfrm>
            <a:custGeom>
              <a:rect b="b" l="l" r="r" t="t"/>
              <a:pathLst>
                <a:path extrusionOk="0" h="131724" w="189942">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65"/>
            <p:cNvSpPr/>
            <p:nvPr/>
          </p:nvSpPr>
          <p:spPr>
            <a:xfrm>
              <a:off x="2633500" y="1376825"/>
              <a:ext cx="426725" cy="34575"/>
            </a:xfrm>
            <a:custGeom>
              <a:rect b="b" l="l" r="r" t="t"/>
              <a:pathLst>
                <a:path extrusionOk="0" h="1383" w="17069">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65"/>
            <p:cNvSpPr/>
            <p:nvPr/>
          </p:nvSpPr>
          <p:spPr>
            <a:xfrm>
              <a:off x="1543000" y="778150"/>
              <a:ext cx="4652125" cy="3230550"/>
            </a:xfrm>
            <a:custGeom>
              <a:rect b="b" l="l" r="r" t="t"/>
              <a:pathLst>
                <a:path extrusionOk="0" h="129222" w="186085">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65"/>
            <p:cNvSpPr/>
            <p:nvPr/>
          </p:nvSpPr>
          <p:spPr>
            <a:xfrm>
              <a:off x="3805950" y="681700"/>
              <a:ext cx="395400" cy="385775"/>
            </a:xfrm>
            <a:custGeom>
              <a:rect b="b" l="l" r="r" t="t"/>
              <a:pathLst>
                <a:path extrusionOk="0" h="15431" w="15816">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65"/>
            <p:cNvSpPr/>
            <p:nvPr/>
          </p:nvSpPr>
          <p:spPr>
            <a:xfrm>
              <a:off x="3798725" y="675275"/>
              <a:ext cx="409050" cy="399425"/>
            </a:xfrm>
            <a:custGeom>
              <a:rect b="b" l="l" r="r" t="t"/>
              <a:pathLst>
                <a:path extrusionOk="0" h="15977" w="16362">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5"/>
            <p:cNvSpPr/>
            <p:nvPr/>
          </p:nvSpPr>
          <p:spPr>
            <a:xfrm>
              <a:off x="3784250" y="990300"/>
              <a:ext cx="432375" cy="365650"/>
            </a:xfrm>
            <a:custGeom>
              <a:rect b="b" l="l" r="r" t="t"/>
              <a:pathLst>
                <a:path extrusionOk="0" h="14626" w="17295">
                  <a:moveTo>
                    <a:pt x="1" y="0"/>
                  </a:moveTo>
                  <a:lnTo>
                    <a:pt x="1" y="14626"/>
                  </a:lnTo>
                  <a:lnTo>
                    <a:pt x="17295" y="14626"/>
                  </a:lnTo>
                  <a:lnTo>
                    <a:pt x="172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5"/>
            <p:cNvSpPr/>
            <p:nvPr/>
          </p:nvSpPr>
          <p:spPr>
            <a:xfrm>
              <a:off x="3777825" y="983875"/>
              <a:ext cx="446025" cy="378525"/>
            </a:xfrm>
            <a:custGeom>
              <a:rect b="b" l="l" r="r" t="t"/>
              <a:pathLst>
                <a:path extrusionOk="0" h="15141" w="17841">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5"/>
            <p:cNvSpPr/>
            <p:nvPr/>
          </p:nvSpPr>
          <p:spPr>
            <a:xfrm>
              <a:off x="3951400" y="1095575"/>
              <a:ext cx="94050" cy="171175"/>
            </a:xfrm>
            <a:custGeom>
              <a:rect b="b" l="l" r="r" t="t"/>
              <a:pathLst>
                <a:path extrusionOk="0" h="6847" w="3762">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5"/>
            <p:cNvSpPr/>
            <p:nvPr/>
          </p:nvSpPr>
          <p:spPr>
            <a:xfrm>
              <a:off x="3944975" y="1088325"/>
              <a:ext cx="107725" cy="184875"/>
            </a:xfrm>
            <a:custGeom>
              <a:rect b="b" l="l" r="r" t="t"/>
              <a:pathLst>
                <a:path extrusionOk="0" h="7395" w="4309">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65"/>
            <p:cNvSpPr/>
            <p:nvPr/>
          </p:nvSpPr>
          <p:spPr>
            <a:xfrm>
              <a:off x="5385850" y="2484200"/>
              <a:ext cx="396200" cy="386575"/>
            </a:xfrm>
            <a:custGeom>
              <a:rect b="b" l="l" r="r" t="t"/>
              <a:pathLst>
                <a:path extrusionOk="0" h="15463" w="15848">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65"/>
            <p:cNvSpPr/>
            <p:nvPr/>
          </p:nvSpPr>
          <p:spPr>
            <a:xfrm>
              <a:off x="5379425" y="2477775"/>
              <a:ext cx="409050" cy="399425"/>
            </a:xfrm>
            <a:custGeom>
              <a:rect b="b" l="l" r="r" t="t"/>
              <a:pathLst>
                <a:path extrusionOk="0" h="15977" w="16362">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65"/>
            <p:cNvSpPr/>
            <p:nvPr/>
          </p:nvSpPr>
          <p:spPr>
            <a:xfrm>
              <a:off x="5364950" y="2793600"/>
              <a:ext cx="432375" cy="364875"/>
            </a:xfrm>
            <a:custGeom>
              <a:rect b="b" l="l" r="r" t="t"/>
              <a:pathLst>
                <a:path extrusionOk="0" h="14595" w="17295">
                  <a:moveTo>
                    <a:pt x="1" y="1"/>
                  </a:moveTo>
                  <a:lnTo>
                    <a:pt x="1" y="14594"/>
                  </a:lnTo>
                  <a:lnTo>
                    <a:pt x="17295" y="14594"/>
                  </a:lnTo>
                  <a:lnTo>
                    <a:pt x="172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65"/>
            <p:cNvSpPr/>
            <p:nvPr/>
          </p:nvSpPr>
          <p:spPr>
            <a:xfrm>
              <a:off x="5358525" y="2787175"/>
              <a:ext cx="445225" cy="378525"/>
            </a:xfrm>
            <a:custGeom>
              <a:rect b="b" l="l" r="r" t="t"/>
              <a:pathLst>
                <a:path extrusionOk="0" h="15141" w="17809">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65"/>
            <p:cNvSpPr/>
            <p:nvPr/>
          </p:nvSpPr>
          <p:spPr>
            <a:xfrm>
              <a:off x="5532100" y="2898075"/>
              <a:ext cx="94050" cy="171200"/>
            </a:xfrm>
            <a:custGeom>
              <a:rect b="b" l="l" r="r" t="t"/>
              <a:pathLst>
                <a:path extrusionOk="0" h="6848" w="3762">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65"/>
            <p:cNvSpPr/>
            <p:nvPr/>
          </p:nvSpPr>
          <p:spPr>
            <a:xfrm>
              <a:off x="5524875" y="2891650"/>
              <a:ext cx="107700" cy="184850"/>
            </a:xfrm>
            <a:custGeom>
              <a:rect b="b" l="l" r="r" t="t"/>
              <a:pathLst>
                <a:path extrusionOk="0" h="7394" w="4308">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65"/>
            <p:cNvSpPr/>
            <p:nvPr/>
          </p:nvSpPr>
          <p:spPr>
            <a:xfrm>
              <a:off x="2205975" y="2484200"/>
              <a:ext cx="396200" cy="386575"/>
            </a:xfrm>
            <a:custGeom>
              <a:rect b="b" l="l" r="r" t="t"/>
              <a:pathLst>
                <a:path extrusionOk="0" h="15463" w="15848">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65"/>
            <p:cNvSpPr/>
            <p:nvPr/>
          </p:nvSpPr>
          <p:spPr>
            <a:xfrm>
              <a:off x="2199550" y="2477775"/>
              <a:ext cx="409050" cy="399425"/>
            </a:xfrm>
            <a:custGeom>
              <a:rect b="b" l="l" r="r" t="t"/>
              <a:pathLst>
                <a:path extrusionOk="0" h="15977" w="16362">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5"/>
            <p:cNvSpPr/>
            <p:nvPr/>
          </p:nvSpPr>
          <p:spPr>
            <a:xfrm>
              <a:off x="2185075" y="2793600"/>
              <a:ext cx="432375" cy="364875"/>
            </a:xfrm>
            <a:custGeom>
              <a:rect b="b" l="l" r="r" t="t"/>
              <a:pathLst>
                <a:path extrusionOk="0" h="14595" w="17295">
                  <a:moveTo>
                    <a:pt x="1" y="1"/>
                  </a:moveTo>
                  <a:lnTo>
                    <a:pt x="1" y="14594"/>
                  </a:lnTo>
                  <a:lnTo>
                    <a:pt x="17294" y="14594"/>
                  </a:lnTo>
                  <a:lnTo>
                    <a:pt x="172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5"/>
            <p:cNvSpPr/>
            <p:nvPr/>
          </p:nvSpPr>
          <p:spPr>
            <a:xfrm>
              <a:off x="2178650" y="2787175"/>
              <a:ext cx="446025" cy="378525"/>
            </a:xfrm>
            <a:custGeom>
              <a:rect b="b" l="l" r="r" t="t"/>
              <a:pathLst>
                <a:path extrusionOk="0" h="15141" w="17841">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5"/>
            <p:cNvSpPr/>
            <p:nvPr/>
          </p:nvSpPr>
          <p:spPr>
            <a:xfrm>
              <a:off x="2352225" y="2898075"/>
              <a:ext cx="94050" cy="171200"/>
            </a:xfrm>
            <a:custGeom>
              <a:rect b="b" l="l" r="r" t="t"/>
              <a:pathLst>
                <a:path extrusionOk="0" h="6848" w="3762">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5"/>
            <p:cNvSpPr/>
            <p:nvPr/>
          </p:nvSpPr>
          <p:spPr>
            <a:xfrm>
              <a:off x="2345800" y="2891650"/>
              <a:ext cx="107700" cy="184850"/>
            </a:xfrm>
            <a:custGeom>
              <a:rect b="b" l="l" r="r" t="t"/>
              <a:pathLst>
                <a:path extrusionOk="0" h="7394" w="4308">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5"/>
            <p:cNvSpPr/>
            <p:nvPr/>
          </p:nvSpPr>
          <p:spPr>
            <a:xfrm>
              <a:off x="5929100" y="2603650"/>
              <a:ext cx="129400" cy="472250"/>
            </a:xfrm>
            <a:custGeom>
              <a:rect b="b" l="l" r="r" t="t"/>
              <a:pathLst>
                <a:path extrusionOk="0" h="18890" w="5176">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5"/>
            <p:cNvSpPr/>
            <p:nvPr/>
          </p:nvSpPr>
          <p:spPr>
            <a:xfrm>
              <a:off x="6023125" y="2663900"/>
              <a:ext cx="100475" cy="350100"/>
            </a:xfrm>
            <a:custGeom>
              <a:rect b="b" l="l" r="r" t="t"/>
              <a:pathLst>
                <a:path extrusionOk="0" h="14004" w="4019">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5"/>
            <p:cNvSpPr/>
            <p:nvPr/>
          </p:nvSpPr>
          <p:spPr>
            <a:xfrm>
              <a:off x="6109100" y="2725025"/>
              <a:ext cx="81200" cy="228850"/>
            </a:xfrm>
            <a:custGeom>
              <a:rect b="b" l="l" r="r" t="t"/>
              <a:pathLst>
                <a:path extrusionOk="0" h="9154" w="3248">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5"/>
            <p:cNvSpPr/>
            <p:nvPr/>
          </p:nvSpPr>
          <p:spPr>
            <a:xfrm>
              <a:off x="1945600" y="2603650"/>
              <a:ext cx="128600" cy="472250"/>
            </a:xfrm>
            <a:custGeom>
              <a:rect b="b" l="l" r="r" t="t"/>
              <a:pathLst>
                <a:path extrusionOk="0" h="18890" w="5144">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5"/>
            <p:cNvSpPr/>
            <p:nvPr/>
          </p:nvSpPr>
          <p:spPr>
            <a:xfrm>
              <a:off x="1879700" y="2663900"/>
              <a:ext cx="101275" cy="350100"/>
            </a:xfrm>
            <a:custGeom>
              <a:rect b="b" l="l" r="r" t="t"/>
              <a:pathLst>
                <a:path extrusionOk="0" h="14004" w="4051">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5"/>
            <p:cNvSpPr/>
            <p:nvPr/>
          </p:nvSpPr>
          <p:spPr>
            <a:xfrm>
              <a:off x="1813800" y="2725025"/>
              <a:ext cx="81200" cy="228850"/>
            </a:xfrm>
            <a:custGeom>
              <a:rect b="b" l="l" r="r" t="t"/>
              <a:pathLst>
                <a:path extrusionOk="0" h="9154" w="3248">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5"/>
            <p:cNvSpPr/>
            <p:nvPr/>
          </p:nvSpPr>
          <p:spPr>
            <a:xfrm>
              <a:off x="3763375" y="496075"/>
              <a:ext cx="476550" cy="127800"/>
            </a:xfrm>
            <a:custGeom>
              <a:rect b="b" l="l" r="r" t="t"/>
              <a:pathLst>
                <a:path extrusionOk="0" h="5112" w="19062">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5"/>
            <p:cNvSpPr/>
            <p:nvPr/>
          </p:nvSpPr>
          <p:spPr>
            <a:xfrm>
              <a:off x="3824450" y="430175"/>
              <a:ext cx="356025" cy="100475"/>
            </a:xfrm>
            <a:custGeom>
              <a:rect b="b" l="l" r="r" t="t"/>
              <a:pathLst>
                <a:path extrusionOk="0" h="4019" w="14241">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5"/>
            <p:cNvSpPr/>
            <p:nvPr/>
          </p:nvSpPr>
          <p:spPr>
            <a:xfrm>
              <a:off x="3884700" y="363475"/>
              <a:ext cx="234700" cy="81200"/>
            </a:xfrm>
            <a:custGeom>
              <a:rect b="b" l="l" r="r" t="t"/>
              <a:pathLst>
                <a:path extrusionOk="0" h="3248" w="9388">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5"/>
            <p:cNvSpPr/>
            <p:nvPr/>
          </p:nvSpPr>
          <p:spPr>
            <a:xfrm>
              <a:off x="1808175" y="3778825"/>
              <a:ext cx="4317825" cy="1350100"/>
            </a:xfrm>
            <a:custGeom>
              <a:rect b="b" l="l" r="r" t="t"/>
              <a:pathLst>
                <a:path extrusionOk="0" h="54004" w="172713">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5"/>
            <p:cNvSpPr/>
            <p:nvPr/>
          </p:nvSpPr>
          <p:spPr>
            <a:xfrm>
              <a:off x="1808175" y="3778825"/>
              <a:ext cx="4317825" cy="1350100"/>
            </a:xfrm>
            <a:custGeom>
              <a:rect b="b" l="l" r="r" t="t"/>
              <a:pathLst>
                <a:path extrusionOk="0" h="54004" w="172713">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5"/>
            <p:cNvSpPr/>
            <p:nvPr/>
          </p:nvSpPr>
          <p:spPr>
            <a:xfrm>
              <a:off x="2021950" y="3784450"/>
              <a:ext cx="3933700" cy="1195000"/>
            </a:xfrm>
            <a:custGeom>
              <a:rect b="b" l="l" r="r" t="t"/>
              <a:pathLst>
                <a:path extrusionOk="0" h="47800" w="157348">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5"/>
            <p:cNvSpPr/>
            <p:nvPr/>
          </p:nvSpPr>
          <p:spPr>
            <a:xfrm>
              <a:off x="2014700" y="3778025"/>
              <a:ext cx="3948175" cy="1207850"/>
            </a:xfrm>
            <a:custGeom>
              <a:rect b="b" l="l" r="r" t="t"/>
              <a:pathLst>
                <a:path extrusionOk="0" h="48314" w="157927">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5"/>
            <p:cNvSpPr/>
            <p:nvPr/>
          </p:nvSpPr>
          <p:spPr>
            <a:xfrm>
              <a:off x="2234900" y="3729000"/>
              <a:ext cx="3507775" cy="1013375"/>
            </a:xfrm>
            <a:custGeom>
              <a:rect b="b" l="l" r="r" t="t"/>
              <a:pathLst>
                <a:path extrusionOk="0" h="40535" w="140311">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5"/>
            <p:cNvSpPr/>
            <p:nvPr/>
          </p:nvSpPr>
          <p:spPr>
            <a:xfrm>
              <a:off x="2228475" y="3722575"/>
              <a:ext cx="3520625" cy="1027050"/>
            </a:xfrm>
            <a:custGeom>
              <a:rect b="b" l="l" r="r" t="t"/>
              <a:pathLst>
                <a:path extrusionOk="0" h="41082" w="140825">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5"/>
            <p:cNvSpPr/>
            <p:nvPr/>
          </p:nvSpPr>
          <p:spPr>
            <a:xfrm>
              <a:off x="2389200" y="3774000"/>
              <a:ext cx="3199200" cy="890425"/>
            </a:xfrm>
            <a:custGeom>
              <a:rect b="b" l="l" r="r" t="t"/>
              <a:pathLst>
                <a:path extrusionOk="0" h="35617" w="127968">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5"/>
            <p:cNvSpPr/>
            <p:nvPr/>
          </p:nvSpPr>
          <p:spPr>
            <a:xfrm>
              <a:off x="2381950" y="3766775"/>
              <a:ext cx="3213675" cy="904900"/>
            </a:xfrm>
            <a:custGeom>
              <a:rect b="b" l="l" r="r" t="t"/>
              <a:pathLst>
                <a:path extrusionOk="0" h="36196" w="128547">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5"/>
            <p:cNvSpPr/>
            <p:nvPr/>
          </p:nvSpPr>
          <p:spPr>
            <a:xfrm>
              <a:off x="2410075" y="3918650"/>
              <a:ext cx="3157425" cy="745775"/>
            </a:xfrm>
            <a:custGeom>
              <a:rect b="b" l="l" r="r" t="t"/>
              <a:pathLst>
                <a:path extrusionOk="0" h="29831" w="126297">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5"/>
            <p:cNvSpPr/>
            <p:nvPr/>
          </p:nvSpPr>
          <p:spPr>
            <a:xfrm>
              <a:off x="2402050" y="3911425"/>
              <a:ext cx="3173475" cy="760250"/>
            </a:xfrm>
            <a:custGeom>
              <a:rect b="b" l="l" r="r" t="t"/>
              <a:pathLst>
                <a:path extrusionOk="0" h="30410" w="126939">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5"/>
            <p:cNvSpPr/>
            <p:nvPr/>
          </p:nvSpPr>
          <p:spPr>
            <a:xfrm>
              <a:off x="2373925" y="4551900"/>
              <a:ext cx="108500" cy="94850"/>
            </a:xfrm>
            <a:custGeom>
              <a:rect b="b" l="l" r="r" t="t"/>
              <a:pathLst>
                <a:path extrusionOk="0" h="3794" w="434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5"/>
            <p:cNvSpPr/>
            <p:nvPr/>
          </p:nvSpPr>
          <p:spPr>
            <a:xfrm>
              <a:off x="2367500" y="4545475"/>
              <a:ext cx="121375" cy="108525"/>
            </a:xfrm>
            <a:custGeom>
              <a:rect b="b" l="l" r="r" t="t"/>
              <a:pathLst>
                <a:path extrusionOk="0" h="4341" w="4855">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5"/>
            <p:cNvSpPr/>
            <p:nvPr/>
          </p:nvSpPr>
          <p:spPr>
            <a:xfrm>
              <a:off x="3153425" y="4759225"/>
              <a:ext cx="108525" cy="94875"/>
            </a:xfrm>
            <a:custGeom>
              <a:rect b="b" l="l" r="r" t="t"/>
              <a:pathLst>
                <a:path extrusionOk="0" h="3795" w="4341">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5"/>
            <p:cNvSpPr/>
            <p:nvPr/>
          </p:nvSpPr>
          <p:spPr>
            <a:xfrm>
              <a:off x="3147000" y="4752000"/>
              <a:ext cx="121375" cy="108525"/>
            </a:xfrm>
            <a:custGeom>
              <a:rect b="b" l="l" r="r" t="t"/>
              <a:pathLst>
                <a:path extrusionOk="0" h="4341" w="4855">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5"/>
            <p:cNvSpPr/>
            <p:nvPr/>
          </p:nvSpPr>
          <p:spPr>
            <a:xfrm>
              <a:off x="4080800" y="4793000"/>
              <a:ext cx="108500" cy="94850"/>
            </a:xfrm>
            <a:custGeom>
              <a:rect b="b" l="l" r="r" t="t"/>
              <a:pathLst>
                <a:path extrusionOk="0" h="3794" w="434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5"/>
            <p:cNvSpPr/>
            <p:nvPr/>
          </p:nvSpPr>
          <p:spPr>
            <a:xfrm>
              <a:off x="4074375" y="4786550"/>
              <a:ext cx="121350" cy="107725"/>
            </a:xfrm>
            <a:custGeom>
              <a:rect b="b" l="l" r="r" t="t"/>
              <a:pathLst>
                <a:path extrusionOk="0" h="4309" w="4854">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5"/>
            <p:cNvSpPr/>
            <p:nvPr/>
          </p:nvSpPr>
          <p:spPr>
            <a:xfrm>
              <a:off x="5001725" y="4711825"/>
              <a:ext cx="107700" cy="94850"/>
            </a:xfrm>
            <a:custGeom>
              <a:rect b="b" l="l" r="r" t="t"/>
              <a:pathLst>
                <a:path extrusionOk="0" h="3794" w="4308">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5"/>
            <p:cNvSpPr/>
            <p:nvPr/>
          </p:nvSpPr>
          <p:spPr>
            <a:xfrm>
              <a:off x="4994500" y="4705400"/>
              <a:ext cx="122175" cy="107700"/>
            </a:xfrm>
            <a:custGeom>
              <a:rect b="b" l="l" r="r" t="t"/>
              <a:pathLst>
                <a:path extrusionOk="0" h="4308" w="4887">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5"/>
            <p:cNvSpPr/>
            <p:nvPr/>
          </p:nvSpPr>
          <p:spPr>
            <a:xfrm>
              <a:off x="5597200" y="4494850"/>
              <a:ext cx="108525" cy="94850"/>
            </a:xfrm>
            <a:custGeom>
              <a:rect b="b" l="l" r="r" t="t"/>
              <a:pathLst>
                <a:path extrusionOk="0" h="3794" w="4341">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5"/>
            <p:cNvSpPr/>
            <p:nvPr/>
          </p:nvSpPr>
          <p:spPr>
            <a:xfrm>
              <a:off x="5589975" y="4488425"/>
              <a:ext cx="122175" cy="108500"/>
            </a:xfrm>
            <a:custGeom>
              <a:rect b="b" l="l" r="r" t="t"/>
              <a:pathLst>
                <a:path extrusionOk="0" h="4340" w="4887">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5"/>
            <p:cNvSpPr/>
            <p:nvPr/>
          </p:nvSpPr>
          <p:spPr>
            <a:xfrm>
              <a:off x="5777200" y="4211900"/>
              <a:ext cx="125400" cy="83625"/>
            </a:xfrm>
            <a:custGeom>
              <a:rect b="b" l="l" r="r" t="t"/>
              <a:pathLst>
                <a:path extrusionOk="0" h="3345" w="5016">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5"/>
            <p:cNvSpPr/>
            <p:nvPr/>
          </p:nvSpPr>
          <p:spPr>
            <a:xfrm>
              <a:off x="5777200" y="4204750"/>
              <a:ext cx="125400" cy="97250"/>
            </a:xfrm>
            <a:custGeom>
              <a:rect b="b" l="l" r="r" t="t"/>
              <a:pathLst>
                <a:path extrusionOk="0" h="3890" w="5016">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5"/>
            <p:cNvSpPr/>
            <p:nvPr/>
          </p:nvSpPr>
          <p:spPr>
            <a:xfrm>
              <a:off x="2074975" y="4211900"/>
              <a:ext cx="125400" cy="83625"/>
            </a:xfrm>
            <a:custGeom>
              <a:rect b="b" l="l" r="r" t="t"/>
              <a:pathLst>
                <a:path extrusionOk="0" h="3345" w="5016">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5"/>
            <p:cNvSpPr/>
            <p:nvPr/>
          </p:nvSpPr>
          <p:spPr>
            <a:xfrm>
              <a:off x="2074975" y="4204750"/>
              <a:ext cx="125400" cy="97250"/>
            </a:xfrm>
            <a:custGeom>
              <a:rect b="b" l="l" r="r" t="t"/>
              <a:pathLst>
                <a:path extrusionOk="0" h="3890" w="5016">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5"/>
            <p:cNvSpPr/>
            <p:nvPr/>
          </p:nvSpPr>
          <p:spPr>
            <a:xfrm>
              <a:off x="2379550" y="3664725"/>
              <a:ext cx="13675" cy="457275"/>
            </a:xfrm>
            <a:custGeom>
              <a:rect b="b" l="l" r="r" t="t"/>
              <a:pathLst>
                <a:path extrusionOk="0" h="18291" w="547">
                  <a:moveTo>
                    <a:pt x="1" y="0"/>
                  </a:moveTo>
                  <a:lnTo>
                    <a:pt x="1" y="18290"/>
                  </a:lnTo>
                  <a:lnTo>
                    <a:pt x="547" y="18290"/>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5"/>
            <p:cNvSpPr/>
            <p:nvPr/>
          </p:nvSpPr>
          <p:spPr>
            <a:xfrm>
              <a:off x="2675275" y="4226450"/>
              <a:ext cx="12875" cy="229050"/>
            </a:xfrm>
            <a:custGeom>
              <a:rect b="b" l="l" r="r" t="t"/>
              <a:pathLst>
                <a:path extrusionOk="0" h="9162" w="515">
                  <a:moveTo>
                    <a:pt x="1" y="0"/>
                  </a:moveTo>
                  <a:lnTo>
                    <a:pt x="1" y="9161"/>
                  </a:lnTo>
                  <a:lnTo>
                    <a:pt x="515" y="9161"/>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5"/>
            <p:cNvSpPr/>
            <p:nvPr/>
          </p:nvSpPr>
          <p:spPr>
            <a:xfrm>
              <a:off x="2675275" y="3712925"/>
              <a:ext cx="12875" cy="456475"/>
            </a:xfrm>
            <a:custGeom>
              <a:rect b="b" l="l" r="r" t="t"/>
              <a:pathLst>
                <a:path extrusionOk="0" h="18259" w="515">
                  <a:moveTo>
                    <a:pt x="1" y="1"/>
                  </a:moveTo>
                  <a:lnTo>
                    <a:pt x="1" y="18259"/>
                  </a:lnTo>
                  <a:lnTo>
                    <a:pt x="515" y="18259"/>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5"/>
            <p:cNvSpPr/>
            <p:nvPr/>
          </p:nvSpPr>
          <p:spPr>
            <a:xfrm>
              <a:off x="5312725" y="4017500"/>
              <a:ext cx="12875" cy="456475"/>
            </a:xfrm>
            <a:custGeom>
              <a:rect b="b" l="l" r="r" t="t"/>
              <a:pathLst>
                <a:path extrusionOk="0" h="18259" w="515">
                  <a:moveTo>
                    <a:pt x="0" y="1"/>
                  </a:moveTo>
                  <a:lnTo>
                    <a:pt x="0" y="18259"/>
                  </a:lnTo>
                  <a:lnTo>
                    <a:pt x="515" y="18259"/>
                  </a:lnTo>
                  <a:lnTo>
                    <a:pt x="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5"/>
            <p:cNvSpPr/>
            <p:nvPr/>
          </p:nvSpPr>
          <p:spPr>
            <a:xfrm>
              <a:off x="5034675" y="3549000"/>
              <a:ext cx="13675" cy="1004525"/>
            </a:xfrm>
            <a:custGeom>
              <a:rect b="b" l="l" r="r" t="t"/>
              <a:pathLst>
                <a:path extrusionOk="0" h="40181" w="547">
                  <a:moveTo>
                    <a:pt x="1" y="0"/>
                  </a:moveTo>
                  <a:lnTo>
                    <a:pt x="1" y="40181"/>
                  </a:lnTo>
                  <a:lnTo>
                    <a:pt x="547" y="40181"/>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5"/>
            <p:cNvSpPr/>
            <p:nvPr/>
          </p:nvSpPr>
          <p:spPr>
            <a:xfrm>
              <a:off x="3883900" y="4445825"/>
              <a:ext cx="13700" cy="209775"/>
            </a:xfrm>
            <a:custGeom>
              <a:rect b="b" l="l" r="r" t="t"/>
              <a:pathLst>
                <a:path extrusionOk="0" h="8391" w="548">
                  <a:moveTo>
                    <a:pt x="1" y="1"/>
                  </a:moveTo>
                  <a:lnTo>
                    <a:pt x="1" y="8390"/>
                  </a:lnTo>
                  <a:lnTo>
                    <a:pt x="547" y="8390"/>
                  </a:lnTo>
                  <a:lnTo>
                    <a:pt x="5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5"/>
            <p:cNvSpPr/>
            <p:nvPr/>
          </p:nvSpPr>
          <p:spPr>
            <a:xfrm>
              <a:off x="3005550" y="4067325"/>
              <a:ext cx="13700" cy="511925"/>
            </a:xfrm>
            <a:custGeom>
              <a:rect b="b" l="l" r="r" t="t"/>
              <a:pathLst>
                <a:path extrusionOk="0" h="20477" w="548">
                  <a:moveTo>
                    <a:pt x="1" y="1"/>
                  </a:moveTo>
                  <a:lnTo>
                    <a:pt x="1" y="20477"/>
                  </a:lnTo>
                  <a:lnTo>
                    <a:pt x="547" y="20477"/>
                  </a:lnTo>
                  <a:lnTo>
                    <a:pt x="5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5"/>
            <p:cNvSpPr/>
            <p:nvPr/>
          </p:nvSpPr>
          <p:spPr>
            <a:xfrm>
              <a:off x="4566975" y="4538250"/>
              <a:ext cx="13675" cy="103675"/>
            </a:xfrm>
            <a:custGeom>
              <a:rect b="b" l="l" r="r" t="t"/>
              <a:pathLst>
                <a:path extrusionOk="0" h="4147" w="547">
                  <a:moveTo>
                    <a:pt x="1" y="0"/>
                  </a:moveTo>
                  <a:lnTo>
                    <a:pt x="1" y="4147"/>
                  </a:lnTo>
                  <a:lnTo>
                    <a:pt x="547" y="41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5"/>
            <p:cNvSpPr/>
            <p:nvPr/>
          </p:nvSpPr>
          <p:spPr>
            <a:xfrm>
              <a:off x="4566975" y="4294750"/>
              <a:ext cx="13675" cy="211375"/>
            </a:xfrm>
            <a:custGeom>
              <a:rect b="b" l="l" r="r" t="t"/>
              <a:pathLst>
                <a:path extrusionOk="0" h="8455" w="547">
                  <a:moveTo>
                    <a:pt x="1" y="0"/>
                  </a:moveTo>
                  <a:lnTo>
                    <a:pt x="1" y="8454"/>
                  </a:lnTo>
                  <a:lnTo>
                    <a:pt x="547" y="8454"/>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5"/>
            <p:cNvSpPr/>
            <p:nvPr/>
          </p:nvSpPr>
          <p:spPr>
            <a:xfrm>
              <a:off x="3883900" y="4236075"/>
              <a:ext cx="13700" cy="114150"/>
            </a:xfrm>
            <a:custGeom>
              <a:rect b="b" l="l" r="r" t="t"/>
              <a:pathLst>
                <a:path extrusionOk="0" h="4566" w="548">
                  <a:moveTo>
                    <a:pt x="1" y="1"/>
                  </a:moveTo>
                  <a:lnTo>
                    <a:pt x="1" y="4565"/>
                  </a:lnTo>
                  <a:lnTo>
                    <a:pt x="547" y="4565"/>
                  </a:lnTo>
                  <a:lnTo>
                    <a:pt x="5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65"/>
            <p:cNvSpPr/>
            <p:nvPr/>
          </p:nvSpPr>
          <p:spPr>
            <a:xfrm>
              <a:off x="5312725" y="3703300"/>
              <a:ext cx="12875" cy="208950"/>
            </a:xfrm>
            <a:custGeom>
              <a:rect b="b" l="l" r="r" t="t"/>
              <a:pathLst>
                <a:path extrusionOk="0" h="8358" w="515">
                  <a:moveTo>
                    <a:pt x="0" y="0"/>
                  </a:moveTo>
                  <a:lnTo>
                    <a:pt x="0" y="8358"/>
                  </a:lnTo>
                  <a:lnTo>
                    <a:pt x="515" y="8358"/>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5"/>
            <p:cNvSpPr/>
            <p:nvPr/>
          </p:nvSpPr>
          <p:spPr>
            <a:xfrm>
              <a:off x="5578725" y="3255675"/>
              <a:ext cx="13675" cy="1019000"/>
            </a:xfrm>
            <a:custGeom>
              <a:rect b="b" l="l" r="r" t="t"/>
              <a:pathLst>
                <a:path extrusionOk="0" h="40760" w="547">
                  <a:moveTo>
                    <a:pt x="0" y="1"/>
                  </a:moveTo>
                  <a:lnTo>
                    <a:pt x="0" y="40760"/>
                  </a:lnTo>
                  <a:lnTo>
                    <a:pt x="547" y="40760"/>
                  </a:lnTo>
                  <a:lnTo>
                    <a:pt x="5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5"/>
            <p:cNvSpPr/>
            <p:nvPr/>
          </p:nvSpPr>
          <p:spPr>
            <a:xfrm>
              <a:off x="2379550" y="3351300"/>
              <a:ext cx="13675" cy="246750"/>
            </a:xfrm>
            <a:custGeom>
              <a:rect b="b" l="l" r="r" t="t"/>
              <a:pathLst>
                <a:path extrusionOk="0" h="9870" w="547">
                  <a:moveTo>
                    <a:pt x="1" y="1"/>
                  </a:moveTo>
                  <a:lnTo>
                    <a:pt x="1" y="9869"/>
                  </a:lnTo>
                  <a:lnTo>
                    <a:pt x="547" y="9869"/>
                  </a:lnTo>
                  <a:lnTo>
                    <a:pt x="5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5"/>
            <p:cNvSpPr/>
            <p:nvPr/>
          </p:nvSpPr>
          <p:spPr>
            <a:xfrm>
              <a:off x="4804850" y="2847450"/>
              <a:ext cx="63500" cy="167975"/>
            </a:xfrm>
            <a:custGeom>
              <a:rect b="b" l="l" r="r" t="t"/>
              <a:pathLst>
                <a:path extrusionOk="0" h="6719" w="2540">
                  <a:moveTo>
                    <a:pt x="0" y="0"/>
                  </a:moveTo>
                  <a:lnTo>
                    <a:pt x="0" y="6718"/>
                  </a:lnTo>
                  <a:lnTo>
                    <a:pt x="2540" y="6718"/>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5"/>
            <p:cNvSpPr/>
            <p:nvPr/>
          </p:nvSpPr>
          <p:spPr>
            <a:xfrm>
              <a:off x="4797600" y="2840200"/>
              <a:ext cx="77175" cy="181650"/>
            </a:xfrm>
            <a:custGeom>
              <a:rect b="b" l="l" r="r" t="t"/>
              <a:pathLst>
                <a:path extrusionOk="0" h="7266" w="3087">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5"/>
            <p:cNvSpPr/>
            <p:nvPr/>
          </p:nvSpPr>
          <p:spPr>
            <a:xfrm>
              <a:off x="3151025" y="1597825"/>
              <a:ext cx="1674725" cy="363250"/>
            </a:xfrm>
            <a:custGeom>
              <a:rect b="b" l="l" r="r" t="t"/>
              <a:pathLst>
                <a:path extrusionOk="0" h="14530" w="66989">
                  <a:moveTo>
                    <a:pt x="0" y="0"/>
                  </a:moveTo>
                  <a:lnTo>
                    <a:pt x="0" y="14530"/>
                  </a:lnTo>
                  <a:lnTo>
                    <a:pt x="66989" y="14530"/>
                  </a:lnTo>
                  <a:lnTo>
                    <a:pt x="669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5"/>
            <p:cNvSpPr/>
            <p:nvPr/>
          </p:nvSpPr>
          <p:spPr>
            <a:xfrm>
              <a:off x="3143775" y="1591400"/>
              <a:ext cx="1688425" cy="376100"/>
            </a:xfrm>
            <a:custGeom>
              <a:rect b="b" l="l" r="r" t="t"/>
              <a:pathLst>
                <a:path extrusionOk="0" h="15044" w="67537">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65"/>
            <p:cNvSpPr/>
            <p:nvPr/>
          </p:nvSpPr>
          <p:spPr>
            <a:xfrm>
              <a:off x="4804850" y="3839900"/>
              <a:ext cx="63500" cy="167975"/>
            </a:xfrm>
            <a:custGeom>
              <a:rect b="b" l="l" r="r" t="t"/>
              <a:pathLst>
                <a:path extrusionOk="0" h="6719" w="2540">
                  <a:moveTo>
                    <a:pt x="0" y="1"/>
                  </a:moveTo>
                  <a:lnTo>
                    <a:pt x="0" y="6719"/>
                  </a:lnTo>
                  <a:lnTo>
                    <a:pt x="2540" y="6719"/>
                  </a:lnTo>
                  <a:lnTo>
                    <a:pt x="2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65"/>
            <p:cNvSpPr/>
            <p:nvPr/>
          </p:nvSpPr>
          <p:spPr>
            <a:xfrm>
              <a:off x="4797600" y="3832675"/>
              <a:ext cx="77175" cy="181650"/>
            </a:xfrm>
            <a:custGeom>
              <a:rect b="b" l="l" r="r" t="t"/>
              <a:pathLst>
                <a:path extrusionOk="0" h="7266" w="3087">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65"/>
            <p:cNvSpPr/>
            <p:nvPr/>
          </p:nvSpPr>
          <p:spPr>
            <a:xfrm>
              <a:off x="3102800" y="3839900"/>
              <a:ext cx="63500" cy="167975"/>
            </a:xfrm>
            <a:custGeom>
              <a:rect b="b" l="l" r="r" t="t"/>
              <a:pathLst>
                <a:path extrusionOk="0" h="6719" w="2540">
                  <a:moveTo>
                    <a:pt x="0" y="1"/>
                  </a:moveTo>
                  <a:lnTo>
                    <a:pt x="0" y="6719"/>
                  </a:lnTo>
                  <a:lnTo>
                    <a:pt x="2540" y="6719"/>
                  </a:lnTo>
                  <a:lnTo>
                    <a:pt x="2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65"/>
            <p:cNvSpPr/>
            <p:nvPr/>
          </p:nvSpPr>
          <p:spPr>
            <a:xfrm>
              <a:off x="3095575" y="3832675"/>
              <a:ext cx="77175" cy="181650"/>
            </a:xfrm>
            <a:custGeom>
              <a:rect b="b" l="l" r="r" t="t"/>
              <a:pathLst>
                <a:path extrusionOk="0" h="7266" w="3087">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65"/>
            <p:cNvSpPr/>
            <p:nvPr/>
          </p:nvSpPr>
          <p:spPr>
            <a:xfrm>
              <a:off x="3093150" y="1874275"/>
              <a:ext cx="63525" cy="167975"/>
            </a:xfrm>
            <a:custGeom>
              <a:rect b="b" l="l" r="r" t="t"/>
              <a:pathLst>
                <a:path extrusionOk="0" h="6719" w="2541">
                  <a:moveTo>
                    <a:pt x="1" y="0"/>
                  </a:moveTo>
                  <a:lnTo>
                    <a:pt x="1" y="6718"/>
                  </a:lnTo>
                  <a:lnTo>
                    <a:pt x="2540" y="6718"/>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65"/>
            <p:cNvSpPr/>
            <p:nvPr/>
          </p:nvSpPr>
          <p:spPr>
            <a:xfrm>
              <a:off x="3086725" y="1867025"/>
              <a:ext cx="77175" cy="181650"/>
            </a:xfrm>
            <a:custGeom>
              <a:rect b="b" l="l" r="r" t="t"/>
              <a:pathLst>
                <a:path extrusionOk="0" h="7266" w="3087">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65"/>
            <p:cNvSpPr/>
            <p:nvPr/>
          </p:nvSpPr>
          <p:spPr>
            <a:xfrm>
              <a:off x="3093150" y="3349700"/>
              <a:ext cx="63525" cy="167975"/>
            </a:xfrm>
            <a:custGeom>
              <a:rect b="b" l="l" r="r" t="t"/>
              <a:pathLst>
                <a:path extrusionOk="0" h="6719" w="2541">
                  <a:moveTo>
                    <a:pt x="1" y="1"/>
                  </a:moveTo>
                  <a:lnTo>
                    <a:pt x="1" y="6719"/>
                  </a:lnTo>
                  <a:lnTo>
                    <a:pt x="2540" y="6719"/>
                  </a:lnTo>
                  <a:lnTo>
                    <a:pt x="2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5"/>
            <p:cNvSpPr/>
            <p:nvPr/>
          </p:nvSpPr>
          <p:spPr>
            <a:xfrm>
              <a:off x="3086725" y="3343275"/>
              <a:ext cx="77175" cy="181650"/>
            </a:xfrm>
            <a:custGeom>
              <a:rect b="b" l="l" r="r" t="t"/>
              <a:pathLst>
                <a:path extrusionOk="0" h="7266" w="3087">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5"/>
            <p:cNvSpPr/>
            <p:nvPr/>
          </p:nvSpPr>
          <p:spPr>
            <a:xfrm>
              <a:off x="3093150" y="2846650"/>
              <a:ext cx="63525" cy="167975"/>
            </a:xfrm>
            <a:custGeom>
              <a:rect b="b" l="l" r="r" t="t"/>
              <a:pathLst>
                <a:path extrusionOk="0" h="6719" w="2541">
                  <a:moveTo>
                    <a:pt x="1" y="0"/>
                  </a:moveTo>
                  <a:lnTo>
                    <a:pt x="1" y="6718"/>
                  </a:lnTo>
                  <a:lnTo>
                    <a:pt x="2540" y="6718"/>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5"/>
            <p:cNvSpPr/>
            <p:nvPr/>
          </p:nvSpPr>
          <p:spPr>
            <a:xfrm>
              <a:off x="3086725" y="2839400"/>
              <a:ext cx="77175" cy="181650"/>
            </a:xfrm>
            <a:custGeom>
              <a:rect b="b" l="l" r="r" t="t"/>
              <a:pathLst>
                <a:path extrusionOk="0" h="7266" w="3087">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5"/>
            <p:cNvSpPr/>
            <p:nvPr/>
          </p:nvSpPr>
          <p:spPr>
            <a:xfrm>
              <a:off x="4820925" y="1874275"/>
              <a:ext cx="63500" cy="167975"/>
            </a:xfrm>
            <a:custGeom>
              <a:rect b="b" l="l" r="r" t="t"/>
              <a:pathLst>
                <a:path extrusionOk="0" h="6719" w="2540">
                  <a:moveTo>
                    <a:pt x="0" y="0"/>
                  </a:moveTo>
                  <a:lnTo>
                    <a:pt x="0" y="6718"/>
                  </a:lnTo>
                  <a:lnTo>
                    <a:pt x="2540" y="6718"/>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5"/>
            <p:cNvSpPr/>
            <p:nvPr/>
          </p:nvSpPr>
          <p:spPr>
            <a:xfrm>
              <a:off x="4813675" y="1867025"/>
              <a:ext cx="77175" cy="181650"/>
            </a:xfrm>
            <a:custGeom>
              <a:rect b="b" l="l" r="r" t="t"/>
              <a:pathLst>
                <a:path extrusionOk="0" h="7266" w="3087">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5"/>
            <p:cNvSpPr/>
            <p:nvPr/>
          </p:nvSpPr>
          <p:spPr>
            <a:xfrm>
              <a:off x="4820925" y="3349700"/>
              <a:ext cx="63500" cy="167975"/>
            </a:xfrm>
            <a:custGeom>
              <a:rect b="b" l="l" r="r" t="t"/>
              <a:pathLst>
                <a:path extrusionOk="0" h="6719" w="2540">
                  <a:moveTo>
                    <a:pt x="0" y="1"/>
                  </a:moveTo>
                  <a:lnTo>
                    <a:pt x="0" y="6719"/>
                  </a:lnTo>
                  <a:lnTo>
                    <a:pt x="2540" y="6719"/>
                  </a:lnTo>
                  <a:lnTo>
                    <a:pt x="2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5"/>
            <p:cNvSpPr/>
            <p:nvPr/>
          </p:nvSpPr>
          <p:spPr>
            <a:xfrm>
              <a:off x="4813675" y="3343275"/>
              <a:ext cx="77175" cy="181650"/>
            </a:xfrm>
            <a:custGeom>
              <a:rect b="b" l="l" r="r" t="t"/>
              <a:pathLst>
                <a:path extrusionOk="0" h="7266" w="3087">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5"/>
            <p:cNvSpPr/>
            <p:nvPr/>
          </p:nvSpPr>
          <p:spPr>
            <a:xfrm>
              <a:off x="3093150" y="2358850"/>
              <a:ext cx="63525" cy="168775"/>
            </a:xfrm>
            <a:custGeom>
              <a:rect b="b" l="l" r="r" t="t"/>
              <a:pathLst>
                <a:path extrusionOk="0" h="6751" w="2541">
                  <a:moveTo>
                    <a:pt x="1" y="0"/>
                  </a:moveTo>
                  <a:lnTo>
                    <a:pt x="1" y="6751"/>
                  </a:lnTo>
                  <a:lnTo>
                    <a:pt x="2540" y="6751"/>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5"/>
            <p:cNvSpPr/>
            <p:nvPr/>
          </p:nvSpPr>
          <p:spPr>
            <a:xfrm>
              <a:off x="3086725" y="2352425"/>
              <a:ext cx="77175" cy="181625"/>
            </a:xfrm>
            <a:custGeom>
              <a:rect b="b" l="l" r="r" t="t"/>
              <a:pathLst>
                <a:path extrusionOk="0" h="7265" w="3087">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5"/>
            <p:cNvSpPr/>
            <p:nvPr/>
          </p:nvSpPr>
          <p:spPr>
            <a:xfrm>
              <a:off x="4820925" y="2358850"/>
              <a:ext cx="63500" cy="168775"/>
            </a:xfrm>
            <a:custGeom>
              <a:rect b="b" l="l" r="r" t="t"/>
              <a:pathLst>
                <a:path extrusionOk="0" h="6751" w="2540">
                  <a:moveTo>
                    <a:pt x="0" y="0"/>
                  </a:moveTo>
                  <a:lnTo>
                    <a:pt x="0" y="6751"/>
                  </a:lnTo>
                  <a:lnTo>
                    <a:pt x="2540" y="6751"/>
                  </a:lnTo>
                  <a:lnTo>
                    <a:pt x="25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5"/>
            <p:cNvSpPr/>
            <p:nvPr/>
          </p:nvSpPr>
          <p:spPr>
            <a:xfrm>
              <a:off x="4813675" y="2352425"/>
              <a:ext cx="77175" cy="181625"/>
            </a:xfrm>
            <a:custGeom>
              <a:rect b="b" l="l" r="r" t="t"/>
              <a:pathLst>
                <a:path extrusionOk="0" h="7265" w="3087">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5"/>
            <p:cNvSpPr/>
            <p:nvPr/>
          </p:nvSpPr>
          <p:spPr>
            <a:xfrm>
              <a:off x="3151025" y="1781050"/>
              <a:ext cx="1674725" cy="362450"/>
            </a:xfrm>
            <a:custGeom>
              <a:rect b="b" l="l" r="r" t="t"/>
              <a:pathLst>
                <a:path extrusionOk="0" h="14498" w="66989">
                  <a:moveTo>
                    <a:pt x="0" y="0"/>
                  </a:moveTo>
                  <a:lnTo>
                    <a:pt x="0" y="14498"/>
                  </a:lnTo>
                  <a:lnTo>
                    <a:pt x="66989" y="14498"/>
                  </a:lnTo>
                  <a:lnTo>
                    <a:pt x="669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5"/>
            <p:cNvSpPr/>
            <p:nvPr/>
          </p:nvSpPr>
          <p:spPr>
            <a:xfrm>
              <a:off x="3143775" y="1773825"/>
              <a:ext cx="1688425" cy="376900"/>
            </a:xfrm>
            <a:custGeom>
              <a:rect b="b" l="l" r="r" t="t"/>
              <a:pathLst>
                <a:path extrusionOk="0" h="15076" w="67537">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5"/>
            <p:cNvSpPr/>
            <p:nvPr/>
          </p:nvSpPr>
          <p:spPr>
            <a:xfrm>
              <a:off x="3505400" y="1873475"/>
              <a:ext cx="95650" cy="177600"/>
            </a:xfrm>
            <a:custGeom>
              <a:rect b="b" l="l" r="r" t="t"/>
              <a:pathLst>
                <a:path extrusionOk="0" h="7104" w="3826">
                  <a:moveTo>
                    <a:pt x="1" y="0"/>
                  </a:moveTo>
                  <a:lnTo>
                    <a:pt x="1"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5"/>
            <p:cNvSpPr/>
            <p:nvPr/>
          </p:nvSpPr>
          <p:spPr>
            <a:xfrm>
              <a:off x="3498175" y="1867025"/>
              <a:ext cx="109325" cy="190500"/>
            </a:xfrm>
            <a:custGeom>
              <a:rect b="b" l="l" r="r" t="t"/>
              <a:pathLst>
                <a:path extrusionOk="0" h="7620" w="4373">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5"/>
            <p:cNvSpPr/>
            <p:nvPr/>
          </p:nvSpPr>
          <p:spPr>
            <a:xfrm>
              <a:off x="3358350" y="1873475"/>
              <a:ext cx="95650" cy="177600"/>
            </a:xfrm>
            <a:custGeom>
              <a:rect b="b" l="l" r="r" t="t"/>
              <a:pathLst>
                <a:path extrusionOk="0" h="7104" w="3826">
                  <a:moveTo>
                    <a:pt x="0" y="0"/>
                  </a:moveTo>
                  <a:lnTo>
                    <a:pt x="0"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5"/>
            <p:cNvSpPr/>
            <p:nvPr/>
          </p:nvSpPr>
          <p:spPr>
            <a:xfrm>
              <a:off x="3351925" y="1867025"/>
              <a:ext cx="108500" cy="190500"/>
            </a:xfrm>
            <a:custGeom>
              <a:rect b="b" l="l" r="r" t="t"/>
              <a:pathLst>
                <a:path extrusionOk="0" h="7620" w="434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5"/>
            <p:cNvSpPr/>
            <p:nvPr/>
          </p:nvSpPr>
          <p:spPr>
            <a:xfrm>
              <a:off x="3231375" y="1873475"/>
              <a:ext cx="76375" cy="177600"/>
            </a:xfrm>
            <a:custGeom>
              <a:rect b="b" l="l" r="r" t="t"/>
              <a:pathLst>
                <a:path extrusionOk="0" h="7104" w="3055">
                  <a:moveTo>
                    <a:pt x="1" y="0"/>
                  </a:moveTo>
                  <a:lnTo>
                    <a:pt x="1" y="7104"/>
                  </a:lnTo>
                  <a:lnTo>
                    <a:pt x="3054" y="7104"/>
                  </a:lnTo>
                  <a:lnTo>
                    <a:pt x="30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5"/>
            <p:cNvSpPr/>
            <p:nvPr/>
          </p:nvSpPr>
          <p:spPr>
            <a:xfrm>
              <a:off x="3224950" y="1867025"/>
              <a:ext cx="89225" cy="190500"/>
            </a:xfrm>
            <a:custGeom>
              <a:rect b="b" l="l" r="r" t="t"/>
              <a:pathLst>
                <a:path extrusionOk="0" h="7620" w="3569">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5"/>
            <p:cNvSpPr/>
            <p:nvPr/>
          </p:nvSpPr>
          <p:spPr>
            <a:xfrm>
              <a:off x="3651675" y="1873475"/>
              <a:ext cx="95650" cy="177600"/>
            </a:xfrm>
            <a:custGeom>
              <a:rect b="b" l="l" r="r" t="t"/>
              <a:pathLst>
                <a:path extrusionOk="0" h="7104" w="3826">
                  <a:moveTo>
                    <a:pt x="0" y="0"/>
                  </a:moveTo>
                  <a:lnTo>
                    <a:pt x="0" y="7104"/>
                  </a:lnTo>
                  <a:lnTo>
                    <a:pt x="3825" y="7104"/>
                  </a:lnTo>
                  <a:lnTo>
                    <a:pt x="3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5"/>
            <p:cNvSpPr/>
            <p:nvPr/>
          </p:nvSpPr>
          <p:spPr>
            <a:xfrm>
              <a:off x="3645225" y="1867025"/>
              <a:ext cx="108525" cy="190500"/>
            </a:xfrm>
            <a:custGeom>
              <a:rect b="b" l="l" r="r" t="t"/>
              <a:pathLst>
                <a:path extrusionOk="0" h="7620" w="4341">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5"/>
            <p:cNvSpPr/>
            <p:nvPr/>
          </p:nvSpPr>
          <p:spPr>
            <a:xfrm>
              <a:off x="3797925" y="1873475"/>
              <a:ext cx="587450" cy="177600"/>
            </a:xfrm>
            <a:custGeom>
              <a:rect b="b" l="l" r="r" t="t"/>
              <a:pathLst>
                <a:path extrusionOk="0" h="7104" w="23498">
                  <a:moveTo>
                    <a:pt x="0" y="0"/>
                  </a:moveTo>
                  <a:lnTo>
                    <a:pt x="0" y="7104"/>
                  </a:lnTo>
                  <a:lnTo>
                    <a:pt x="23498" y="7104"/>
                  </a:lnTo>
                  <a:lnTo>
                    <a:pt x="23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5"/>
            <p:cNvSpPr/>
            <p:nvPr/>
          </p:nvSpPr>
          <p:spPr>
            <a:xfrm>
              <a:off x="3791500" y="1867025"/>
              <a:ext cx="600325" cy="190500"/>
            </a:xfrm>
            <a:custGeom>
              <a:rect b="b" l="l" r="r" t="t"/>
              <a:pathLst>
                <a:path extrusionOk="0" h="7620" w="24013">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5"/>
            <p:cNvSpPr/>
            <p:nvPr/>
          </p:nvSpPr>
          <p:spPr>
            <a:xfrm>
              <a:off x="4497050" y="1909625"/>
              <a:ext cx="89225" cy="90025"/>
            </a:xfrm>
            <a:custGeom>
              <a:rect b="b" l="l" r="r" t="t"/>
              <a:pathLst>
                <a:path extrusionOk="0" h="3601" w="3569">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5"/>
            <p:cNvSpPr/>
            <p:nvPr/>
          </p:nvSpPr>
          <p:spPr>
            <a:xfrm>
              <a:off x="4490625" y="1903200"/>
              <a:ext cx="102900" cy="102875"/>
            </a:xfrm>
            <a:custGeom>
              <a:rect b="b" l="l" r="r" t="t"/>
              <a:pathLst>
                <a:path extrusionOk="0" h="4115" w="4116">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5"/>
            <p:cNvSpPr/>
            <p:nvPr/>
          </p:nvSpPr>
          <p:spPr>
            <a:xfrm>
              <a:off x="4672250" y="1909625"/>
              <a:ext cx="89225" cy="90025"/>
            </a:xfrm>
            <a:custGeom>
              <a:rect b="b" l="l" r="r" t="t"/>
              <a:pathLst>
                <a:path extrusionOk="0" h="3601" w="3569">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5"/>
            <p:cNvSpPr/>
            <p:nvPr/>
          </p:nvSpPr>
          <p:spPr>
            <a:xfrm>
              <a:off x="4665825" y="1903200"/>
              <a:ext cx="102875" cy="102875"/>
            </a:xfrm>
            <a:custGeom>
              <a:rect b="b" l="l" r="r" t="t"/>
              <a:pathLst>
                <a:path extrusionOk="0" h="4115" w="4115">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5"/>
            <p:cNvSpPr/>
            <p:nvPr/>
          </p:nvSpPr>
          <p:spPr>
            <a:xfrm>
              <a:off x="4235900" y="1909625"/>
              <a:ext cx="89225" cy="90025"/>
            </a:xfrm>
            <a:custGeom>
              <a:rect b="b" l="l" r="r" t="t"/>
              <a:pathLst>
                <a:path extrusionOk="0" h="3601" w="3569">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5"/>
            <p:cNvSpPr/>
            <p:nvPr/>
          </p:nvSpPr>
          <p:spPr>
            <a:xfrm>
              <a:off x="4229450" y="1903200"/>
              <a:ext cx="102900" cy="102875"/>
            </a:xfrm>
            <a:custGeom>
              <a:rect b="b" l="l" r="r" t="t"/>
              <a:pathLst>
                <a:path extrusionOk="0" h="4115" w="4116">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5"/>
            <p:cNvSpPr/>
            <p:nvPr/>
          </p:nvSpPr>
          <p:spPr>
            <a:xfrm>
              <a:off x="3214500" y="2143475"/>
              <a:ext cx="1546975" cy="124600"/>
            </a:xfrm>
            <a:custGeom>
              <a:rect b="b" l="l" r="r" t="t"/>
              <a:pathLst>
                <a:path extrusionOk="0" h="4984" w="61879">
                  <a:moveTo>
                    <a:pt x="1" y="1"/>
                  </a:moveTo>
                  <a:lnTo>
                    <a:pt x="1" y="4983"/>
                  </a:lnTo>
                  <a:lnTo>
                    <a:pt x="61878" y="4983"/>
                  </a:lnTo>
                  <a:lnTo>
                    <a:pt x="618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5"/>
            <p:cNvSpPr/>
            <p:nvPr/>
          </p:nvSpPr>
          <p:spPr>
            <a:xfrm>
              <a:off x="3207275" y="2137050"/>
              <a:ext cx="1561425" cy="137450"/>
            </a:xfrm>
            <a:custGeom>
              <a:rect b="b" l="l" r="r" t="t"/>
              <a:pathLst>
                <a:path extrusionOk="0" h="5498" w="62457">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5"/>
            <p:cNvSpPr/>
            <p:nvPr/>
          </p:nvSpPr>
          <p:spPr>
            <a:xfrm>
              <a:off x="3151025" y="2268050"/>
              <a:ext cx="1674725" cy="362450"/>
            </a:xfrm>
            <a:custGeom>
              <a:rect b="b" l="l" r="r" t="t"/>
              <a:pathLst>
                <a:path extrusionOk="0" h="14498" w="66989">
                  <a:moveTo>
                    <a:pt x="0" y="0"/>
                  </a:moveTo>
                  <a:lnTo>
                    <a:pt x="0" y="14497"/>
                  </a:lnTo>
                  <a:lnTo>
                    <a:pt x="66989" y="14497"/>
                  </a:lnTo>
                  <a:lnTo>
                    <a:pt x="669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5"/>
            <p:cNvSpPr/>
            <p:nvPr/>
          </p:nvSpPr>
          <p:spPr>
            <a:xfrm>
              <a:off x="3143775" y="2260800"/>
              <a:ext cx="1688425" cy="376125"/>
            </a:xfrm>
            <a:custGeom>
              <a:rect b="b" l="l" r="r" t="t"/>
              <a:pathLst>
                <a:path extrusionOk="0" h="15045" w="67537">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5"/>
            <p:cNvSpPr/>
            <p:nvPr/>
          </p:nvSpPr>
          <p:spPr>
            <a:xfrm>
              <a:off x="3358350" y="2360450"/>
              <a:ext cx="95650" cy="177625"/>
            </a:xfrm>
            <a:custGeom>
              <a:rect b="b" l="l" r="r" t="t"/>
              <a:pathLst>
                <a:path extrusionOk="0" h="7105" w="3826">
                  <a:moveTo>
                    <a:pt x="0" y="1"/>
                  </a:moveTo>
                  <a:lnTo>
                    <a:pt x="0" y="7105"/>
                  </a:lnTo>
                  <a:lnTo>
                    <a:pt x="3826" y="7105"/>
                  </a:lnTo>
                  <a:lnTo>
                    <a:pt x="38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5"/>
            <p:cNvSpPr/>
            <p:nvPr/>
          </p:nvSpPr>
          <p:spPr>
            <a:xfrm>
              <a:off x="3351925" y="2354025"/>
              <a:ext cx="108500" cy="190475"/>
            </a:xfrm>
            <a:custGeom>
              <a:rect b="b" l="l" r="r" t="t"/>
              <a:pathLst>
                <a:path extrusionOk="0" h="7619" w="434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5"/>
            <p:cNvSpPr/>
            <p:nvPr/>
          </p:nvSpPr>
          <p:spPr>
            <a:xfrm>
              <a:off x="3651675" y="2360450"/>
              <a:ext cx="95650" cy="177625"/>
            </a:xfrm>
            <a:custGeom>
              <a:rect b="b" l="l" r="r" t="t"/>
              <a:pathLst>
                <a:path extrusionOk="0" h="7105" w="3826">
                  <a:moveTo>
                    <a:pt x="0" y="1"/>
                  </a:moveTo>
                  <a:lnTo>
                    <a:pt x="0" y="7105"/>
                  </a:lnTo>
                  <a:lnTo>
                    <a:pt x="3825" y="7105"/>
                  </a:lnTo>
                  <a:lnTo>
                    <a:pt x="3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5"/>
            <p:cNvSpPr/>
            <p:nvPr/>
          </p:nvSpPr>
          <p:spPr>
            <a:xfrm>
              <a:off x="3645225" y="2354025"/>
              <a:ext cx="108525" cy="190475"/>
            </a:xfrm>
            <a:custGeom>
              <a:rect b="b" l="l" r="r" t="t"/>
              <a:pathLst>
                <a:path extrusionOk="0" h="7619" w="4341">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5"/>
            <p:cNvSpPr/>
            <p:nvPr/>
          </p:nvSpPr>
          <p:spPr>
            <a:xfrm>
              <a:off x="3505400" y="2360450"/>
              <a:ext cx="95650" cy="177625"/>
            </a:xfrm>
            <a:custGeom>
              <a:rect b="b" l="l" r="r" t="t"/>
              <a:pathLst>
                <a:path extrusionOk="0" h="7105" w="3826">
                  <a:moveTo>
                    <a:pt x="1" y="1"/>
                  </a:moveTo>
                  <a:lnTo>
                    <a:pt x="1" y="7105"/>
                  </a:lnTo>
                  <a:lnTo>
                    <a:pt x="3826" y="7105"/>
                  </a:lnTo>
                  <a:lnTo>
                    <a:pt x="38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5"/>
            <p:cNvSpPr/>
            <p:nvPr/>
          </p:nvSpPr>
          <p:spPr>
            <a:xfrm>
              <a:off x="3498175" y="2354025"/>
              <a:ext cx="109325" cy="190475"/>
            </a:xfrm>
            <a:custGeom>
              <a:rect b="b" l="l" r="r" t="t"/>
              <a:pathLst>
                <a:path extrusionOk="0" h="7619" w="4373">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5"/>
            <p:cNvSpPr/>
            <p:nvPr/>
          </p:nvSpPr>
          <p:spPr>
            <a:xfrm>
              <a:off x="3231375" y="2360450"/>
              <a:ext cx="76375" cy="177625"/>
            </a:xfrm>
            <a:custGeom>
              <a:rect b="b" l="l" r="r" t="t"/>
              <a:pathLst>
                <a:path extrusionOk="0" h="7105" w="3055">
                  <a:moveTo>
                    <a:pt x="1" y="1"/>
                  </a:moveTo>
                  <a:lnTo>
                    <a:pt x="1" y="7105"/>
                  </a:lnTo>
                  <a:lnTo>
                    <a:pt x="3054" y="7105"/>
                  </a:lnTo>
                  <a:lnTo>
                    <a:pt x="3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5"/>
            <p:cNvSpPr/>
            <p:nvPr/>
          </p:nvSpPr>
          <p:spPr>
            <a:xfrm>
              <a:off x="3224950" y="2354025"/>
              <a:ext cx="89225" cy="190475"/>
            </a:xfrm>
            <a:custGeom>
              <a:rect b="b" l="l" r="r" t="t"/>
              <a:pathLst>
                <a:path extrusionOk="0" h="7619" w="3569">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5"/>
            <p:cNvSpPr/>
            <p:nvPr/>
          </p:nvSpPr>
          <p:spPr>
            <a:xfrm>
              <a:off x="3797925" y="2360450"/>
              <a:ext cx="587450" cy="177625"/>
            </a:xfrm>
            <a:custGeom>
              <a:rect b="b" l="l" r="r" t="t"/>
              <a:pathLst>
                <a:path extrusionOk="0" h="7105" w="23498">
                  <a:moveTo>
                    <a:pt x="0" y="1"/>
                  </a:moveTo>
                  <a:lnTo>
                    <a:pt x="0" y="7105"/>
                  </a:lnTo>
                  <a:lnTo>
                    <a:pt x="23498" y="7105"/>
                  </a:lnTo>
                  <a:lnTo>
                    <a:pt x="234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5"/>
            <p:cNvSpPr/>
            <p:nvPr/>
          </p:nvSpPr>
          <p:spPr>
            <a:xfrm>
              <a:off x="3791500" y="2354025"/>
              <a:ext cx="600325" cy="190475"/>
            </a:xfrm>
            <a:custGeom>
              <a:rect b="b" l="l" r="r" t="t"/>
              <a:pathLst>
                <a:path extrusionOk="0" h="7619" w="24013">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5"/>
            <p:cNvSpPr/>
            <p:nvPr/>
          </p:nvSpPr>
          <p:spPr>
            <a:xfrm>
              <a:off x="4497050" y="2396625"/>
              <a:ext cx="89225" cy="89225"/>
            </a:xfrm>
            <a:custGeom>
              <a:rect b="b" l="l" r="r" t="t"/>
              <a:pathLst>
                <a:path extrusionOk="0" h="3569" w="3569">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5"/>
            <p:cNvSpPr/>
            <p:nvPr/>
          </p:nvSpPr>
          <p:spPr>
            <a:xfrm>
              <a:off x="4490625" y="2390175"/>
              <a:ext cx="102900" cy="102900"/>
            </a:xfrm>
            <a:custGeom>
              <a:rect b="b" l="l" r="r" t="t"/>
              <a:pathLst>
                <a:path extrusionOk="0" h="4116" w="4116">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5"/>
            <p:cNvSpPr/>
            <p:nvPr/>
          </p:nvSpPr>
          <p:spPr>
            <a:xfrm>
              <a:off x="4672250" y="2396625"/>
              <a:ext cx="89225" cy="89225"/>
            </a:xfrm>
            <a:custGeom>
              <a:rect b="b" l="l" r="r" t="t"/>
              <a:pathLst>
                <a:path extrusionOk="0" h="3569" w="3569">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5"/>
            <p:cNvSpPr/>
            <p:nvPr/>
          </p:nvSpPr>
          <p:spPr>
            <a:xfrm>
              <a:off x="4665825" y="2390175"/>
              <a:ext cx="102875" cy="102900"/>
            </a:xfrm>
            <a:custGeom>
              <a:rect b="b" l="l" r="r" t="t"/>
              <a:pathLst>
                <a:path extrusionOk="0" h="4116" w="4115">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65"/>
            <p:cNvSpPr/>
            <p:nvPr/>
          </p:nvSpPr>
          <p:spPr>
            <a:xfrm>
              <a:off x="4235900" y="2396625"/>
              <a:ext cx="89225" cy="89225"/>
            </a:xfrm>
            <a:custGeom>
              <a:rect b="b" l="l" r="r" t="t"/>
              <a:pathLst>
                <a:path extrusionOk="0" h="3569" w="3569">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5"/>
            <p:cNvSpPr/>
            <p:nvPr/>
          </p:nvSpPr>
          <p:spPr>
            <a:xfrm>
              <a:off x="4229450" y="2390175"/>
              <a:ext cx="102900" cy="102900"/>
            </a:xfrm>
            <a:custGeom>
              <a:rect b="b" l="l" r="r" t="t"/>
              <a:pathLst>
                <a:path extrusionOk="0" h="4116" w="4116">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5"/>
            <p:cNvSpPr/>
            <p:nvPr/>
          </p:nvSpPr>
          <p:spPr>
            <a:xfrm>
              <a:off x="3214500" y="2630475"/>
              <a:ext cx="1546975" cy="124575"/>
            </a:xfrm>
            <a:custGeom>
              <a:rect b="b" l="l" r="r" t="t"/>
              <a:pathLst>
                <a:path extrusionOk="0" h="4983" w="61879">
                  <a:moveTo>
                    <a:pt x="1" y="0"/>
                  </a:moveTo>
                  <a:lnTo>
                    <a:pt x="1" y="4983"/>
                  </a:lnTo>
                  <a:lnTo>
                    <a:pt x="61878" y="4983"/>
                  </a:lnTo>
                  <a:lnTo>
                    <a:pt x="61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5"/>
            <p:cNvSpPr/>
            <p:nvPr/>
          </p:nvSpPr>
          <p:spPr>
            <a:xfrm>
              <a:off x="3207275" y="2624050"/>
              <a:ext cx="1561425" cy="137425"/>
            </a:xfrm>
            <a:custGeom>
              <a:rect b="b" l="l" r="r" t="t"/>
              <a:pathLst>
                <a:path extrusionOk="0" h="5497" w="62457">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5"/>
            <p:cNvSpPr/>
            <p:nvPr/>
          </p:nvSpPr>
          <p:spPr>
            <a:xfrm>
              <a:off x="3151025" y="2755025"/>
              <a:ext cx="1674725" cy="362450"/>
            </a:xfrm>
            <a:custGeom>
              <a:rect b="b" l="l" r="r" t="t"/>
              <a:pathLst>
                <a:path extrusionOk="0" h="14498" w="66989">
                  <a:moveTo>
                    <a:pt x="0" y="1"/>
                  </a:moveTo>
                  <a:lnTo>
                    <a:pt x="0" y="14498"/>
                  </a:lnTo>
                  <a:lnTo>
                    <a:pt x="66989" y="14498"/>
                  </a:lnTo>
                  <a:lnTo>
                    <a:pt x="66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5"/>
            <p:cNvSpPr/>
            <p:nvPr/>
          </p:nvSpPr>
          <p:spPr>
            <a:xfrm>
              <a:off x="3143775" y="2747800"/>
              <a:ext cx="1688425" cy="376100"/>
            </a:xfrm>
            <a:custGeom>
              <a:rect b="b" l="l" r="r" t="t"/>
              <a:pathLst>
                <a:path extrusionOk="0" h="15044" w="67537">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5"/>
            <p:cNvSpPr/>
            <p:nvPr/>
          </p:nvSpPr>
          <p:spPr>
            <a:xfrm>
              <a:off x="3505400" y="2847450"/>
              <a:ext cx="95650" cy="177625"/>
            </a:xfrm>
            <a:custGeom>
              <a:rect b="b" l="l" r="r" t="t"/>
              <a:pathLst>
                <a:path extrusionOk="0" h="7105" w="3826">
                  <a:moveTo>
                    <a:pt x="1" y="0"/>
                  </a:moveTo>
                  <a:lnTo>
                    <a:pt x="1"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65"/>
            <p:cNvSpPr/>
            <p:nvPr/>
          </p:nvSpPr>
          <p:spPr>
            <a:xfrm>
              <a:off x="3498175" y="2840200"/>
              <a:ext cx="109325" cy="191300"/>
            </a:xfrm>
            <a:custGeom>
              <a:rect b="b" l="l" r="r" t="t"/>
              <a:pathLst>
                <a:path extrusionOk="0" h="7652" w="4373">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65"/>
            <p:cNvSpPr/>
            <p:nvPr/>
          </p:nvSpPr>
          <p:spPr>
            <a:xfrm>
              <a:off x="3651675" y="2847450"/>
              <a:ext cx="95650" cy="177625"/>
            </a:xfrm>
            <a:custGeom>
              <a:rect b="b" l="l" r="r" t="t"/>
              <a:pathLst>
                <a:path extrusionOk="0" h="7105" w="3826">
                  <a:moveTo>
                    <a:pt x="0" y="0"/>
                  </a:moveTo>
                  <a:lnTo>
                    <a:pt x="0" y="7104"/>
                  </a:lnTo>
                  <a:lnTo>
                    <a:pt x="3825" y="7104"/>
                  </a:lnTo>
                  <a:lnTo>
                    <a:pt x="3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65"/>
            <p:cNvSpPr/>
            <p:nvPr/>
          </p:nvSpPr>
          <p:spPr>
            <a:xfrm>
              <a:off x="3645225" y="2840200"/>
              <a:ext cx="108525" cy="191300"/>
            </a:xfrm>
            <a:custGeom>
              <a:rect b="b" l="l" r="r" t="t"/>
              <a:pathLst>
                <a:path extrusionOk="0" h="7652" w="4341">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65"/>
            <p:cNvSpPr/>
            <p:nvPr/>
          </p:nvSpPr>
          <p:spPr>
            <a:xfrm>
              <a:off x="3358350" y="2847450"/>
              <a:ext cx="95650" cy="177625"/>
            </a:xfrm>
            <a:custGeom>
              <a:rect b="b" l="l" r="r" t="t"/>
              <a:pathLst>
                <a:path extrusionOk="0" h="7105" w="3826">
                  <a:moveTo>
                    <a:pt x="0" y="0"/>
                  </a:moveTo>
                  <a:lnTo>
                    <a:pt x="0"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65"/>
            <p:cNvSpPr/>
            <p:nvPr/>
          </p:nvSpPr>
          <p:spPr>
            <a:xfrm>
              <a:off x="3351925" y="2840200"/>
              <a:ext cx="108500" cy="191300"/>
            </a:xfrm>
            <a:custGeom>
              <a:rect b="b" l="l" r="r" t="t"/>
              <a:pathLst>
                <a:path extrusionOk="0" h="7652" w="434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65"/>
            <p:cNvSpPr/>
            <p:nvPr/>
          </p:nvSpPr>
          <p:spPr>
            <a:xfrm>
              <a:off x="3797925" y="2847450"/>
              <a:ext cx="587450" cy="177625"/>
            </a:xfrm>
            <a:custGeom>
              <a:rect b="b" l="l" r="r" t="t"/>
              <a:pathLst>
                <a:path extrusionOk="0" h="7105" w="23498">
                  <a:moveTo>
                    <a:pt x="0" y="0"/>
                  </a:moveTo>
                  <a:lnTo>
                    <a:pt x="0" y="7104"/>
                  </a:lnTo>
                  <a:lnTo>
                    <a:pt x="23498" y="7104"/>
                  </a:lnTo>
                  <a:lnTo>
                    <a:pt x="23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65"/>
            <p:cNvSpPr/>
            <p:nvPr/>
          </p:nvSpPr>
          <p:spPr>
            <a:xfrm>
              <a:off x="3791500" y="2840200"/>
              <a:ext cx="600325" cy="191300"/>
            </a:xfrm>
            <a:custGeom>
              <a:rect b="b" l="l" r="r" t="t"/>
              <a:pathLst>
                <a:path extrusionOk="0" h="7652" w="24013">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65"/>
            <p:cNvSpPr/>
            <p:nvPr/>
          </p:nvSpPr>
          <p:spPr>
            <a:xfrm>
              <a:off x="3231375" y="2847450"/>
              <a:ext cx="76375" cy="177625"/>
            </a:xfrm>
            <a:custGeom>
              <a:rect b="b" l="l" r="r" t="t"/>
              <a:pathLst>
                <a:path extrusionOk="0" h="7105" w="3055">
                  <a:moveTo>
                    <a:pt x="1" y="0"/>
                  </a:moveTo>
                  <a:lnTo>
                    <a:pt x="1" y="7104"/>
                  </a:lnTo>
                  <a:lnTo>
                    <a:pt x="3054" y="7104"/>
                  </a:lnTo>
                  <a:lnTo>
                    <a:pt x="30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65"/>
            <p:cNvSpPr/>
            <p:nvPr/>
          </p:nvSpPr>
          <p:spPr>
            <a:xfrm>
              <a:off x="3224950" y="2840200"/>
              <a:ext cx="89225" cy="191300"/>
            </a:xfrm>
            <a:custGeom>
              <a:rect b="b" l="l" r="r" t="t"/>
              <a:pathLst>
                <a:path extrusionOk="0" h="7652" w="3569">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5"/>
            <p:cNvSpPr/>
            <p:nvPr/>
          </p:nvSpPr>
          <p:spPr>
            <a:xfrm>
              <a:off x="4497050" y="2883600"/>
              <a:ext cx="89225" cy="89225"/>
            </a:xfrm>
            <a:custGeom>
              <a:rect b="b" l="l" r="r" t="t"/>
              <a:pathLst>
                <a:path extrusionOk="0" h="3569" w="3569">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5"/>
            <p:cNvSpPr/>
            <p:nvPr/>
          </p:nvSpPr>
          <p:spPr>
            <a:xfrm>
              <a:off x="4490625" y="2877175"/>
              <a:ext cx="102900" cy="102900"/>
            </a:xfrm>
            <a:custGeom>
              <a:rect b="b" l="l" r="r" t="t"/>
              <a:pathLst>
                <a:path extrusionOk="0" h="4116" w="4116">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65"/>
            <p:cNvSpPr/>
            <p:nvPr/>
          </p:nvSpPr>
          <p:spPr>
            <a:xfrm>
              <a:off x="4672250" y="2883600"/>
              <a:ext cx="89225" cy="89225"/>
            </a:xfrm>
            <a:custGeom>
              <a:rect b="b" l="l" r="r" t="t"/>
              <a:pathLst>
                <a:path extrusionOk="0" h="3569" w="3569">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5"/>
            <p:cNvSpPr/>
            <p:nvPr/>
          </p:nvSpPr>
          <p:spPr>
            <a:xfrm>
              <a:off x="4665825" y="2877175"/>
              <a:ext cx="102875" cy="102900"/>
            </a:xfrm>
            <a:custGeom>
              <a:rect b="b" l="l" r="r" t="t"/>
              <a:pathLst>
                <a:path extrusionOk="0" h="4116" w="4115">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5"/>
            <p:cNvSpPr/>
            <p:nvPr/>
          </p:nvSpPr>
          <p:spPr>
            <a:xfrm>
              <a:off x="4235900" y="2883600"/>
              <a:ext cx="89225" cy="89225"/>
            </a:xfrm>
            <a:custGeom>
              <a:rect b="b" l="l" r="r" t="t"/>
              <a:pathLst>
                <a:path extrusionOk="0" h="3569" w="3569">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5"/>
            <p:cNvSpPr/>
            <p:nvPr/>
          </p:nvSpPr>
          <p:spPr>
            <a:xfrm>
              <a:off x="4229450" y="2877175"/>
              <a:ext cx="102900" cy="102900"/>
            </a:xfrm>
            <a:custGeom>
              <a:rect b="b" l="l" r="r" t="t"/>
              <a:pathLst>
                <a:path extrusionOk="0" h="4116" w="4116">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5"/>
            <p:cNvSpPr/>
            <p:nvPr/>
          </p:nvSpPr>
          <p:spPr>
            <a:xfrm>
              <a:off x="3214500" y="3117450"/>
              <a:ext cx="1546975" cy="124600"/>
            </a:xfrm>
            <a:custGeom>
              <a:rect b="b" l="l" r="r" t="t"/>
              <a:pathLst>
                <a:path extrusionOk="0" h="4984" w="61879">
                  <a:moveTo>
                    <a:pt x="1" y="1"/>
                  </a:moveTo>
                  <a:lnTo>
                    <a:pt x="1" y="4983"/>
                  </a:lnTo>
                  <a:lnTo>
                    <a:pt x="61878" y="4983"/>
                  </a:lnTo>
                  <a:lnTo>
                    <a:pt x="618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65"/>
            <p:cNvSpPr/>
            <p:nvPr/>
          </p:nvSpPr>
          <p:spPr>
            <a:xfrm>
              <a:off x="3207275" y="3111025"/>
              <a:ext cx="1561425" cy="137450"/>
            </a:xfrm>
            <a:custGeom>
              <a:rect b="b" l="l" r="r" t="t"/>
              <a:pathLst>
                <a:path extrusionOk="0" h="5498" w="62457">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65"/>
            <p:cNvSpPr/>
            <p:nvPr/>
          </p:nvSpPr>
          <p:spPr>
            <a:xfrm>
              <a:off x="3151025" y="3242025"/>
              <a:ext cx="1674725" cy="362450"/>
            </a:xfrm>
            <a:custGeom>
              <a:rect b="b" l="l" r="r" t="t"/>
              <a:pathLst>
                <a:path extrusionOk="0" h="14498" w="66989">
                  <a:moveTo>
                    <a:pt x="0" y="0"/>
                  </a:moveTo>
                  <a:lnTo>
                    <a:pt x="0" y="14497"/>
                  </a:lnTo>
                  <a:lnTo>
                    <a:pt x="66989" y="14497"/>
                  </a:lnTo>
                  <a:lnTo>
                    <a:pt x="669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65"/>
            <p:cNvSpPr/>
            <p:nvPr/>
          </p:nvSpPr>
          <p:spPr>
            <a:xfrm>
              <a:off x="3143775" y="3234775"/>
              <a:ext cx="1688425" cy="376125"/>
            </a:xfrm>
            <a:custGeom>
              <a:rect b="b" l="l" r="r" t="t"/>
              <a:pathLst>
                <a:path extrusionOk="0" h="15045" w="67537">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65"/>
            <p:cNvSpPr/>
            <p:nvPr/>
          </p:nvSpPr>
          <p:spPr>
            <a:xfrm>
              <a:off x="3651675" y="3334425"/>
              <a:ext cx="95650" cy="177625"/>
            </a:xfrm>
            <a:custGeom>
              <a:rect b="b" l="l" r="r" t="t"/>
              <a:pathLst>
                <a:path extrusionOk="0" h="7105" w="3826">
                  <a:moveTo>
                    <a:pt x="0" y="1"/>
                  </a:moveTo>
                  <a:lnTo>
                    <a:pt x="0" y="7105"/>
                  </a:lnTo>
                  <a:lnTo>
                    <a:pt x="3825" y="7105"/>
                  </a:lnTo>
                  <a:lnTo>
                    <a:pt x="382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65"/>
            <p:cNvSpPr/>
            <p:nvPr/>
          </p:nvSpPr>
          <p:spPr>
            <a:xfrm>
              <a:off x="3645225" y="3327200"/>
              <a:ext cx="108525" cy="191275"/>
            </a:xfrm>
            <a:custGeom>
              <a:rect b="b" l="l" r="r" t="t"/>
              <a:pathLst>
                <a:path extrusionOk="0" h="7651" w="4341">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65"/>
            <p:cNvSpPr/>
            <p:nvPr/>
          </p:nvSpPr>
          <p:spPr>
            <a:xfrm>
              <a:off x="3358350" y="3334425"/>
              <a:ext cx="95650" cy="177625"/>
            </a:xfrm>
            <a:custGeom>
              <a:rect b="b" l="l" r="r" t="t"/>
              <a:pathLst>
                <a:path extrusionOk="0" h="7105" w="3826">
                  <a:moveTo>
                    <a:pt x="0" y="1"/>
                  </a:moveTo>
                  <a:lnTo>
                    <a:pt x="0" y="7105"/>
                  </a:lnTo>
                  <a:lnTo>
                    <a:pt x="3826" y="7105"/>
                  </a:lnTo>
                  <a:lnTo>
                    <a:pt x="38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65"/>
            <p:cNvSpPr/>
            <p:nvPr/>
          </p:nvSpPr>
          <p:spPr>
            <a:xfrm>
              <a:off x="3351925" y="3327200"/>
              <a:ext cx="108500" cy="191275"/>
            </a:xfrm>
            <a:custGeom>
              <a:rect b="b" l="l" r="r" t="t"/>
              <a:pathLst>
                <a:path extrusionOk="0" h="7651" w="434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65"/>
            <p:cNvSpPr/>
            <p:nvPr/>
          </p:nvSpPr>
          <p:spPr>
            <a:xfrm>
              <a:off x="3505400" y="3334425"/>
              <a:ext cx="95650" cy="177625"/>
            </a:xfrm>
            <a:custGeom>
              <a:rect b="b" l="l" r="r" t="t"/>
              <a:pathLst>
                <a:path extrusionOk="0" h="7105" w="3826">
                  <a:moveTo>
                    <a:pt x="1" y="1"/>
                  </a:moveTo>
                  <a:lnTo>
                    <a:pt x="1" y="7105"/>
                  </a:lnTo>
                  <a:lnTo>
                    <a:pt x="3826" y="7105"/>
                  </a:lnTo>
                  <a:lnTo>
                    <a:pt x="38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65"/>
            <p:cNvSpPr/>
            <p:nvPr/>
          </p:nvSpPr>
          <p:spPr>
            <a:xfrm>
              <a:off x="3498175" y="3327200"/>
              <a:ext cx="109325" cy="191275"/>
            </a:xfrm>
            <a:custGeom>
              <a:rect b="b" l="l" r="r" t="t"/>
              <a:pathLst>
                <a:path extrusionOk="0" h="7651" w="4373">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65"/>
            <p:cNvSpPr/>
            <p:nvPr/>
          </p:nvSpPr>
          <p:spPr>
            <a:xfrm>
              <a:off x="3231375" y="3334425"/>
              <a:ext cx="76375" cy="177625"/>
            </a:xfrm>
            <a:custGeom>
              <a:rect b="b" l="l" r="r" t="t"/>
              <a:pathLst>
                <a:path extrusionOk="0" h="7105" w="3055">
                  <a:moveTo>
                    <a:pt x="1" y="1"/>
                  </a:moveTo>
                  <a:lnTo>
                    <a:pt x="1" y="7105"/>
                  </a:lnTo>
                  <a:lnTo>
                    <a:pt x="3054" y="7105"/>
                  </a:lnTo>
                  <a:lnTo>
                    <a:pt x="3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65"/>
            <p:cNvSpPr/>
            <p:nvPr/>
          </p:nvSpPr>
          <p:spPr>
            <a:xfrm>
              <a:off x="3224950" y="3327200"/>
              <a:ext cx="89225" cy="191275"/>
            </a:xfrm>
            <a:custGeom>
              <a:rect b="b" l="l" r="r" t="t"/>
              <a:pathLst>
                <a:path extrusionOk="0" h="7651" w="3569">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65"/>
            <p:cNvSpPr/>
            <p:nvPr/>
          </p:nvSpPr>
          <p:spPr>
            <a:xfrm>
              <a:off x="3797925" y="3334425"/>
              <a:ext cx="587450" cy="177625"/>
            </a:xfrm>
            <a:custGeom>
              <a:rect b="b" l="l" r="r" t="t"/>
              <a:pathLst>
                <a:path extrusionOk="0" h="7105" w="23498">
                  <a:moveTo>
                    <a:pt x="0" y="1"/>
                  </a:moveTo>
                  <a:lnTo>
                    <a:pt x="0" y="7105"/>
                  </a:lnTo>
                  <a:lnTo>
                    <a:pt x="23498" y="7105"/>
                  </a:lnTo>
                  <a:lnTo>
                    <a:pt x="234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65"/>
            <p:cNvSpPr/>
            <p:nvPr/>
          </p:nvSpPr>
          <p:spPr>
            <a:xfrm>
              <a:off x="3791500" y="3327200"/>
              <a:ext cx="600325" cy="191275"/>
            </a:xfrm>
            <a:custGeom>
              <a:rect b="b" l="l" r="r" t="t"/>
              <a:pathLst>
                <a:path extrusionOk="0" h="7651" w="24013">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65"/>
            <p:cNvSpPr/>
            <p:nvPr/>
          </p:nvSpPr>
          <p:spPr>
            <a:xfrm>
              <a:off x="4497050" y="3370600"/>
              <a:ext cx="89225" cy="89225"/>
            </a:xfrm>
            <a:custGeom>
              <a:rect b="b" l="l" r="r" t="t"/>
              <a:pathLst>
                <a:path extrusionOk="0" h="3569" w="3569">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65"/>
            <p:cNvSpPr/>
            <p:nvPr/>
          </p:nvSpPr>
          <p:spPr>
            <a:xfrm>
              <a:off x="4490625" y="3364175"/>
              <a:ext cx="102900" cy="102875"/>
            </a:xfrm>
            <a:custGeom>
              <a:rect b="b" l="l" r="r" t="t"/>
              <a:pathLst>
                <a:path extrusionOk="0" h="4115" w="4116">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65"/>
            <p:cNvSpPr/>
            <p:nvPr/>
          </p:nvSpPr>
          <p:spPr>
            <a:xfrm>
              <a:off x="4672250" y="3370600"/>
              <a:ext cx="89225" cy="89225"/>
            </a:xfrm>
            <a:custGeom>
              <a:rect b="b" l="l" r="r" t="t"/>
              <a:pathLst>
                <a:path extrusionOk="0" h="3569" w="3569">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65"/>
            <p:cNvSpPr/>
            <p:nvPr/>
          </p:nvSpPr>
          <p:spPr>
            <a:xfrm>
              <a:off x="4665825" y="3364175"/>
              <a:ext cx="102875" cy="102875"/>
            </a:xfrm>
            <a:custGeom>
              <a:rect b="b" l="l" r="r" t="t"/>
              <a:pathLst>
                <a:path extrusionOk="0" h="4115" w="4115">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65"/>
            <p:cNvSpPr/>
            <p:nvPr/>
          </p:nvSpPr>
          <p:spPr>
            <a:xfrm>
              <a:off x="4235900" y="3370600"/>
              <a:ext cx="89225" cy="89225"/>
            </a:xfrm>
            <a:custGeom>
              <a:rect b="b" l="l" r="r" t="t"/>
              <a:pathLst>
                <a:path extrusionOk="0" h="3569" w="3569">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65"/>
            <p:cNvSpPr/>
            <p:nvPr/>
          </p:nvSpPr>
          <p:spPr>
            <a:xfrm>
              <a:off x="4229450" y="3364175"/>
              <a:ext cx="102900" cy="102875"/>
            </a:xfrm>
            <a:custGeom>
              <a:rect b="b" l="l" r="r" t="t"/>
              <a:pathLst>
                <a:path extrusionOk="0" h="4115" w="4116">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65"/>
            <p:cNvSpPr/>
            <p:nvPr/>
          </p:nvSpPr>
          <p:spPr>
            <a:xfrm>
              <a:off x="3214500" y="3604450"/>
              <a:ext cx="1546975" cy="123775"/>
            </a:xfrm>
            <a:custGeom>
              <a:rect b="b" l="l" r="r" t="t"/>
              <a:pathLst>
                <a:path extrusionOk="0" h="4951" w="61879">
                  <a:moveTo>
                    <a:pt x="1" y="0"/>
                  </a:moveTo>
                  <a:lnTo>
                    <a:pt x="1" y="4951"/>
                  </a:lnTo>
                  <a:lnTo>
                    <a:pt x="61878" y="4951"/>
                  </a:lnTo>
                  <a:lnTo>
                    <a:pt x="61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65"/>
            <p:cNvSpPr/>
            <p:nvPr/>
          </p:nvSpPr>
          <p:spPr>
            <a:xfrm>
              <a:off x="3207275" y="3598025"/>
              <a:ext cx="1561425" cy="137425"/>
            </a:xfrm>
            <a:custGeom>
              <a:rect b="b" l="l" r="r" t="t"/>
              <a:pathLst>
                <a:path extrusionOk="0" h="5497" w="62457">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65"/>
            <p:cNvSpPr/>
            <p:nvPr/>
          </p:nvSpPr>
          <p:spPr>
            <a:xfrm>
              <a:off x="3151025" y="3728200"/>
              <a:ext cx="1674725" cy="363250"/>
            </a:xfrm>
            <a:custGeom>
              <a:rect b="b" l="l" r="r" t="t"/>
              <a:pathLst>
                <a:path extrusionOk="0" h="14530" w="66989">
                  <a:moveTo>
                    <a:pt x="0" y="1"/>
                  </a:moveTo>
                  <a:lnTo>
                    <a:pt x="0" y="14530"/>
                  </a:lnTo>
                  <a:lnTo>
                    <a:pt x="66989" y="14530"/>
                  </a:lnTo>
                  <a:lnTo>
                    <a:pt x="669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5"/>
            <p:cNvSpPr/>
            <p:nvPr/>
          </p:nvSpPr>
          <p:spPr>
            <a:xfrm>
              <a:off x="3143775" y="3721775"/>
              <a:ext cx="1688425" cy="376125"/>
            </a:xfrm>
            <a:custGeom>
              <a:rect b="b" l="l" r="r" t="t"/>
              <a:pathLst>
                <a:path extrusionOk="0" h="15045" w="67537">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5"/>
            <p:cNvSpPr/>
            <p:nvPr/>
          </p:nvSpPr>
          <p:spPr>
            <a:xfrm>
              <a:off x="3358350" y="3821425"/>
              <a:ext cx="95650" cy="177625"/>
            </a:xfrm>
            <a:custGeom>
              <a:rect b="b" l="l" r="r" t="t"/>
              <a:pathLst>
                <a:path extrusionOk="0" h="7105" w="3826">
                  <a:moveTo>
                    <a:pt x="0" y="0"/>
                  </a:moveTo>
                  <a:lnTo>
                    <a:pt x="0"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5"/>
            <p:cNvSpPr/>
            <p:nvPr/>
          </p:nvSpPr>
          <p:spPr>
            <a:xfrm>
              <a:off x="3351925" y="3814200"/>
              <a:ext cx="108500" cy="191275"/>
            </a:xfrm>
            <a:custGeom>
              <a:rect b="b" l="l" r="r" t="t"/>
              <a:pathLst>
                <a:path extrusionOk="0" h="7651" w="434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65"/>
            <p:cNvSpPr/>
            <p:nvPr/>
          </p:nvSpPr>
          <p:spPr>
            <a:xfrm>
              <a:off x="3505400" y="3821425"/>
              <a:ext cx="95650" cy="177625"/>
            </a:xfrm>
            <a:custGeom>
              <a:rect b="b" l="l" r="r" t="t"/>
              <a:pathLst>
                <a:path extrusionOk="0" h="7105" w="3826">
                  <a:moveTo>
                    <a:pt x="1" y="0"/>
                  </a:moveTo>
                  <a:lnTo>
                    <a:pt x="1" y="7104"/>
                  </a:lnTo>
                  <a:lnTo>
                    <a:pt x="3826" y="7104"/>
                  </a:lnTo>
                  <a:lnTo>
                    <a:pt x="38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5"/>
            <p:cNvSpPr/>
            <p:nvPr/>
          </p:nvSpPr>
          <p:spPr>
            <a:xfrm>
              <a:off x="3498175" y="3814200"/>
              <a:ext cx="109325" cy="191275"/>
            </a:xfrm>
            <a:custGeom>
              <a:rect b="b" l="l" r="r" t="t"/>
              <a:pathLst>
                <a:path extrusionOk="0" h="7651" w="4373">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5"/>
            <p:cNvSpPr/>
            <p:nvPr/>
          </p:nvSpPr>
          <p:spPr>
            <a:xfrm>
              <a:off x="3651675" y="3821425"/>
              <a:ext cx="95650" cy="177625"/>
            </a:xfrm>
            <a:custGeom>
              <a:rect b="b" l="l" r="r" t="t"/>
              <a:pathLst>
                <a:path extrusionOk="0" h="7105" w="3826">
                  <a:moveTo>
                    <a:pt x="0" y="0"/>
                  </a:moveTo>
                  <a:lnTo>
                    <a:pt x="0" y="7104"/>
                  </a:lnTo>
                  <a:lnTo>
                    <a:pt x="3825" y="7104"/>
                  </a:lnTo>
                  <a:lnTo>
                    <a:pt x="382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5"/>
            <p:cNvSpPr/>
            <p:nvPr/>
          </p:nvSpPr>
          <p:spPr>
            <a:xfrm>
              <a:off x="3645225" y="3814200"/>
              <a:ext cx="108525" cy="191275"/>
            </a:xfrm>
            <a:custGeom>
              <a:rect b="b" l="l" r="r" t="t"/>
              <a:pathLst>
                <a:path extrusionOk="0" h="7651" w="4341">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5"/>
            <p:cNvSpPr/>
            <p:nvPr/>
          </p:nvSpPr>
          <p:spPr>
            <a:xfrm>
              <a:off x="3231375" y="3821425"/>
              <a:ext cx="76375" cy="177625"/>
            </a:xfrm>
            <a:custGeom>
              <a:rect b="b" l="l" r="r" t="t"/>
              <a:pathLst>
                <a:path extrusionOk="0" h="7105" w="3055">
                  <a:moveTo>
                    <a:pt x="1" y="0"/>
                  </a:moveTo>
                  <a:lnTo>
                    <a:pt x="1" y="7104"/>
                  </a:lnTo>
                  <a:lnTo>
                    <a:pt x="3054" y="7104"/>
                  </a:lnTo>
                  <a:lnTo>
                    <a:pt x="305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5"/>
            <p:cNvSpPr/>
            <p:nvPr/>
          </p:nvSpPr>
          <p:spPr>
            <a:xfrm>
              <a:off x="3224950" y="3814200"/>
              <a:ext cx="89225" cy="191275"/>
            </a:xfrm>
            <a:custGeom>
              <a:rect b="b" l="l" r="r" t="t"/>
              <a:pathLst>
                <a:path extrusionOk="0" h="7651" w="3569">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65"/>
            <p:cNvSpPr/>
            <p:nvPr/>
          </p:nvSpPr>
          <p:spPr>
            <a:xfrm>
              <a:off x="3797925" y="3821425"/>
              <a:ext cx="587450" cy="177625"/>
            </a:xfrm>
            <a:custGeom>
              <a:rect b="b" l="l" r="r" t="t"/>
              <a:pathLst>
                <a:path extrusionOk="0" h="7105" w="23498">
                  <a:moveTo>
                    <a:pt x="0" y="0"/>
                  </a:moveTo>
                  <a:lnTo>
                    <a:pt x="0" y="7104"/>
                  </a:lnTo>
                  <a:lnTo>
                    <a:pt x="23498" y="7104"/>
                  </a:lnTo>
                  <a:lnTo>
                    <a:pt x="23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65"/>
            <p:cNvSpPr/>
            <p:nvPr/>
          </p:nvSpPr>
          <p:spPr>
            <a:xfrm>
              <a:off x="3791500" y="3814200"/>
              <a:ext cx="600325" cy="191275"/>
            </a:xfrm>
            <a:custGeom>
              <a:rect b="b" l="l" r="r" t="t"/>
              <a:pathLst>
                <a:path extrusionOk="0" h="7651" w="24013">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65"/>
            <p:cNvSpPr/>
            <p:nvPr/>
          </p:nvSpPr>
          <p:spPr>
            <a:xfrm>
              <a:off x="4497050" y="3857575"/>
              <a:ext cx="89225" cy="89225"/>
            </a:xfrm>
            <a:custGeom>
              <a:rect b="b" l="l" r="r" t="t"/>
              <a:pathLst>
                <a:path extrusionOk="0" h="3569" w="3569">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5"/>
            <p:cNvSpPr/>
            <p:nvPr/>
          </p:nvSpPr>
          <p:spPr>
            <a:xfrm>
              <a:off x="4490625" y="3851150"/>
              <a:ext cx="102900" cy="102900"/>
            </a:xfrm>
            <a:custGeom>
              <a:rect b="b" l="l" r="r" t="t"/>
              <a:pathLst>
                <a:path extrusionOk="0" h="4116" w="4116">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5"/>
            <p:cNvSpPr/>
            <p:nvPr/>
          </p:nvSpPr>
          <p:spPr>
            <a:xfrm>
              <a:off x="4672250" y="3857575"/>
              <a:ext cx="89225" cy="89225"/>
            </a:xfrm>
            <a:custGeom>
              <a:rect b="b" l="l" r="r" t="t"/>
              <a:pathLst>
                <a:path extrusionOk="0" h="3569" w="3569">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5"/>
            <p:cNvSpPr/>
            <p:nvPr/>
          </p:nvSpPr>
          <p:spPr>
            <a:xfrm>
              <a:off x="4665825" y="3851150"/>
              <a:ext cx="102875" cy="102900"/>
            </a:xfrm>
            <a:custGeom>
              <a:rect b="b" l="l" r="r" t="t"/>
              <a:pathLst>
                <a:path extrusionOk="0" h="4116" w="4115">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65"/>
            <p:cNvSpPr/>
            <p:nvPr/>
          </p:nvSpPr>
          <p:spPr>
            <a:xfrm>
              <a:off x="4235900" y="3857575"/>
              <a:ext cx="89225" cy="89225"/>
            </a:xfrm>
            <a:custGeom>
              <a:rect b="b" l="l" r="r" t="t"/>
              <a:pathLst>
                <a:path extrusionOk="0" h="3569" w="3569">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65"/>
            <p:cNvSpPr/>
            <p:nvPr/>
          </p:nvSpPr>
          <p:spPr>
            <a:xfrm>
              <a:off x="4229450" y="3851150"/>
              <a:ext cx="102900" cy="102900"/>
            </a:xfrm>
            <a:custGeom>
              <a:rect b="b" l="l" r="r" t="t"/>
              <a:pathLst>
                <a:path extrusionOk="0" h="4116" w="4116">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3" name="Google Shape;3063;p65"/>
          <p:cNvGrpSpPr/>
          <p:nvPr/>
        </p:nvGrpSpPr>
        <p:grpSpPr>
          <a:xfrm>
            <a:off x="5946219" y="2720946"/>
            <a:ext cx="1729343" cy="1578106"/>
            <a:chOff x="1171725" y="542675"/>
            <a:chExt cx="5016950" cy="4578200"/>
          </a:xfrm>
        </p:grpSpPr>
        <p:sp>
          <p:nvSpPr>
            <p:cNvPr id="3064" name="Google Shape;3064;p65"/>
            <p:cNvSpPr/>
            <p:nvPr/>
          </p:nvSpPr>
          <p:spPr>
            <a:xfrm>
              <a:off x="1171725" y="542775"/>
              <a:ext cx="5016950" cy="4577925"/>
            </a:xfrm>
            <a:custGeom>
              <a:rect b="b" l="l" r="r" t="t"/>
              <a:pathLst>
                <a:path extrusionOk="0" h="183117" w="200678">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5"/>
            <p:cNvSpPr/>
            <p:nvPr/>
          </p:nvSpPr>
          <p:spPr>
            <a:xfrm>
              <a:off x="1388700" y="542675"/>
              <a:ext cx="4672200" cy="4578200"/>
            </a:xfrm>
            <a:custGeom>
              <a:rect b="b" l="l" r="r" t="t"/>
              <a:pathLst>
                <a:path extrusionOk="0" h="183128" w="186888">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65"/>
            <p:cNvSpPr/>
            <p:nvPr/>
          </p:nvSpPr>
          <p:spPr>
            <a:xfrm>
              <a:off x="1698100" y="4799425"/>
              <a:ext cx="3900725" cy="255575"/>
            </a:xfrm>
            <a:custGeom>
              <a:rect b="b" l="l" r="r" t="t"/>
              <a:pathLst>
                <a:path extrusionOk="0" h="10223" w="156029">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65"/>
            <p:cNvSpPr/>
            <p:nvPr/>
          </p:nvSpPr>
          <p:spPr>
            <a:xfrm>
              <a:off x="2634300" y="1148600"/>
              <a:ext cx="3007925" cy="1915850"/>
            </a:xfrm>
            <a:custGeom>
              <a:rect b="b" l="l" r="r" t="t"/>
              <a:pathLst>
                <a:path extrusionOk="0" h="76634" w="120317">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5"/>
            <p:cNvSpPr/>
            <p:nvPr/>
          </p:nvSpPr>
          <p:spPr>
            <a:xfrm>
              <a:off x="4008475" y="962975"/>
              <a:ext cx="286100" cy="383350"/>
            </a:xfrm>
            <a:custGeom>
              <a:rect b="b" l="l" r="r" t="t"/>
              <a:pathLst>
                <a:path extrusionOk="0" h="15334" w="11444">
                  <a:moveTo>
                    <a:pt x="0" y="0"/>
                  </a:moveTo>
                  <a:lnTo>
                    <a:pt x="7683" y="15333"/>
                  </a:lnTo>
                  <a:lnTo>
                    <a:pt x="114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5"/>
            <p:cNvSpPr/>
            <p:nvPr/>
          </p:nvSpPr>
          <p:spPr>
            <a:xfrm>
              <a:off x="4002850" y="957350"/>
              <a:ext cx="297350" cy="394000"/>
            </a:xfrm>
            <a:custGeom>
              <a:rect b="b" l="l" r="r" t="t"/>
              <a:pathLst>
                <a:path extrusionOk="0" h="15760" w="11894">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5"/>
            <p:cNvSpPr/>
            <p:nvPr/>
          </p:nvSpPr>
          <p:spPr>
            <a:xfrm>
              <a:off x="4039000" y="977425"/>
              <a:ext cx="182450" cy="368900"/>
            </a:xfrm>
            <a:custGeom>
              <a:rect b="b" l="l" r="r" t="t"/>
              <a:pathLst>
                <a:path extrusionOk="0" h="14756" w="7298">
                  <a:moveTo>
                    <a:pt x="1" y="1"/>
                  </a:moveTo>
                  <a:lnTo>
                    <a:pt x="6462" y="14755"/>
                  </a:lnTo>
                  <a:lnTo>
                    <a:pt x="72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65"/>
            <p:cNvSpPr/>
            <p:nvPr/>
          </p:nvSpPr>
          <p:spPr>
            <a:xfrm>
              <a:off x="4033375" y="971800"/>
              <a:ext cx="192900" cy="379550"/>
            </a:xfrm>
            <a:custGeom>
              <a:rect b="b" l="l" r="r" t="t"/>
              <a:pathLst>
                <a:path extrusionOk="0" h="15182" w="7716">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65"/>
            <p:cNvSpPr/>
            <p:nvPr/>
          </p:nvSpPr>
          <p:spPr>
            <a:xfrm>
              <a:off x="3998825" y="948500"/>
              <a:ext cx="201725" cy="397825"/>
            </a:xfrm>
            <a:custGeom>
              <a:rect b="b" l="l" r="r" t="t"/>
              <a:pathLst>
                <a:path extrusionOk="0" h="15913" w="8069">
                  <a:moveTo>
                    <a:pt x="0" y="1"/>
                  </a:moveTo>
                  <a:lnTo>
                    <a:pt x="8069" y="15912"/>
                  </a:lnTo>
                  <a:lnTo>
                    <a:pt x="72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65"/>
            <p:cNvSpPr/>
            <p:nvPr/>
          </p:nvSpPr>
          <p:spPr>
            <a:xfrm>
              <a:off x="3993200" y="943675"/>
              <a:ext cx="212175" cy="407675"/>
            </a:xfrm>
            <a:custGeom>
              <a:rect b="b" l="l" r="r" t="t"/>
              <a:pathLst>
                <a:path extrusionOk="0" h="16307" w="8487">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65"/>
            <p:cNvSpPr/>
            <p:nvPr/>
          </p:nvSpPr>
          <p:spPr>
            <a:xfrm>
              <a:off x="3567275" y="876975"/>
              <a:ext cx="633275" cy="469350"/>
            </a:xfrm>
            <a:custGeom>
              <a:rect b="b" l="l" r="r" t="t"/>
              <a:pathLst>
                <a:path extrusionOk="0" h="18774" w="25331">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65"/>
            <p:cNvSpPr/>
            <p:nvPr/>
          </p:nvSpPr>
          <p:spPr>
            <a:xfrm>
              <a:off x="3561650" y="872175"/>
              <a:ext cx="643725" cy="478975"/>
            </a:xfrm>
            <a:custGeom>
              <a:rect b="b" l="l" r="r" t="t"/>
              <a:pathLst>
                <a:path extrusionOk="0" h="19159" w="25749">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5"/>
            <p:cNvSpPr/>
            <p:nvPr/>
          </p:nvSpPr>
          <p:spPr>
            <a:xfrm>
              <a:off x="4486625" y="1409775"/>
              <a:ext cx="694325" cy="411475"/>
            </a:xfrm>
            <a:custGeom>
              <a:rect b="b" l="l" r="r" t="t"/>
              <a:pathLst>
                <a:path extrusionOk="0" h="16459" w="27773">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5"/>
            <p:cNvSpPr/>
            <p:nvPr/>
          </p:nvSpPr>
          <p:spPr>
            <a:xfrm>
              <a:off x="4481000" y="1404950"/>
              <a:ext cx="704775" cy="421125"/>
            </a:xfrm>
            <a:custGeom>
              <a:rect b="b" l="l" r="r" t="t"/>
              <a:pathLst>
                <a:path extrusionOk="0" h="16845" w="28191">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5"/>
            <p:cNvSpPr/>
            <p:nvPr/>
          </p:nvSpPr>
          <p:spPr>
            <a:xfrm>
              <a:off x="4486625" y="1487725"/>
              <a:ext cx="694325" cy="149500"/>
            </a:xfrm>
            <a:custGeom>
              <a:rect b="b" l="l" r="r" t="t"/>
              <a:pathLst>
                <a:path extrusionOk="0" h="5980" w="27773">
                  <a:moveTo>
                    <a:pt x="0" y="1"/>
                  </a:moveTo>
                  <a:lnTo>
                    <a:pt x="0" y="5980"/>
                  </a:lnTo>
                  <a:lnTo>
                    <a:pt x="27773" y="5980"/>
                  </a:lnTo>
                  <a:lnTo>
                    <a:pt x="27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5"/>
            <p:cNvSpPr/>
            <p:nvPr/>
          </p:nvSpPr>
          <p:spPr>
            <a:xfrm>
              <a:off x="4481000" y="1482900"/>
              <a:ext cx="704775" cy="159150"/>
            </a:xfrm>
            <a:custGeom>
              <a:rect b="b" l="l" r="r" t="t"/>
              <a:pathLst>
                <a:path extrusionOk="0" h="6366" w="28191">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5"/>
            <p:cNvSpPr/>
            <p:nvPr/>
          </p:nvSpPr>
          <p:spPr>
            <a:xfrm>
              <a:off x="4976025" y="1726400"/>
              <a:ext cx="57875" cy="57900"/>
            </a:xfrm>
            <a:custGeom>
              <a:rect b="b" l="l" r="r" t="t"/>
              <a:pathLst>
                <a:path extrusionOk="0" h="2316" w="2315">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65"/>
            <p:cNvSpPr/>
            <p:nvPr/>
          </p:nvSpPr>
          <p:spPr>
            <a:xfrm>
              <a:off x="4970375" y="1720775"/>
              <a:ext cx="69150" cy="69150"/>
            </a:xfrm>
            <a:custGeom>
              <a:rect b="b" l="l" r="r" t="t"/>
              <a:pathLst>
                <a:path extrusionOk="0" h="2766" w="2766">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65"/>
            <p:cNvSpPr/>
            <p:nvPr/>
          </p:nvSpPr>
          <p:spPr>
            <a:xfrm>
              <a:off x="5056375" y="1726400"/>
              <a:ext cx="58675" cy="57900"/>
            </a:xfrm>
            <a:custGeom>
              <a:rect b="b" l="l" r="r" t="t"/>
              <a:pathLst>
                <a:path extrusionOk="0" h="2316" w="2347">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65"/>
            <p:cNvSpPr/>
            <p:nvPr/>
          </p:nvSpPr>
          <p:spPr>
            <a:xfrm>
              <a:off x="5051550" y="1720775"/>
              <a:ext cx="68325" cy="69150"/>
            </a:xfrm>
            <a:custGeom>
              <a:rect b="b" l="l" r="r" t="t"/>
              <a:pathLst>
                <a:path extrusionOk="0" h="2766" w="2733">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65"/>
            <p:cNvSpPr/>
            <p:nvPr/>
          </p:nvSpPr>
          <p:spPr>
            <a:xfrm>
              <a:off x="2203550" y="1434700"/>
              <a:ext cx="830975" cy="432350"/>
            </a:xfrm>
            <a:custGeom>
              <a:rect b="b" l="l" r="r" t="t"/>
              <a:pathLst>
                <a:path extrusionOk="0" h="17294" w="33239">
                  <a:moveTo>
                    <a:pt x="1" y="0"/>
                  </a:moveTo>
                  <a:lnTo>
                    <a:pt x="1" y="17294"/>
                  </a:lnTo>
                  <a:lnTo>
                    <a:pt x="33238" y="17294"/>
                  </a:lnTo>
                  <a:lnTo>
                    <a:pt x="3323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65"/>
            <p:cNvSpPr/>
            <p:nvPr/>
          </p:nvSpPr>
          <p:spPr>
            <a:xfrm>
              <a:off x="2198750" y="1429075"/>
              <a:ext cx="841400" cy="443600"/>
            </a:xfrm>
            <a:custGeom>
              <a:rect b="b" l="l" r="r" t="t"/>
              <a:pathLst>
                <a:path extrusionOk="0" h="17744" w="33656">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65"/>
            <p:cNvSpPr/>
            <p:nvPr/>
          </p:nvSpPr>
          <p:spPr>
            <a:xfrm>
              <a:off x="2203550" y="1434700"/>
              <a:ext cx="830975" cy="76350"/>
            </a:xfrm>
            <a:custGeom>
              <a:rect b="b" l="l" r="r" t="t"/>
              <a:pathLst>
                <a:path extrusionOk="0" h="3054" w="33239">
                  <a:moveTo>
                    <a:pt x="1" y="0"/>
                  </a:moveTo>
                  <a:lnTo>
                    <a:pt x="1" y="3054"/>
                  </a:lnTo>
                  <a:lnTo>
                    <a:pt x="33238" y="3054"/>
                  </a:lnTo>
                  <a:lnTo>
                    <a:pt x="332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65"/>
            <p:cNvSpPr/>
            <p:nvPr/>
          </p:nvSpPr>
          <p:spPr>
            <a:xfrm>
              <a:off x="2198750" y="1429075"/>
              <a:ext cx="841400" cy="87600"/>
            </a:xfrm>
            <a:custGeom>
              <a:rect b="b" l="l" r="r" t="t"/>
              <a:pathLst>
                <a:path extrusionOk="0" h="3504" w="33656">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65"/>
            <p:cNvSpPr/>
            <p:nvPr/>
          </p:nvSpPr>
          <p:spPr>
            <a:xfrm>
              <a:off x="2328925" y="1603450"/>
              <a:ext cx="580225" cy="123775"/>
            </a:xfrm>
            <a:custGeom>
              <a:rect b="b" l="l" r="r" t="t"/>
              <a:pathLst>
                <a:path extrusionOk="0" h="4951" w="23209">
                  <a:moveTo>
                    <a:pt x="0" y="1"/>
                  </a:moveTo>
                  <a:lnTo>
                    <a:pt x="0" y="4951"/>
                  </a:lnTo>
                  <a:lnTo>
                    <a:pt x="23209" y="4951"/>
                  </a:lnTo>
                  <a:lnTo>
                    <a:pt x="232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65"/>
            <p:cNvSpPr/>
            <p:nvPr/>
          </p:nvSpPr>
          <p:spPr>
            <a:xfrm>
              <a:off x="2323300" y="1597825"/>
              <a:ext cx="591475" cy="135025"/>
            </a:xfrm>
            <a:custGeom>
              <a:rect b="b" l="l" r="r" t="t"/>
              <a:pathLst>
                <a:path extrusionOk="0" h="5401" w="23659">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65"/>
            <p:cNvSpPr/>
            <p:nvPr/>
          </p:nvSpPr>
          <p:spPr>
            <a:xfrm>
              <a:off x="2357050" y="1644425"/>
              <a:ext cx="45825" cy="46650"/>
            </a:xfrm>
            <a:custGeom>
              <a:rect b="b" l="l" r="r" t="t"/>
              <a:pathLst>
                <a:path extrusionOk="0" h="1866" w="1833">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65"/>
            <p:cNvSpPr/>
            <p:nvPr/>
          </p:nvSpPr>
          <p:spPr>
            <a:xfrm>
              <a:off x="2417325" y="1644425"/>
              <a:ext cx="45025" cy="46650"/>
            </a:xfrm>
            <a:custGeom>
              <a:rect b="b" l="l" r="r" t="t"/>
              <a:pathLst>
                <a:path extrusionOk="0" h="1866" w="1801">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65"/>
            <p:cNvSpPr/>
            <p:nvPr/>
          </p:nvSpPr>
          <p:spPr>
            <a:xfrm>
              <a:off x="2476775" y="1644425"/>
              <a:ext cx="45050" cy="46650"/>
            </a:xfrm>
            <a:custGeom>
              <a:rect b="b" l="l" r="r" t="t"/>
              <a:pathLst>
                <a:path extrusionOk="0" h="1866" w="1802">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65"/>
            <p:cNvSpPr/>
            <p:nvPr/>
          </p:nvSpPr>
          <p:spPr>
            <a:xfrm>
              <a:off x="2537050" y="1644425"/>
              <a:ext cx="45025" cy="46650"/>
            </a:xfrm>
            <a:custGeom>
              <a:rect b="b" l="l" r="r" t="t"/>
              <a:pathLst>
                <a:path extrusionOk="0" h="1866" w="1801">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65"/>
            <p:cNvSpPr/>
            <p:nvPr/>
          </p:nvSpPr>
          <p:spPr>
            <a:xfrm>
              <a:off x="2596525" y="1644425"/>
              <a:ext cx="45025" cy="46650"/>
            </a:xfrm>
            <a:custGeom>
              <a:rect b="b" l="l" r="r" t="t"/>
              <a:pathLst>
                <a:path extrusionOk="0" h="1866" w="1801">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65"/>
            <p:cNvSpPr/>
            <p:nvPr/>
          </p:nvSpPr>
          <p:spPr>
            <a:xfrm>
              <a:off x="2656000" y="1644425"/>
              <a:ext cx="45825" cy="46650"/>
            </a:xfrm>
            <a:custGeom>
              <a:rect b="b" l="l" r="r" t="t"/>
              <a:pathLst>
                <a:path extrusionOk="0" h="1866" w="1833">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65"/>
            <p:cNvSpPr/>
            <p:nvPr/>
          </p:nvSpPr>
          <p:spPr>
            <a:xfrm>
              <a:off x="2716275" y="1644425"/>
              <a:ext cx="45025" cy="46650"/>
            </a:xfrm>
            <a:custGeom>
              <a:rect b="b" l="l" r="r" t="t"/>
              <a:pathLst>
                <a:path extrusionOk="0" h="1866" w="1801">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65"/>
            <p:cNvSpPr/>
            <p:nvPr/>
          </p:nvSpPr>
          <p:spPr>
            <a:xfrm>
              <a:off x="2775725" y="1644425"/>
              <a:ext cx="45025" cy="46650"/>
            </a:xfrm>
            <a:custGeom>
              <a:rect b="b" l="l" r="r" t="t"/>
              <a:pathLst>
                <a:path extrusionOk="0" h="1866" w="1801">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65"/>
            <p:cNvSpPr/>
            <p:nvPr/>
          </p:nvSpPr>
          <p:spPr>
            <a:xfrm>
              <a:off x="2836000" y="1644425"/>
              <a:ext cx="45025" cy="46650"/>
            </a:xfrm>
            <a:custGeom>
              <a:rect b="b" l="l" r="r" t="t"/>
              <a:pathLst>
                <a:path extrusionOk="0" h="1866" w="1801">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65"/>
            <p:cNvSpPr/>
            <p:nvPr/>
          </p:nvSpPr>
          <p:spPr>
            <a:xfrm>
              <a:off x="3166275" y="1069850"/>
              <a:ext cx="190500" cy="167175"/>
            </a:xfrm>
            <a:custGeom>
              <a:rect b="b" l="l" r="r" t="t"/>
              <a:pathLst>
                <a:path extrusionOk="0" h="6687" w="7620">
                  <a:moveTo>
                    <a:pt x="1" y="1"/>
                  </a:moveTo>
                  <a:lnTo>
                    <a:pt x="1" y="6687"/>
                  </a:lnTo>
                  <a:lnTo>
                    <a:pt x="7619" y="3344"/>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65"/>
            <p:cNvSpPr/>
            <p:nvPr/>
          </p:nvSpPr>
          <p:spPr>
            <a:xfrm>
              <a:off x="5470225" y="2407075"/>
              <a:ext cx="341575" cy="341550"/>
            </a:xfrm>
            <a:custGeom>
              <a:rect b="b" l="l" r="r" t="t"/>
              <a:pathLst>
                <a:path extrusionOk="0" h="13662" w="13663">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65"/>
            <p:cNvSpPr/>
            <p:nvPr/>
          </p:nvSpPr>
          <p:spPr>
            <a:xfrm>
              <a:off x="5464600" y="2401425"/>
              <a:ext cx="352025" cy="352025"/>
            </a:xfrm>
            <a:custGeom>
              <a:rect b="b" l="l" r="r" t="t"/>
              <a:pathLst>
                <a:path extrusionOk="0" h="14081" w="14081">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65"/>
            <p:cNvSpPr/>
            <p:nvPr/>
          </p:nvSpPr>
          <p:spPr>
            <a:xfrm>
              <a:off x="5514425" y="2451250"/>
              <a:ext cx="253175" cy="253175"/>
            </a:xfrm>
            <a:custGeom>
              <a:rect b="b" l="l" r="r" t="t"/>
              <a:pathLst>
                <a:path extrusionOk="0" h="10127" w="10127">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65"/>
            <p:cNvSpPr/>
            <p:nvPr/>
          </p:nvSpPr>
          <p:spPr>
            <a:xfrm>
              <a:off x="5508800" y="2445625"/>
              <a:ext cx="264425" cy="264425"/>
            </a:xfrm>
            <a:custGeom>
              <a:rect b="b" l="l" r="r" t="t"/>
              <a:pathLst>
                <a:path extrusionOk="0" h="10577" w="10577">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65"/>
            <p:cNvSpPr/>
            <p:nvPr/>
          </p:nvSpPr>
          <p:spPr>
            <a:xfrm>
              <a:off x="5589175" y="2480200"/>
              <a:ext cx="103675" cy="189475"/>
            </a:xfrm>
            <a:custGeom>
              <a:rect b="b" l="l" r="r" t="t"/>
              <a:pathLst>
                <a:path extrusionOk="0" h="7579" w="4147">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65"/>
            <p:cNvSpPr/>
            <p:nvPr/>
          </p:nvSpPr>
          <p:spPr>
            <a:xfrm>
              <a:off x="5470225" y="2280900"/>
              <a:ext cx="341575" cy="340750"/>
            </a:xfrm>
            <a:custGeom>
              <a:rect b="b" l="l" r="r" t="t"/>
              <a:pathLst>
                <a:path extrusionOk="0" h="13630" w="13663">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5"/>
            <p:cNvSpPr/>
            <p:nvPr/>
          </p:nvSpPr>
          <p:spPr>
            <a:xfrm>
              <a:off x="5464600" y="2275275"/>
              <a:ext cx="352025" cy="352000"/>
            </a:xfrm>
            <a:custGeom>
              <a:rect b="b" l="l" r="r" t="t"/>
              <a:pathLst>
                <a:path extrusionOk="0" h="14080" w="14081">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5"/>
            <p:cNvSpPr/>
            <p:nvPr/>
          </p:nvSpPr>
          <p:spPr>
            <a:xfrm>
              <a:off x="5514425" y="2324300"/>
              <a:ext cx="253175" cy="253950"/>
            </a:xfrm>
            <a:custGeom>
              <a:rect b="b" l="l" r="r" t="t"/>
              <a:pathLst>
                <a:path extrusionOk="0" h="10158" w="10127">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5"/>
            <p:cNvSpPr/>
            <p:nvPr/>
          </p:nvSpPr>
          <p:spPr>
            <a:xfrm>
              <a:off x="5508800" y="2319475"/>
              <a:ext cx="264425" cy="263600"/>
            </a:xfrm>
            <a:custGeom>
              <a:rect b="b" l="l" r="r" t="t"/>
              <a:pathLst>
                <a:path extrusionOk="0" h="10544" w="10577">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5"/>
            <p:cNvSpPr/>
            <p:nvPr/>
          </p:nvSpPr>
          <p:spPr>
            <a:xfrm>
              <a:off x="5589175" y="2354025"/>
              <a:ext cx="103675" cy="189275"/>
            </a:xfrm>
            <a:custGeom>
              <a:rect b="b" l="l" r="r" t="t"/>
              <a:pathLst>
                <a:path extrusionOk="0" h="7571" w="4147">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65"/>
            <p:cNvSpPr/>
            <p:nvPr/>
          </p:nvSpPr>
          <p:spPr>
            <a:xfrm>
              <a:off x="5470225" y="2054275"/>
              <a:ext cx="341575" cy="341550"/>
            </a:xfrm>
            <a:custGeom>
              <a:rect b="b" l="l" r="r" t="t"/>
              <a:pathLst>
                <a:path extrusionOk="0" h="13662" w="13663">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65"/>
            <p:cNvSpPr/>
            <p:nvPr/>
          </p:nvSpPr>
          <p:spPr>
            <a:xfrm>
              <a:off x="5464600" y="2049450"/>
              <a:ext cx="352025" cy="351200"/>
            </a:xfrm>
            <a:custGeom>
              <a:rect b="b" l="l" r="r" t="t"/>
              <a:pathLst>
                <a:path extrusionOk="0" h="14048" w="14081">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65"/>
            <p:cNvSpPr/>
            <p:nvPr/>
          </p:nvSpPr>
          <p:spPr>
            <a:xfrm>
              <a:off x="5514425" y="2098475"/>
              <a:ext cx="253175" cy="253175"/>
            </a:xfrm>
            <a:custGeom>
              <a:rect b="b" l="l" r="r" t="t"/>
              <a:pathLst>
                <a:path extrusionOk="0" h="10127" w="10127">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65"/>
            <p:cNvSpPr/>
            <p:nvPr/>
          </p:nvSpPr>
          <p:spPr>
            <a:xfrm>
              <a:off x="5508800" y="2092850"/>
              <a:ext cx="264425" cy="264425"/>
            </a:xfrm>
            <a:custGeom>
              <a:rect b="b" l="l" r="r" t="t"/>
              <a:pathLst>
                <a:path extrusionOk="0" h="10577" w="10577">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65"/>
            <p:cNvSpPr/>
            <p:nvPr/>
          </p:nvSpPr>
          <p:spPr>
            <a:xfrm>
              <a:off x="5589175" y="2127400"/>
              <a:ext cx="103675" cy="189475"/>
            </a:xfrm>
            <a:custGeom>
              <a:rect b="b" l="l" r="r" t="t"/>
              <a:pathLst>
                <a:path extrusionOk="0" h="7579" w="4147">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65"/>
            <p:cNvSpPr/>
            <p:nvPr/>
          </p:nvSpPr>
          <p:spPr>
            <a:xfrm>
              <a:off x="5070850" y="2818525"/>
              <a:ext cx="197700" cy="144500"/>
            </a:xfrm>
            <a:custGeom>
              <a:rect b="b" l="l" r="r" t="t"/>
              <a:pathLst>
                <a:path extrusionOk="0" h="5780" w="7908">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65"/>
            <p:cNvSpPr/>
            <p:nvPr/>
          </p:nvSpPr>
          <p:spPr>
            <a:xfrm>
              <a:off x="5063600" y="2813700"/>
              <a:ext cx="210575" cy="154300"/>
            </a:xfrm>
            <a:custGeom>
              <a:rect b="b" l="l" r="r" t="t"/>
              <a:pathLst>
                <a:path extrusionOk="0" h="6172" w="8423">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65"/>
            <p:cNvSpPr/>
            <p:nvPr/>
          </p:nvSpPr>
          <p:spPr>
            <a:xfrm>
              <a:off x="5134325" y="3466225"/>
              <a:ext cx="366475" cy="166375"/>
            </a:xfrm>
            <a:custGeom>
              <a:rect b="b" l="l" r="r" t="t"/>
              <a:pathLst>
                <a:path extrusionOk="0" h="6655" w="14659">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5"/>
            <p:cNvSpPr/>
            <p:nvPr/>
          </p:nvSpPr>
          <p:spPr>
            <a:xfrm>
              <a:off x="5128700" y="3457375"/>
              <a:ext cx="387375" cy="180850"/>
            </a:xfrm>
            <a:custGeom>
              <a:rect b="b" l="l" r="r" t="t"/>
              <a:pathLst>
                <a:path extrusionOk="0" h="7234" w="15495">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65"/>
            <p:cNvSpPr/>
            <p:nvPr/>
          </p:nvSpPr>
          <p:spPr>
            <a:xfrm>
              <a:off x="5301475" y="3568275"/>
              <a:ext cx="199325" cy="64325"/>
            </a:xfrm>
            <a:custGeom>
              <a:rect b="b" l="l" r="r" t="t"/>
              <a:pathLst>
                <a:path extrusionOk="0" h="2573" w="7973">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65"/>
            <p:cNvSpPr/>
            <p:nvPr/>
          </p:nvSpPr>
          <p:spPr>
            <a:xfrm>
              <a:off x="5298250" y="3562650"/>
              <a:ext cx="217825" cy="75575"/>
            </a:xfrm>
            <a:custGeom>
              <a:rect b="b" l="l" r="r" t="t"/>
              <a:pathLst>
                <a:path extrusionOk="0" h="3023" w="8713">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65"/>
            <p:cNvSpPr/>
            <p:nvPr/>
          </p:nvSpPr>
          <p:spPr>
            <a:xfrm>
              <a:off x="4830550" y="3803825"/>
              <a:ext cx="219425" cy="1071950"/>
            </a:xfrm>
            <a:custGeom>
              <a:rect b="b" l="l" r="r" t="t"/>
              <a:pathLst>
                <a:path extrusionOk="0" h="42878" w="8777">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65"/>
            <p:cNvSpPr/>
            <p:nvPr/>
          </p:nvSpPr>
          <p:spPr>
            <a:xfrm>
              <a:off x="4832175" y="3798125"/>
              <a:ext cx="204125" cy="1083275"/>
            </a:xfrm>
            <a:custGeom>
              <a:rect b="b" l="l" r="r" t="t"/>
              <a:pathLst>
                <a:path extrusionOk="0" h="43331" w="8165">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5"/>
            <p:cNvSpPr/>
            <p:nvPr/>
          </p:nvSpPr>
          <p:spPr>
            <a:xfrm>
              <a:off x="4814475" y="3655075"/>
              <a:ext cx="331925" cy="1231150"/>
            </a:xfrm>
            <a:custGeom>
              <a:rect b="b" l="l" r="r" t="t"/>
              <a:pathLst>
                <a:path extrusionOk="0" h="49246" w="13277">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65"/>
            <p:cNvSpPr/>
            <p:nvPr/>
          </p:nvSpPr>
          <p:spPr>
            <a:xfrm>
              <a:off x="4821725" y="3649450"/>
              <a:ext cx="327900" cy="1242400"/>
            </a:xfrm>
            <a:custGeom>
              <a:rect b="b" l="l" r="r" t="t"/>
              <a:pathLst>
                <a:path extrusionOk="0" h="49696" w="13116">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65"/>
            <p:cNvSpPr/>
            <p:nvPr/>
          </p:nvSpPr>
          <p:spPr>
            <a:xfrm>
              <a:off x="4835375" y="4872550"/>
              <a:ext cx="217000" cy="65925"/>
            </a:xfrm>
            <a:custGeom>
              <a:rect b="b" l="l" r="r" t="t"/>
              <a:pathLst>
                <a:path extrusionOk="0" h="2637" w="868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65"/>
            <p:cNvSpPr/>
            <p:nvPr/>
          </p:nvSpPr>
          <p:spPr>
            <a:xfrm>
              <a:off x="4835375" y="4867725"/>
              <a:ext cx="222625" cy="76375"/>
            </a:xfrm>
            <a:custGeom>
              <a:rect b="b" l="l" r="r" t="t"/>
              <a:pathLst>
                <a:path extrusionOk="0" h="3055" w="8905">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65"/>
            <p:cNvSpPr/>
            <p:nvPr/>
          </p:nvSpPr>
          <p:spPr>
            <a:xfrm>
              <a:off x="4841000" y="4927200"/>
              <a:ext cx="211375" cy="11275"/>
            </a:xfrm>
            <a:custGeom>
              <a:rect b="b" l="l" r="r" t="t"/>
              <a:pathLst>
                <a:path extrusionOk="0" h="451" w="8455">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65"/>
            <p:cNvSpPr/>
            <p:nvPr/>
          </p:nvSpPr>
          <p:spPr>
            <a:xfrm>
              <a:off x="4835375" y="4921575"/>
              <a:ext cx="222625" cy="22525"/>
            </a:xfrm>
            <a:custGeom>
              <a:rect b="b" l="l" r="r" t="t"/>
              <a:pathLst>
                <a:path extrusionOk="0" h="901" w="8905">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65"/>
            <p:cNvSpPr/>
            <p:nvPr/>
          </p:nvSpPr>
          <p:spPr>
            <a:xfrm>
              <a:off x="4983250" y="4884600"/>
              <a:ext cx="230400" cy="70475"/>
            </a:xfrm>
            <a:custGeom>
              <a:rect b="b" l="l" r="r" t="t"/>
              <a:pathLst>
                <a:path extrusionOk="0" h="2819" w="9216">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65"/>
            <p:cNvSpPr/>
            <p:nvPr/>
          </p:nvSpPr>
          <p:spPr>
            <a:xfrm>
              <a:off x="4977625" y="4879775"/>
              <a:ext cx="241100" cy="80400"/>
            </a:xfrm>
            <a:custGeom>
              <a:rect b="b" l="l" r="r" t="t"/>
              <a:pathLst>
                <a:path extrusionOk="0" h="3216" w="9644">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65"/>
            <p:cNvSpPr/>
            <p:nvPr/>
          </p:nvSpPr>
          <p:spPr>
            <a:xfrm>
              <a:off x="4984050" y="4940850"/>
              <a:ext cx="229600" cy="14225"/>
            </a:xfrm>
            <a:custGeom>
              <a:rect b="b" l="l" r="r" t="t"/>
              <a:pathLst>
                <a:path extrusionOk="0" h="569" w="9184">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65"/>
            <p:cNvSpPr/>
            <p:nvPr/>
          </p:nvSpPr>
          <p:spPr>
            <a:xfrm>
              <a:off x="4977625" y="4935225"/>
              <a:ext cx="241100" cy="24950"/>
            </a:xfrm>
            <a:custGeom>
              <a:rect b="b" l="l" r="r" t="t"/>
              <a:pathLst>
                <a:path extrusionOk="0" h="998" w="9644">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65"/>
            <p:cNvSpPr/>
            <p:nvPr/>
          </p:nvSpPr>
          <p:spPr>
            <a:xfrm>
              <a:off x="4779925" y="2559250"/>
              <a:ext cx="598725" cy="1158975"/>
            </a:xfrm>
            <a:custGeom>
              <a:rect b="b" l="l" r="r" t="t"/>
              <a:pathLst>
                <a:path extrusionOk="0" h="46359" w="23949">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65"/>
            <p:cNvSpPr/>
            <p:nvPr/>
          </p:nvSpPr>
          <p:spPr>
            <a:xfrm>
              <a:off x="4779925" y="2554125"/>
              <a:ext cx="587475" cy="1169275"/>
            </a:xfrm>
            <a:custGeom>
              <a:rect b="b" l="l" r="r" t="t"/>
              <a:pathLst>
                <a:path extrusionOk="0" h="46771" w="23499">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65"/>
            <p:cNvSpPr/>
            <p:nvPr/>
          </p:nvSpPr>
          <p:spPr>
            <a:xfrm>
              <a:off x="4852250" y="3131925"/>
              <a:ext cx="629250" cy="449325"/>
            </a:xfrm>
            <a:custGeom>
              <a:rect b="b" l="l" r="r" t="t"/>
              <a:pathLst>
                <a:path extrusionOk="0" h="17973" w="2517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65"/>
            <p:cNvSpPr/>
            <p:nvPr/>
          </p:nvSpPr>
          <p:spPr>
            <a:xfrm>
              <a:off x="4848250" y="3127100"/>
              <a:ext cx="637275" cy="459700"/>
            </a:xfrm>
            <a:custGeom>
              <a:rect b="b" l="l" r="r" t="t"/>
              <a:pathLst>
                <a:path extrusionOk="0" h="18388" w="25491">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65"/>
            <p:cNvSpPr/>
            <p:nvPr/>
          </p:nvSpPr>
          <p:spPr>
            <a:xfrm>
              <a:off x="4853050" y="3111825"/>
              <a:ext cx="245950" cy="480600"/>
            </a:xfrm>
            <a:custGeom>
              <a:rect b="b" l="l" r="r" t="t"/>
              <a:pathLst>
                <a:path extrusionOk="0" h="19224" w="9838">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65"/>
            <p:cNvSpPr/>
            <p:nvPr/>
          </p:nvSpPr>
          <p:spPr>
            <a:xfrm>
              <a:off x="5006550" y="3155225"/>
              <a:ext cx="124575" cy="303800"/>
            </a:xfrm>
            <a:custGeom>
              <a:rect b="b" l="l" r="r" t="t"/>
              <a:pathLst>
                <a:path extrusionOk="0" h="12152" w="4983">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65"/>
            <p:cNvSpPr/>
            <p:nvPr/>
          </p:nvSpPr>
          <p:spPr>
            <a:xfrm>
              <a:off x="5276575" y="3402800"/>
              <a:ext cx="204925" cy="104425"/>
            </a:xfrm>
            <a:custGeom>
              <a:rect b="b" l="l" r="r" t="t"/>
              <a:pathLst>
                <a:path extrusionOk="0" h="4177" w="8197">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65"/>
            <p:cNvSpPr/>
            <p:nvPr/>
          </p:nvSpPr>
          <p:spPr>
            <a:xfrm>
              <a:off x="5270125" y="3397925"/>
              <a:ext cx="215400" cy="114925"/>
            </a:xfrm>
            <a:custGeom>
              <a:rect b="b" l="l" r="r" t="t"/>
              <a:pathLst>
                <a:path extrusionOk="0" h="4597" w="8616">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65"/>
            <p:cNvSpPr/>
            <p:nvPr/>
          </p:nvSpPr>
          <p:spPr>
            <a:xfrm>
              <a:off x="5526475" y="3239600"/>
              <a:ext cx="90850" cy="322275"/>
            </a:xfrm>
            <a:custGeom>
              <a:rect b="b" l="l" r="r" t="t"/>
              <a:pathLst>
                <a:path extrusionOk="0" h="12891" w="3634">
                  <a:moveTo>
                    <a:pt x="2894" y="1"/>
                  </a:moveTo>
                  <a:lnTo>
                    <a:pt x="1" y="12698"/>
                  </a:lnTo>
                  <a:lnTo>
                    <a:pt x="740" y="12891"/>
                  </a:lnTo>
                  <a:lnTo>
                    <a:pt x="3633" y="194"/>
                  </a:lnTo>
                  <a:lnTo>
                    <a:pt x="2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65"/>
            <p:cNvSpPr/>
            <p:nvPr/>
          </p:nvSpPr>
          <p:spPr>
            <a:xfrm>
              <a:off x="5520050" y="3233175"/>
              <a:ext cx="103700" cy="335125"/>
            </a:xfrm>
            <a:custGeom>
              <a:rect b="b" l="l" r="r" t="t"/>
              <a:pathLst>
                <a:path extrusionOk="0" h="13405" w="4148">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65"/>
            <p:cNvSpPr/>
            <p:nvPr/>
          </p:nvSpPr>
          <p:spPr>
            <a:xfrm>
              <a:off x="5156825" y="3548200"/>
              <a:ext cx="391375" cy="27350"/>
            </a:xfrm>
            <a:custGeom>
              <a:rect b="b" l="l" r="r" t="t"/>
              <a:pathLst>
                <a:path extrusionOk="0" h="1094" w="15655">
                  <a:moveTo>
                    <a:pt x="15623" y="0"/>
                  </a:moveTo>
                  <a:lnTo>
                    <a:pt x="0" y="322"/>
                  </a:lnTo>
                  <a:lnTo>
                    <a:pt x="33" y="1093"/>
                  </a:lnTo>
                  <a:lnTo>
                    <a:pt x="15655" y="772"/>
                  </a:lnTo>
                  <a:lnTo>
                    <a:pt x="1562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65"/>
            <p:cNvSpPr/>
            <p:nvPr/>
          </p:nvSpPr>
          <p:spPr>
            <a:xfrm>
              <a:off x="5152000" y="3542575"/>
              <a:ext cx="401025" cy="38600"/>
            </a:xfrm>
            <a:custGeom>
              <a:rect b="b" l="l" r="r" t="t"/>
              <a:pathLst>
                <a:path extrusionOk="0" h="1544" w="16041">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65"/>
            <p:cNvSpPr/>
            <p:nvPr/>
          </p:nvSpPr>
          <p:spPr>
            <a:xfrm>
              <a:off x="5553000" y="2925400"/>
              <a:ext cx="167175" cy="190475"/>
            </a:xfrm>
            <a:custGeom>
              <a:rect b="b" l="l" r="r" t="t"/>
              <a:pathLst>
                <a:path extrusionOk="0" h="7619" w="6687">
                  <a:moveTo>
                    <a:pt x="1" y="0"/>
                  </a:moveTo>
                  <a:lnTo>
                    <a:pt x="3344" y="7618"/>
                  </a:lnTo>
                  <a:lnTo>
                    <a:pt x="66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65"/>
            <p:cNvSpPr/>
            <p:nvPr/>
          </p:nvSpPr>
          <p:spPr>
            <a:xfrm>
              <a:off x="2940475" y="4391175"/>
              <a:ext cx="989275" cy="520775"/>
            </a:xfrm>
            <a:custGeom>
              <a:rect b="b" l="l" r="r" t="t"/>
              <a:pathLst>
                <a:path extrusionOk="0" h="20831" w="39571">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65"/>
            <p:cNvSpPr/>
            <p:nvPr/>
          </p:nvSpPr>
          <p:spPr>
            <a:xfrm>
              <a:off x="3007975" y="4124375"/>
              <a:ext cx="854250" cy="429975"/>
            </a:xfrm>
            <a:custGeom>
              <a:rect b="b" l="l" r="r" t="t"/>
              <a:pathLst>
                <a:path extrusionOk="0" h="17199" w="3417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65"/>
            <p:cNvSpPr/>
            <p:nvPr/>
          </p:nvSpPr>
          <p:spPr>
            <a:xfrm>
              <a:off x="2934850" y="4385550"/>
              <a:ext cx="1000525" cy="532025"/>
            </a:xfrm>
            <a:custGeom>
              <a:rect b="b" l="l" r="r" t="t"/>
              <a:pathLst>
                <a:path extrusionOk="0" h="21281" w="40021">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65"/>
            <p:cNvSpPr/>
            <p:nvPr/>
          </p:nvSpPr>
          <p:spPr>
            <a:xfrm>
              <a:off x="1906225" y="2226250"/>
              <a:ext cx="3057750" cy="2244525"/>
            </a:xfrm>
            <a:custGeom>
              <a:rect b="b" l="l" r="r" t="t"/>
              <a:pathLst>
                <a:path extrusionOk="0" h="89781" w="12231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5"/>
            <p:cNvSpPr/>
            <p:nvPr/>
          </p:nvSpPr>
          <p:spPr>
            <a:xfrm>
              <a:off x="1901400" y="2220625"/>
              <a:ext cx="3067400" cy="2254950"/>
            </a:xfrm>
            <a:custGeom>
              <a:rect b="b" l="l" r="r" t="t"/>
              <a:pathLst>
                <a:path extrusionOk="0" h="90198" w="122696">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65"/>
            <p:cNvSpPr/>
            <p:nvPr/>
          </p:nvSpPr>
          <p:spPr>
            <a:xfrm>
              <a:off x="1906225" y="4121975"/>
              <a:ext cx="3057750" cy="348800"/>
            </a:xfrm>
            <a:custGeom>
              <a:rect b="b" l="l" r="r" t="t"/>
              <a:pathLst>
                <a:path extrusionOk="0" h="13952" w="12231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65"/>
            <p:cNvSpPr/>
            <p:nvPr/>
          </p:nvSpPr>
          <p:spPr>
            <a:xfrm>
              <a:off x="1901400" y="4116350"/>
              <a:ext cx="3067400" cy="359225"/>
            </a:xfrm>
            <a:custGeom>
              <a:rect b="b" l="l" r="r" t="t"/>
              <a:pathLst>
                <a:path extrusionOk="0" h="14369" w="122696">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65"/>
            <p:cNvSpPr/>
            <p:nvPr/>
          </p:nvSpPr>
          <p:spPr>
            <a:xfrm>
              <a:off x="2060525" y="2365275"/>
              <a:ext cx="2749175" cy="1586350"/>
            </a:xfrm>
            <a:custGeom>
              <a:rect b="b" l="l" r="r" t="t"/>
              <a:pathLst>
                <a:path extrusionOk="0" h="63454" w="109967">
                  <a:moveTo>
                    <a:pt x="0" y="0"/>
                  </a:moveTo>
                  <a:lnTo>
                    <a:pt x="0" y="63454"/>
                  </a:lnTo>
                  <a:lnTo>
                    <a:pt x="109966" y="63454"/>
                  </a:lnTo>
                  <a:lnTo>
                    <a:pt x="1099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65"/>
            <p:cNvSpPr/>
            <p:nvPr/>
          </p:nvSpPr>
          <p:spPr>
            <a:xfrm>
              <a:off x="2054900" y="2360450"/>
              <a:ext cx="2760425" cy="1596000"/>
            </a:xfrm>
            <a:custGeom>
              <a:rect b="b" l="l" r="r" t="t"/>
              <a:pathLst>
                <a:path extrusionOk="0" h="63840" w="110417">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65"/>
            <p:cNvSpPr/>
            <p:nvPr/>
          </p:nvSpPr>
          <p:spPr>
            <a:xfrm>
              <a:off x="2940475" y="4911925"/>
              <a:ext cx="989275" cy="45025"/>
            </a:xfrm>
            <a:custGeom>
              <a:rect b="b" l="l" r="r" t="t"/>
              <a:pathLst>
                <a:path extrusionOk="0" h="1801" w="39571">
                  <a:moveTo>
                    <a:pt x="0" y="0"/>
                  </a:moveTo>
                  <a:lnTo>
                    <a:pt x="0" y="1801"/>
                  </a:lnTo>
                  <a:lnTo>
                    <a:pt x="39570" y="1801"/>
                  </a:lnTo>
                  <a:lnTo>
                    <a:pt x="3957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65"/>
            <p:cNvSpPr/>
            <p:nvPr/>
          </p:nvSpPr>
          <p:spPr>
            <a:xfrm>
              <a:off x="2935650" y="4907100"/>
              <a:ext cx="999725" cy="55475"/>
            </a:xfrm>
            <a:custGeom>
              <a:rect b="b" l="l" r="r" t="t"/>
              <a:pathLst>
                <a:path extrusionOk="0" h="2219" w="39989">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65"/>
            <p:cNvSpPr/>
            <p:nvPr/>
          </p:nvSpPr>
          <p:spPr>
            <a:xfrm>
              <a:off x="2383575" y="2497075"/>
              <a:ext cx="147875" cy="199325"/>
            </a:xfrm>
            <a:custGeom>
              <a:rect b="b" l="l" r="r" t="t"/>
              <a:pathLst>
                <a:path extrusionOk="0" h="7973" w="5915">
                  <a:moveTo>
                    <a:pt x="0" y="0"/>
                  </a:moveTo>
                  <a:lnTo>
                    <a:pt x="3954" y="7972"/>
                  </a:lnTo>
                  <a:lnTo>
                    <a:pt x="591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65"/>
            <p:cNvSpPr/>
            <p:nvPr/>
          </p:nvSpPr>
          <p:spPr>
            <a:xfrm>
              <a:off x="2377950" y="2491450"/>
              <a:ext cx="159125" cy="209975"/>
            </a:xfrm>
            <a:custGeom>
              <a:rect b="b" l="l" r="r" t="t"/>
              <a:pathLst>
                <a:path extrusionOk="0" h="8399" w="6365">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65"/>
            <p:cNvSpPr/>
            <p:nvPr/>
          </p:nvSpPr>
          <p:spPr>
            <a:xfrm>
              <a:off x="2398825" y="2504300"/>
              <a:ext cx="94875" cy="192100"/>
            </a:xfrm>
            <a:custGeom>
              <a:rect b="b" l="l" r="r" t="t"/>
              <a:pathLst>
                <a:path extrusionOk="0" h="7684"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65"/>
            <p:cNvSpPr/>
            <p:nvPr/>
          </p:nvSpPr>
          <p:spPr>
            <a:xfrm>
              <a:off x="2393200" y="2499475"/>
              <a:ext cx="106125" cy="201950"/>
            </a:xfrm>
            <a:custGeom>
              <a:rect b="b" l="l" r="r" t="t"/>
              <a:pathLst>
                <a:path extrusionOk="0" h="8078" w="4245">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65"/>
            <p:cNvSpPr/>
            <p:nvPr/>
          </p:nvSpPr>
          <p:spPr>
            <a:xfrm>
              <a:off x="2377950" y="2489825"/>
              <a:ext cx="104475" cy="206575"/>
            </a:xfrm>
            <a:custGeom>
              <a:rect b="b" l="l" r="r" t="t"/>
              <a:pathLst>
                <a:path extrusionOk="0" h="8263"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65"/>
            <p:cNvSpPr/>
            <p:nvPr/>
          </p:nvSpPr>
          <p:spPr>
            <a:xfrm>
              <a:off x="2372325" y="2484200"/>
              <a:ext cx="115725" cy="217225"/>
            </a:xfrm>
            <a:custGeom>
              <a:rect b="b" l="l" r="r" t="t"/>
              <a:pathLst>
                <a:path extrusionOk="0" h="8689" w="4629">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65"/>
            <p:cNvSpPr/>
            <p:nvPr/>
          </p:nvSpPr>
          <p:spPr>
            <a:xfrm>
              <a:off x="2153725" y="2452075"/>
              <a:ext cx="328700" cy="244325"/>
            </a:xfrm>
            <a:custGeom>
              <a:rect b="b" l="l" r="r" t="t"/>
              <a:pathLst>
                <a:path extrusionOk="0" h="9773" w="13148">
                  <a:moveTo>
                    <a:pt x="1" y="0"/>
                  </a:moveTo>
                  <a:lnTo>
                    <a:pt x="2412" y="9772"/>
                  </a:lnTo>
                  <a:lnTo>
                    <a:pt x="13148" y="9772"/>
                  </a:lnTo>
                  <a:lnTo>
                    <a:pt x="11444" y="1125"/>
                  </a:lnTo>
                  <a:lnTo>
                    <a:pt x="6108" y="1125"/>
                  </a:lnTo>
                  <a:lnTo>
                    <a:pt x="51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65"/>
            <p:cNvSpPr/>
            <p:nvPr/>
          </p:nvSpPr>
          <p:spPr>
            <a:xfrm>
              <a:off x="2148100" y="2447250"/>
              <a:ext cx="339950" cy="253950"/>
            </a:xfrm>
            <a:custGeom>
              <a:rect b="b" l="l" r="r" t="t"/>
              <a:pathLst>
                <a:path extrusionOk="0" h="10158" w="13598">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65"/>
            <p:cNvSpPr/>
            <p:nvPr/>
          </p:nvSpPr>
          <p:spPr>
            <a:xfrm>
              <a:off x="2383575" y="2857075"/>
              <a:ext cx="147875" cy="199325"/>
            </a:xfrm>
            <a:custGeom>
              <a:rect b="b" l="l" r="r" t="t"/>
              <a:pathLst>
                <a:path extrusionOk="0" h="7973" w="5915">
                  <a:moveTo>
                    <a:pt x="0" y="1"/>
                  </a:moveTo>
                  <a:lnTo>
                    <a:pt x="3954" y="7973"/>
                  </a:lnTo>
                  <a:lnTo>
                    <a:pt x="59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65"/>
            <p:cNvSpPr/>
            <p:nvPr/>
          </p:nvSpPr>
          <p:spPr>
            <a:xfrm>
              <a:off x="2377950" y="2852275"/>
              <a:ext cx="159125" cy="209750"/>
            </a:xfrm>
            <a:custGeom>
              <a:rect b="b" l="l" r="r" t="t"/>
              <a:pathLst>
                <a:path extrusionOk="0" h="8390" w="6365">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65"/>
            <p:cNvSpPr/>
            <p:nvPr/>
          </p:nvSpPr>
          <p:spPr>
            <a:xfrm>
              <a:off x="2398825" y="2865125"/>
              <a:ext cx="94875" cy="191275"/>
            </a:xfrm>
            <a:custGeom>
              <a:rect b="b" l="l" r="r" t="t"/>
              <a:pathLst>
                <a:path extrusionOk="0" h="7651" w="3795">
                  <a:moveTo>
                    <a:pt x="1" y="0"/>
                  </a:moveTo>
                  <a:lnTo>
                    <a:pt x="3344" y="7651"/>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65"/>
            <p:cNvSpPr/>
            <p:nvPr/>
          </p:nvSpPr>
          <p:spPr>
            <a:xfrm>
              <a:off x="2393200" y="2859500"/>
              <a:ext cx="106125" cy="202525"/>
            </a:xfrm>
            <a:custGeom>
              <a:rect b="b" l="l" r="r" t="t"/>
              <a:pathLst>
                <a:path extrusionOk="0" h="8101" w="4245">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65"/>
            <p:cNvSpPr/>
            <p:nvPr/>
          </p:nvSpPr>
          <p:spPr>
            <a:xfrm>
              <a:off x="2377950" y="2849850"/>
              <a:ext cx="104475" cy="206550"/>
            </a:xfrm>
            <a:custGeom>
              <a:rect b="b" l="l" r="r" t="t"/>
              <a:pathLst>
                <a:path extrusionOk="0" h="8262" w="4179">
                  <a:moveTo>
                    <a:pt x="0" y="1"/>
                  </a:moveTo>
                  <a:lnTo>
                    <a:pt x="4179" y="8262"/>
                  </a:lnTo>
                  <a:lnTo>
                    <a:pt x="379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65"/>
            <p:cNvSpPr/>
            <p:nvPr/>
          </p:nvSpPr>
          <p:spPr>
            <a:xfrm>
              <a:off x="2372325" y="2844225"/>
              <a:ext cx="115725" cy="217300"/>
            </a:xfrm>
            <a:custGeom>
              <a:rect b="b" l="l" r="r" t="t"/>
              <a:pathLst>
                <a:path extrusionOk="0" h="8692" w="4629">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65"/>
            <p:cNvSpPr/>
            <p:nvPr/>
          </p:nvSpPr>
          <p:spPr>
            <a:xfrm>
              <a:off x="2153725" y="2812875"/>
              <a:ext cx="328700" cy="243525"/>
            </a:xfrm>
            <a:custGeom>
              <a:rect b="b" l="l" r="r" t="t"/>
              <a:pathLst>
                <a:path extrusionOk="0" h="9741" w="13148">
                  <a:moveTo>
                    <a:pt x="1" y="1"/>
                  </a:moveTo>
                  <a:lnTo>
                    <a:pt x="2412" y="9741"/>
                  </a:lnTo>
                  <a:lnTo>
                    <a:pt x="13148" y="9741"/>
                  </a:lnTo>
                  <a:lnTo>
                    <a:pt x="11444" y="1094"/>
                  </a:lnTo>
                  <a:lnTo>
                    <a:pt x="6108" y="1094"/>
                  </a:lnTo>
                  <a:lnTo>
                    <a:pt x="51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65"/>
            <p:cNvSpPr/>
            <p:nvPr/>
          </p:nvSpPr>
          <p:spPr>
            <a:xfrm>
              <a:off x="2148100" y="2807250"/>
              <a:ext cx="339950" cy="254775"/>
            </a:xfrm>
            <a:custGeom>
              <a:rect b="b" l="l" r="r" t="t"/>
              <a:pathLst>
                <a:path extrusionOk="0" h="10191" w="13598">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65"/>
            <p:cNvSpPr/>
            <p:nvPr/>
          </p:nvSpPr>
          <p:spPr>
            <a:xfrm>
              <a:off x="2383575" y="3217900"/>
              <a:ext cx="147875" cy="199325"/>
            </a:xfrm>
            <a:custGeom>
              <a:rect b="b" l="l" r="r" t="t"/>
              <a:pathLst>
                <a:path extrusionOk="0" h="7973" w="5915">
                  <a:moveTo>
                    <a:pt x="0" y="1"/>
                  </a:moveTo>
                  <a:lnTo>
                    <a:pt x="3954" y="7973"/>
                  </a:lnTo>
                  <a:lnTo>
                    <a:pt x="591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65"/>
            <p:cNvSpPr/>
            <p:nvPr/>
          </p:nvSpPr>
          <p:spPr>
            <a:xfrm>
              <a:off x="2377950" y="3212275"/>
              <a:ext cx="159125" cy="209775"/>
            </a:xfrm>
            <a:custGeom>
              <a:rect b="b" l="l" r="r" t="t"/>
              <a:pathLst>
                <a:path extrusionOk="0" h="8391" w="6365">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65"/>
            <p:cNvSpPr/>
            <p:nvPr/>
          </p:nvSpPr>
          <p:spPr>
            <a:xfrm>
              <a:off x="2398825" y="3225150"/>
              <a:ext cx="94875" cy="192075"/>
            </a:xfrm>
            <a:custGeom>
              <a:rect b="b" l="l" r="r" t="t"/>
              <a:pathLst>
                <a:path extrusionOk="0" h="7683" w="3795">
                  <a:moveTo>
                    <a:pt x="1" y="0"/>
                  </a:moveTo>
                  <a:lnTo>
                    <a:pt x="3344" y="7683"/>
                  </a:lnTo>
                  <a:lnTo>
                    <a:pt x="379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65"/>
            <p:cNvSpPr/>
            <p:nvPr/>
          </p:nvSpPr>
          <p:spPr>
            <a:xfrm>
              <a:off x="2393200" y="3219525"/>
              <a:ext cx="106125" cy="202725"/>
            </a:xfrm>
            <a:custGeom>
              <a:rect b="b" l="l" r="r" t="t"/>
              <a:pathLst>
                <a:path extrusionOk="0" h="8109" w="4245">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65"/>
            <p:cNvSpPr/>
            <p:nvPr/>
          </p:nvSpPr>
          <p:spPr>
            <a:xfrm>
              <a:off x="2377950" y="3209875"/>
              <a:ext cx="104475" cy="207350"/>
            </a:xfrm>
            <a:custGeom>
              <a:rect b="b" l="l" r="r" t="t"/>
              <a:pathLst>
                <a:path extrusionOk="0" h="8294" w="4179">
                  <a:moveTo>
                    <a:pt x="0" y="0"/>
                  </a:moveTo>
                  <a:lnTo>
                    <a:pt x="4179" y="8294"/>
                  </a:lnTo>
                  <a:lnTo>
                    <a:pt x="3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65"/>
            <p:cNvSpPr/>
            <p:nvPr/>
          </p:nvSpPr>
          <p:spPr>
            <a:xfrm>
              <a:off x="2372325" y="3205050"/>
              <a:ext cx="115725" cy="217225"/>
            </a:xfrm>
            <a:custGeom>
              <a:rect b="b" l="l" r="r" t="t"/>
              <a:pathLst>
                <a:path extrusionOk="0" h="8689" w="4629">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65"/>
            <p:cNvSpPr/>
            <p:nvPr/>
          </p:nvSpPr>
          <p:spPr>
            <a:xfrm>
              <a:off x="2153725" y="3172900"/>
              <a:ext cx="328700" cy="244325"/>
            </a:xfrm>
            <a:custGeom>
              <a:rect b="b" l="l" r="r" t="t"/>
              <a:pathLst>
                <a:path extrusionOk="0" h="9773" w="13148">
                  <a:moveTo>
                    <a:pt x="1" y="1"/>
                  </a:moveTo>
                  <a:lnTo>
                    <a:pt x="2412" y="9773"/>
                  </a:lnTo>
                  <a:lnTo>
                    <a:pt x="13148" y="9773"/>
                  </a:lnTo>
                  <a:lnTo>
                    <a:pt x="11444" y="1126"/>
                  </a:lnTo>
                  <a:lnTo>
                    <a:pt x="6108" y="1126"/>
                  </a:lnTo>
                  <a:lnTo>
                    <a:pt x="51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65"/>
            <p:cNvSpPr/>
            <p:nvPr/>
          </p:nvSpPr>
          <p:spPr>
            <a:xfrm>
              <a:off x="2148100" y="3168075"/>
              <a:ext cx="339950" cy="253975"/>
            </a:xfrm>
            <a:custGeom>
              <a:rect b="b" l="l" r="r" t="t"/>
              <a:pathLst>
                <a:path extrusionOk="0" h="10159" w="13598">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65"/>
            <p:cNvSpPr/>
            <p:nvPr/>
          </p:nvSpPr>
          <p:spPr>
            <a:xfrm>
              <a:off x="4591075" y="3348900"/>
              <a:ext cx="148700" cy="199325"/>
            </a:xfrm>
            <a:custGeom>
              <a:rect b="b" l="l" r="r" t="t"/>
              <a:pathLst>
                <a:path extrusionOk="0" h="7973" w="5948">
                  <a:moveTo>
                    <a:pt x="1" y="0"/>
                  </a:moveTo>
                  <a:lnTo>
                    <a:pt x="3987" y="7972"/>
                  </a:lnTo>
                  <a:lnTo>
                    <a:pt x="59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65"/>
            <p:cNvSpPr/>
            <p:nvPr/>
          </p:nvSpPr>
          <p:spPr>
            <a:xfrm>
              <a:off x="4585450" y="3344075"/>
              <a:ext cx="159950" cy="209775"/>
            </a:xfrm>
            <a:custGeom>
              <a:rect b="b" l="l" r="r" t="t"/>
              <a:pathLst>
                <a:path extrusionOk="0" h="8391" w="6398">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65"/>
            <p:cNvSpPr/>
            <p:nvPr/>
          </p:nvSpPr>
          <p:spPr>
            <a:xfrm>
              <a:off x="4607150" y="3356925"/>
              <a:ext cx="94050" cy="191300"/>
            </a:xfrm>
            <a:custGeom>
              <a:rect b="b" l="l" r="r" t="t"/>
              <a:pathLst>
                <a:path extrusionOk="0" h="7652" w="3762">
                  <a:moveTo>
                    <a:pt x="1" y="1"/>
                  </a:moveTo>
                  <a:lnTo>
                    <a:pt x="3344" y="7651"/>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65"/>
            <p:cNvSpPr/>
            <p:nvPr/>
          </p:nvSpPr>
          <p:spPr>
            <a:xfrm>
              <a:off x="4601525" y="3351300"/>
              <a:ext cx="105300" cy="202550"/>
            </a:xfrm>
            <a:custGeom>
              <a:rect b="b" l="l" r="r" t="t"/>
              <a:pathLst>
                <a:path extrusionOk="0" h="8102" w="4212">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65"/>
            <p:cNvSpPr/>
            <p:nvPr/>
          </p:nvSpPr>
          <p:spPr>
            <a:xfrm>
              <a:off x="4586250" y="334167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65"/>
            <p:cNvSpPr/>
            <p:nvPr/>
          </p:nvSpPr>
          <p:spPr>
            <a:xfrm>
              <a:off x="4580625" y="3336050"/>
              <a:ext cx="115750" cy="217800"/>
            </a:xfrm>
            <a:custGeom>
              <a:rect b="b" l="l" r="r" t="t"/>
              <a:pathLst>
                <a:path extrusionOk="0" h="8712" w="463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65"/>
            <p:cNvSpPr/>
            <p:nvPr/>
          </p:nvSpPr>
          <p:spPr>
            <a:xfrm>
              <a:off x="4361250" y="3304700"/>
              <a:ext cx="329500" cy="243525"/>
            </a:xfrm>
            <a:custGeom>
              <a:rect b="b" l="l" r="r" t="t"/>
              <a:pathLst>
                <a:path extrusionOk="0" h="9741" w="13180">
                  <a:moveTo>
                    <a:pt x="1" y="0"/>
                  </a:moveTo>
                  <a:lnTo>
                    <a:pt x="2411" y="9740"/>
                  </a:lnTo>
                  <a:lnTo>
                    <a:pt x="13180" y="9740"/>
                  </a:lnTo>
                  <a:lnTo>
                    <a:pt x="11476" y="1093"/>
                  </a:lnTo>
                  <a:lnTo>
                    <a:pt x="6108" y="1093"/>
                  </a:lnTo>
                  <a:lnTo>
                    <a:pt x="51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65"/>
            <p:cNvSpPr/>
            <p:nvPr/>
          </p:nvSpPr>
          <p:spPr>
            <a:xfrm>
              <a:off x="4355625" y="3299075"/>
              <a:ext cx="340750" cy="254775"/>
            </a:xfrm>
            <a:custGeom>
              <a:rect b="b" l="l" r="r" t="t"/>
              <a:pathLst>
                <a:path extrusionOk="0" h="10191" w="1363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65"/>
            <p:cNvSpPr/>
            <p:nvPr/>
          </p:nvSpPr>
          <p:spPr>
            <a:xfrm>
              <a:off x="4591075" y="2493850"/>
              <a:ext cx="148700" cy="199325"/>
            </a:xfrm>
            <a:custGeom>
              <a:rect b="b" l="l" r="r" t="t"/>
              <a:pathLst>
                <a:path extrusionOk="0" h="7973" w="5948">
                  <a:moveTo>
                    <a:pt x="1" y="1"/>
                  </a:moveTo>
                  <a:lnTo>
                    <a:pt x="3987" y="7972"/>
                  </a:lnTo>
                  <a:lnTo>
                    <a:pt x="59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65"/>
            <p:cNvSpPr/>
            <p:nvPr/>
          </p:nvSpPr>
          <p:spPr>
            <a:xfrm>
              <a:off x="4585450" y="2489025"/>
              <a:ext cx="159950" cy="209775"/>
            </a:xfrm>
            <a:custGeom>
              <a:rect b="b" l="l" r="r" t="t"/>
              <a:pathLst>
                <a:path extrusionOk="0" h="8391" w="6398">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65"/>
            <p:cNvSpPr/>
            <p:nvPr/>
          </p:nvSpPr>
          <p:spPr>
            <a:xfrm>
              <a:off x="4607150" y="2501900"/>
              <a:ext cx="94050" cy="191275"/>
            </a:xfrm>
            <a:custGeom>
              <a:rect b="b" l="l" r="r" t="t"/>
              <a:pathLst>
                <a:path extrusionOk="0" h="7651" w="3762">
                  <a:moveTo>
                    <a:pt x="1" y="0"/>
                  </a:moveTo>
                  <a:lnTo>
                    <a:pt x="3344" y="7650"/>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65"/>
            <p:cNvSpPr/>
            <p:nvPr/>
          </p:nvSpPr>
          <p:spPr>
            <a:xfrm>
              <a:off x="4601525" y="2496275"/>
              <a:ext cx="105300" cy="202525"/>
            </a:xfrm>
            <a:custGeom>
              <a:rect b="b" l="l" r="r" t="t"/>
              <a:pathLst>
                <a:path extrusionOk="0" h="8101" w="4212">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65"/>
            <p:cNvSpPr/>
            <p:nvPr/>
          </p:nvSpPr>
          <p:spPr>
            <a:xfrm>
              <a:off x="4586250" y="2486625"/>
              <a:ext cx="104500" cy="206550"/>
            </a:xfrm>
            <a:custGeom>
              <a:rect b="b" l="l" r="r" t="t"/>
              <a:pathLst>
                <a:path extrusionOk="0" h="8262" w="4180">
                  <a:moveTo>
                    <a:pt x="1" y="0"/>
                  </a:moveTo>
                  <a:lnTo>
                    <a:pt x="4180" y="8261"/>
                  </a:lnTo>
                  <a:lnTo>
                    <a:pt x="376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65"/>
            <p:cNvSpPr/>
            <p:nvPr/>
          </p:nvSpPr>
          <p:spPr>
            <a:xfrm>
              <a:off x="4580625" y="2481800"/>
              <a:ext cx="115750" cy="217200"/>
            </a:xfrm>
            <a:custGeom>
              <a:rect b="b" l="l" r="r" t="t"/>
              <a:pathLst>
                <a:path extrusionOk="0" h="8688" w="463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65"/>
            <p:cNvSpPr/>
            <p:nvPr/>
          </p:nvSpPr>
          <p:spPr>
            <a:xfrm>
              <a:off x="4361250" y="2449650"/>
              <a:ext cx="329500" cy="243525"/>
            </a:xfrm>
            <a:custGeom>
              <a:rect b="b" l="l" r="r" t="t"/>
              <a:pathLst>
                <a:path extrusionOk="0" h="9741" w="13180">
                  <a:moveTo>
                    <a:pt x="1" y="1"/>
                  </a:moveTo>
                  <a:lnTo>
                    <a:pt x="2411" y="9740"/>
                  </a:lnTo>
                  <a:lnTo>
                    <a:pt x="13180" y="9740"/>
                  </a:lnTo>
                  <a:lnTo>
                    <a:pt x="11476" y="1094"/>
                  </a:lnTo>
                  <a:lnTo>
                    <a:pt x="6108" y="1094"/>
                  </a:lnTo>
                  <a:lnTo>
                    <a:pt x="514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65"/>
            <p:cNvSpPr/>
            <p:nvPr/>
          </p:nvSpPr>
          <p:spPr>
            <a:xfrm>
              <a:off x="4355625" y="2444025"/>
              <a:ext cx="340750" cy="254775"/>
            </a:xfrm>
            <a:custGeom>
              <a:rect b="b" l="l" r="r" t="t"/>
              <a:pathLst>
                <a:path extrusionOk="0" h="10191" w="1363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65"/>
            <p:cNvSpPr/>
            <p:nvPr/>
          </p:nvSpPr>
          <p:spPr>
            <a:xfrm>
              <a:off x="4591075" y="3692850"/>
              <a:ext cx="148700" cy="199325"/>
            </a:xfrm>
            <a:custGeom>
              <a:rect b="b" l="l" r="r" t="t"/>
              <a:pathLst>
                <a:path extrusionOk="0" h="7973" w="5948">
                  <a:moveTo>
                    <a:pt x="1" y="0"/>
                  </a:moveTo>
                  <a:lnTo>
                    <a:pt x="3987" y="7972"/>
                  </a:lnTo>
                  <a:lnTo>
                    <a:pt x="59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65"/>
            <p:cNvSpPr/>
            <p:nvPr/>
          </p:nvSpPr>
          <p:spPr>
            <a:xfrm>
              <a:off x="4585450" y="3687225"/>
              <a:ext cx="159950" cy="209975"/>
            </a:xfrm>
            <a:custGeom>
              <a:rect b="b" l="l" r="r" t="t"/>
              <a:pathLst>
                <a:path extrusionOk="0" h="8399" w="6398">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65"/>
            <p:cNvSpPr/>
            <p:nvPr/>
          </p:nvSpPr>
          <p:spPr>
            <a:xfrm>
              <a:off x="4607150" y="3700075"/>
              <a:ext cx="94050" cy="192100"/>
            </a:xfrm>
            <a:custGeom>
              <a:rect b="b" l="l" r="r" t="t"/>
              <a:pathLst>
                <a:path extrusionOk="0" h="7684" w="3762">
                  <a:moveTo>
                    <a:pt x="1" y="1"/>
                  </a:moveTo>
                  <a:lnTo>
                    <a:pt x="3344" y="7683"/>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65"/>
            <p:cNvSpPr/>
            <p:nvPr/>
          </p:nvSpPr>
          <p:spPr>
            <a:xfrm>
              <a:off x="4601525" y="3695250"/>
              <a:ext cx="105300" cy="201950"/>
            </a:xfrm>
            <a:custGeom>
              <a:rect b="b" l="l" r="r" t="t"/>
              <a:pathLst>
                <a:path extrusionOk="0" h="8078" w="4212">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65"/>
            <p:cNvSpPr/>
            <p:nvPr/>
          </p:nvSpPr>
          <p:spPr>
            <a:xfrm>
              <a:off x="4586250" y="3685600"/>
              <a:ext cx="104500" cy="206575"/>
            </a:xfrm>
            <a:custGeom>
              <a:rect b="b" l="l" r="r" t="t"/>
              <a:pathLst>
                <a:path extrusionOk="0" h="8263" w="4180">
                  <a:moveTo>
                    <a:pt x="1" y="1"/>
                  </a:moveTo>
                  <a:lnTo>
                    <a:pt x="4180" y="8262"/>
                  </a:lnTo>
                  <a:lnTo>
                    <a:pt x="376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65"/>
            <p:cNvSpPr/>
            <p:nvPr/>
          </p:nvSpPr>
          <p:spPr>
            <a:xfrm>
              <a:off x="4580625" y="3679975"/>
              <a:ext cx="115750" cy="217300"/>
            </a:xfrm>
            <a:custGeom>
              <a:rect b="b" l="l" r="r" t="t"/>
              <a:pathLst>
                <a:path extrusionOk="0" h="8692" w="463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65"/>
            <p:cNvSpPr/>
            <p:nvPr/>
          </p:nvSpPr>
          <p:spPr>
            <a:xfrm>
              <a:off x="4361250" y="3647850"/>
              <a:ext cx="329500" cy="244325"/>
            </a:xfrm>
            <a:custGeom>
              <a:rect b="b" l="l" r="r" t="t"/>
              <a:pathLst>
                <a:path extrusionOk="0" h="9773" w="13180">
                  <a:moveTo>
                    <a:pt x="1" y="0"/>
                  </a:moveTo>
                  <a:lnTo>
                    <a:pt x="2411" y="9772"/>
                  </a:lnTo>
                  <a:lnTo>
                    <a:pt x="13180" y="9772"/>
                  </a:lnTo>
                  <a:lnTo>
                    <a:pt x="11476" y="1125"/>
                  </a:lnTo>
                  <a:lnTo>
                    <a:pt x="6108" y="1125"/>
                  </a:lnTo>
                  <a:lnTo>
                    <a:pt x="514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65"/>
            <p:cNvSpPr/>
            <p:nvPr/>
          </p:nvSpPr>
          <p:spPr>
            <a:xfrm>
              <a:off x="4355625" y="3643025"/>
              <a:ext cx="340750" cy="253950"/>
            </a:xfrm>
            <a:custGeom>
              <a:rect b="b" l="l" r="r" t="t"/>
              <a:pathLst>
                <a:path extrusionOk="0" h="10158" w="1363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65"/>
            <p:cNvSpPr/>
            <p:nvPr/>
          </p:nvSpPr>
          <p:spPr>
            <a:xfrm>
              <a:off x="3617100" y="2493050"/>
              <a:ext cx="253975" cy="908100"/>
            </a:xfrm>
            <a:custGeom>
              <a:rect b="b" l="l" r="r" t="t"/>
              <a:pathLst>
                <a:path extrusionOk="0" h="36324" w="10159">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65"/>
            <p:cNvSpPr/>
            <p:nvPr/>
          </p:nvSpPr>
          <p:spPr>
            <a:xfrm>
              <a:off x="3711925" y="2493050"/>
              <a:ext cx="11275" cy="266025"/>
            </a:xfrm>
            <a:custGeom>
              <a:rect b="b" l="l" r="r" t="t"/>
              <a:pathLst>
                <a:path extrusionOk="0" h="10641" w="451">
                  <a:moveTo>
                    <a:pt x="1" y="0"/>
                  </a:moveTo>
                  <a:lnTo>
                    <a:pt x="1" y="10640"/>
                  </a:lnTo>
                  <a:lnTo>
                    <a:pt x="451" y="10640"/>
                  </a:lnTo>
                  <a:lnTo>
                    <a:pt x="4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65"/>
            <p:cNvSpPr/>
            <p:nvPr/>
          </p:nvSpPr>
          <p:spPr>
            <a:xfrm>
              <a:off x="3850150" y="2476975"/>
              <a:ext cx="31375" cy="31375"/>
            </a:xfrm>
            <a:custGeom>
              <a:rect b="b" l="l" r="r" t="t"/>
              <a:pathLst>
                <a:path extrusionOk="0" h="1255" w="1255">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65"/>
            <p:cNvSpPr/>
            <p:nvPr/>
          </p:nvSpPr>
          <p:spPr>
            <a:xfrm>
              <a:off x="3844525" y="2472150"/>
              <a:ext cx="42625" cy="41825"/>
            </a:xfrm>
            <a:custGeom>
              <a:rect b="b" l="l" r="r" t="t"/>
              <a:pathLst>
                <a:path extrusionOk="0" h="1673" w="1705">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65"/>
            <p:cNvSpPr/>
            <p:nvPr/>
          </p:nvSpPr>
          <p:spPr>
            <a:xfrm>
              <a:off x="3702300" y="2476975"/>
              <a:ext cx="31350" cy="31375"/>
            </a:xfrm>
            <a:custGeom>
              <a:rect b="b" l="l" r="r" t="t"/>
              <a:pathLst>
                <a:path extrusionOk="0" h="1255" w="1254">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65"/>
            <p:cNvSpPr/>
            <p:nvPr/>
          </p:nvSpPr>
          <p:spPr>
            <a:xfrm>
              <a:off x="3697475" y="2472150"/>
              <a:ext cx="41800" cy="41825"/>
            </a:xfrm>
            <a:custGeom>
              <a:rect b="b" l="l" r="r" t="t"/>
              <a:pathLst>
                <a:path extrusionOk="0" h="1673" w="1672">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65"/>
            <p:cNvSpPr/>
            <p:nvPr/>
          </p:nvSpPr>
          <p:spPr>
            <a:xfrm>
              <a:off x="3163075" y="2504300"/>
              <a:ext cx="87625" cy="532825"/>
            </a:xfrm>
            <a:custGeom>
              <a:rect b="b" l="l" r="r" t="t"/>
              <a:pathLst>
                <a:path extrusionOk="0" h="21313" w="3505">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65"/>
            <p:cNvSpPr/>
            <p:nvPr/>
          </p:nvSpPr>
          <p:spPr>
            <a:xfrm>
              <a:off x="3153425" y="2481000"/>
              <a:ext cx="31375" cy="31350"/>
            </a:xfrm>
            <a:custGeom>
              <a:rect b="b" l="l" r="r" t="t"/>
              <a:pathLst>
                <a:path extrusionOk="0" h="1254" w="1255">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65"/>
            <p:cNvSpPr/>
            <p:nvPr/>
          </p:nvSpPr>
          <p:spPr>
            <a:xfrm>
              <a:off x="3147800" y="2475375"/>
              <a:ext cx="41825" cy="41800"/>
            </a:xfrm>
            <a:custGeom>
              <a:rect b="b" l="l" r="r" t="t"/>
              <a:pathLst>
                <a:path extrusionOk="0" h="1672" w="1673">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65"/>
            <p:cNvSpPr/>
            <p:nvPr/>
          </p:nvSpPr>
          <p:spPr>
            <a:xfrm>
              <a:off x="2753225" y="2987275"/>
              <a:ext cx="488625" cy="170375"/>
            </a:xfrm>
            <a:custGeom>
              <a:rect b="b" l="l" r="r" t="t"/>
              <a:pathLst>
                <a:path extrusionOk="0" h="6815" w="19545">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65"/>
            <p:cNvSpPr/>
            <p:nvPr/>
          </p:nvSpPr>
          <p:spPr>
            <a:xfrm>
              <a:off x="2737150" y="29768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65"/>
            <p:cNvSpPr/>
            <p:nvPr/>
          </p:nvSpPr>
          <p:spPr>
            <a:xfrm>
              <a:off x="2732325" y="2972000"/>
              <a:ext cx="41825" cy="41825"/>
            </a:xfrm>
            <a:custGeom>
              <a:rect b="b" l="l" r="r" t="t"/>
              <a:pathLst>
                <a:path extrusionOk="0" h="1673"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65"/>
            <p:cNvSpPr/>
            <p:nvPr/>
          </p:nvSpPr>
          <p:spPr>
            <a:xfrm>
              <a:off x="2463125" y="3198625"/>
              <a:ext cx="1296250" cy="180825"/>
            </a:xfrm>
            <a:custGeom>
              <a:rect b="b" l="l" r="r" t="t"/>
              <a:pathLst>
                <a:path extrusionOk="0" h="7233" w="5185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65"/>
            <p:cNvSpPr/>
            <p:nvPr/>
          </p:nvSpPr>
          <p:spPr>
            <a:xfrm>
              <a:off x="2447850" y="3188175"/>
              <a:ext cx="31375" cy="31375"/>
            </a:xfrm>
            <a:custGeom>
              <a:rect b="b" l="l" r="r" t="t"/>
              <a:pathLst>
                <a:path extrusionOk="0" h="1255" w="1255">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65"/>
            <p:cNvSpPr/>
            <p:nvPr/>
          </p:nvSpPr>
          <p:spPr>
            <a:xfrm>
              <a:off x="2443025" y="3182550"/>
              <a:ext cx="41825" cy="41800"/>
            </a:xfrm>
            <a:custGeom>
              <a:rect b="b" l="l" r="r" t="t"/>
              <a:pathLst>
                <a:path extrusionOk="0" h="1672" w="1673">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65"/>
            <p:cNvSpPr/>
            <p:nvPr/>
          </p:nvSpPr>
          <p:spPr>
            <a:xfrm>
              <a:off x="2906725" y="3472650"/>
              <a:ext cx="368075" cy="307000"/>
            </a:xfrm>
            <a:custGeom>
              <a:rect b="b" l="l" r="r" t="t"/>
              <a:pathLst>
                <a:path extrusionOk="0" h="12280" w="14723">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65"/>
            <p:cNvSpPr/>
            <p:nvPr/>
          </p:nvSpPr>
          <p:spPr>
            <a:xfrm>
              <a:off x="2892250" y="3755525"/>
              <a:ext cx="31375" cy="31375"/>
            </a:xfrm>
            <a:custGeom>
              <a:rect b="b" l="l" r="r" t="t"/>
              <a:pathLst>
                <a:path extrusionOk="0" h="1255" w="1255">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65"/>
            <p:cNvSpPr/>
            <p:nvPr/>
          </p:nvSpPr>
          <p:spPr>
            <a:xfrm>
              <a:off x="2887425" y="3750700"/>
              <a:ext cx="41825" cy="41825"/>
            </a:xfrm>
            <a:custGeom>
              <a:rect b="b" l="l" r="r" t="t"/>
              <a:pathLst>
                <a:path extrusionOk="0" h="1673" w="1673">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65"/>
            <p:cNvSpPr/>
            <p:nvPr/>
          </p:nvSpPr>
          <p:spPr>
            <a:xfrm>
              <a:off x="3579350" y="3472650"/>
              <a:ext cx="368075" cy="307000"/>
            </a:xfrm>
            <a:custGeom>
              <a:rect b="b" l="l" r="r" t="t"/>
              <a:pathLst>
                <a:path extrusionOk="0" h="12280" w="14723">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65"/>
            <p:cNvSpPr/>
            <p:nvPr/>
          </p:nvSpPr>
          <p:spPr>
            <a:xfrm>
              <a:off x="3930525" y="3755525"/>
              <a:ext cx="31350" cy="31375"/>
            </a:xfrm>
            <a:custGeom>
              <a:rect b="b" l="l" r="r" t="t"/>
              <a:pathLst>
                <a:path extrusionOk="0" h="1255" w="1254">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65"/>
            <p:cNvSpPr/>
            <p:nvPr/>
          </p:nvSpPr>
          <p:spPr>
            <a:xfrm>
              <a:off x="3924900" y="3750700"/>
              <a:ext cx="41800" cy="41825"/>
            </a:xfrm>
            <a:custGeom>
              <a:rect b="b" l="l" r="r" t="t"/>
              <a:pathLst>
                <a:path extrusionOk="0" h="1673" w="1672">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65"/>
            <p:cNvSpPr/>
            <p:nvPr/>
          </p:nvSpPr>
          <p:spPr>
            <a:xfrm>
              <a:off x="3717550" y="3065225"/>
              <a:ext cx="429150" cy="208150"/>
            </a:xfrm>
            <a:custGeom>
              <a:rect b="b" l="l" r="r" t="t"/>
              <a:pathLst>
                <a:path extrusionOk="0" h="8326" w="17166">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65"/>
            <p:cNvSpPr/>
            <p:nvPr/>
          </p:nvSpPr>
          <p:spPr>
            <a:xfrm>
              <a:off x="4137850" y="3050750"/>
              <a:ext cx="31375" cy="31375"/>
            </a:xfrm>
            <a:custGeom>
              <a:rect b="b" l="l" r="r" t="t"/>
              <a:pathLst>
                <a:path extrusionOk="0" h="1255" w="1255">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65"/>
            <p:cNvSpPr/>
            <p:nvPr/>
          </p:nvSpPr>
          <p:spPr>
            <a:xfrm>
              <a:off x="4133025" y="3045925"/>
              <a:ext cx="41825" cy="41825"/>
            </a:xfrm>
            <a:custGeom>
              <a:rect b="b" l="l" r="r" t="t"/>
              <a:pathLst>
                <a:path extrusionOk="0" h="1673" w="1673">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65"/>
            <p:cNvSpPr/>
            <p:nvPr/>
          </p:nvSpPr>
          <p:spPr>
            <a:xfrm>
              <a:off x="3828450" y="3381050"/>
              <a:ext cx="499875" cy="175200"/>
            </a:xfrm>
            <a:custGeom>
              <a:rect b="b" l="l" r="r" t="t"/>
              <a:pathLst>
                <a:path extrusionOk="0" h="7008" w="19995">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65"/>
            <p:cNvSpPr/>
            <p:nvPr/>
          </p:nvSpPr>
          <p:spPr>
            <a:xfrm>
              <a:off x="4307400" y="3550600"/>
              <a:ext cx="31375" cy="31375"/>
            </a:xfrm>
            <a:custGeom>
              <a:rect b="b" l="l" r="r" t="t"/>
              <a:pathLst>
                <a:path extrusionOk="0" h="1255" w="1255">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65"/>
            <p:cNvSpPr/>
            <p:nvPr/>
          </p:nvSpPr>
          <p:spPr>
            <a:xfrm>
              <a:off x="4302600" y="3545775"/>
              <a:ext cx="41800" cy="41825"/>
            </a:xfrm>
            <a:custGeom>
              <a:rect b="b" l="l" r="r" t="t"/>
              <a:pathLst>
                <a:path extrusionOk="0" h="1673" w="1672">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65"/>
            <p:cNvSpPr/>
            <p:nvPr/>
          </p:nvSpPr>
          <p:spPr>
            <a:xfrm>
              <a:off x="2974225" y="2715850"/>
              <a:ext cx="920950" cy="791375"/>
            </a:xfrm>
            <a:custGeom>
              <a:rect b="b" l="l" r="r" t="t"/>
              <a:pathLst>
                <a:path extrusionOk="0" h="31655" w="36838">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65"/>
            <p:cNvSpPr/>
            <p:nvPr/>
          </p:nvSpPr>
          <p:spPr>
            <a:xfrm>
              <a:off x="2977425" y="2710025"/>
              <a:ext cx="914550" cy="802825"/>
            </a:xfrm>
            <a:custGeom>
              <a:rect b="b" l="l" r="r" t="t"/>
              <a:pathLst>
                <a:path extrusionOk="0" h="32113" w="36582">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65"/>
            <p:cNvSpPr/>
            <p:nvPr/>
          </p:nvSpPr>
          <p:spPr>
            <a:xfrm>
              <a:off x="3012800" y="2747600"/>
              <a:ext cx="843800" cy="729900"/>
            </a:xfrm>
            <a:custGeom>
              <a:rect b="b" l="l" r="r" t="t"/>
              <a:pathLst>
                <a:path extrusionOk="0" h="29196" w="33752">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65"/>
            <p:cNvSpPr/>
            <p:nvPr/>
          </p:nvSpPr>
          <p:spPr>
            <a:xfrm>
              <a:off x="3009575" y="2742175"/>
              <a:ext cx="850250" cy="740950"/>
            </a:xfrm>
            <a:custGeom>
              <a:rect b="b" l="l" r="r" t="t"/>
              <a:pathLst>
                <a:path extrusionOk="0" h="29638" w="3401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65"/>
            <p:cNvSpPr/>
            <p:nvPr/>
          </p:nvSpPr>
          <p:spPr>
            <a:xfrm>
              <a:off x="3366375" y="2914550"/>
              <a:ext cx="135850" cy="521150"/>
            </a:xfrm>
            <a:custGeom>
              <a:rect b="b" l="l" r="r" t="t"/>
              <a:pathLst>
                <a:path extrusionOk="0" h="20846" w="5434">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65"/>
            <p:cNvSpPr/>
            <p:nvPr/>
          </p:nvSpPr>
          <p:spPr>
            <a:xfrm>
              <a:off x="4003650" y="3086925"/>
              <a:ext cx="423525" cy="291950"/>
            </a:xfrm>
            <a:custGeom>
              <a:rect b="b" l="l" r="r" t="t"/>
              <a:pathLst>
                <a:path extrusionOk="0" h="11678" w="16941">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65"/>
            <p:cNvSpPr/>
            <p:nvPr/>
          </p:nvSpPr>
          <p:spPr>
            <a:xfrm>
              <a:off x="4112125" y="3168875"/>
              <a:ext cx="157550" cy="145500"/>
            </a:xfrm>
            <a:custGeom>
              <a:rect b="b" l="l" r="r" t="t"/>
              <a:pathLst>
                <a:path extrusionOk="0" h="5820" w="6302">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65"/>
            <p:cNvSpPr/>
            <p:nvPr/>
          </p:nvSpPr>
          <p:spPr>
            <a:xfrm>
              <a:off x="4108125" y="3164875"/>
              <a:ext cx="165550" cy="153050"/>
            </a:xfrm>
            <a:custGeom>
              <a:rect b="b" l="l" r="r" t="t"/>
              <a:pathLst>
                <a:path extrusionOk="0" h="6122" w="6622">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65"/>
            <p:cNvSpPr/>
            <p:nvPr/>
          </p:nvSpPr>
          <p:spPr>
            <a:xfrm>
              <a:off x="4219825" y="3191400"/>
              <a:ext cx="59475" cy="107700"/>
            </a:xfrm>
            <a:custGeom>
              <a:rect b="b" l="l" r="r" t="t"/>
              <a:pathLst>
                <a:path extrusionOk="0" h="4308" w="2379">
                  <a:moveTo>
                    <a:pt x="1736" y="0"/>
                  </a:moveTo>
                  <a:lnTo>
                    <a:pt x="0" y="2057"/>
                  </a:lnTo>
                  <a:lnTo>
                    <a:pt x="739" y="4307"/>
                  </a:lnTo>
                  <a:lnTo>
                    <a:pt x="2379" y="2572"/>
                  </a:lnTo>
                  <a:lnTo>
                    <a:pt x="1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65"/>
            <p:cNvSpPr/>
            <p:nvPr/>
          </p:nvSpPr>
          <p:spPr>
            <a:xfrm>
              <a:off x="4216600" y="3187375"/>
              <a:ext cx="66725" cy="115275"/>
            </a:xfrm>
            <a:custGeom>
              <a:rect b="b" l="l" r="r" t="t"/>
              <a:pathLst>
                <a:path extrusionOk="0" h="4611" w="2669">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65"/>
            <p:cNvSpPr/>
            <p:nvPr/>
          </p:nvSpPr>
          <p:spPr>
            <a:xfrm>
              <a:off x="2692150" y="2510725"/>
              <a:ext cx="427550" cy="357150"/>
            </a:xfrm>
            <a:custGeom>
              <a:rect b="b" l="l" r="r" t="t"/>
              <a:pathLst>
                <a:path extrusionOk="0" h="14286" w="17102">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65"/>
            <p:cNvSpPr/>
            <p:nvPr/>
          </p:nvSpPr>
          <p:spPr>
            <a:xfrm>
              <a:off x="2836800" y="2611975"/>
              <a:ext cx="177625" cy="168000"/>
            </a:xfrm>
            <a:custGeom>
              <a:rect b="b" l="l" r="r" t="t"/>
              <a:pathLst>
                <a:path extrusionOk="0" h="6720" w="7105">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65"/>
            <p:cNvSpPr/>
            <p:nvPr/>
          </p:nvSpPr>
          <p:spPr>
            <a:xfrm>
              <a:off x="2832775" y="2608175"/>
              <a:ext cx="185675" cy="175000"/>
            </a:xfrm>
            <a:custGeom>
              <a:rect b="b" l="l" r="r" t="t"/>
              <a:pathLst>
                <a:path extrusionOk="0" h="7000" w="7427">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65"/>
            <p:cNvSpPr/>
            <p:nvPr/>
          </p:nvSpPr>
          <p:spPr>
            <a:xfrm>
              <a:off x="2845650" y="2627250"/>
              <a:ext cx="56275" cy="95650"/>
            </a:xfrm>
            <a:custGeom>
              <a:rect b="b" l="l" r="r" t="t"/>
              <a:pathLst>
                <a:path extrusionOk="0" h="3826" w="2251">
                  <a:moveTo>
                    <a:pt x="2186" y="1"/>
                  </a:moveTo>
                  <a:lnTo>
                    <a:pt x="129" y="1190"/>
                  </a:lnTo>
                  <a:lnTo>
                    <a:pt x="0" y="3826"/>
                  </a:lnTo>
                  <a:lnTo>
                    <a:pt x="2250" y="2347"/>
                  </a:lnTo>
                  <a:lnTo>
                    <a:pt x="218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65"/>
            <p:cNvSpPr/>
            <p:nvPr/>
          </p:nvSpPr>
          <p:spPr>
            <a:xfrm>
              <a:off x="2841625" y="2623225"/>
              <a:ext cx="64325" cy="103500"/>
            </a:xfrm>
            <a:custGeom>
              <a:rect b="b" l="l" r="r" t="t"/>
              <a:pathLst>
                <a:path extrusionOk="0" h="4140" w="2573">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65"/>
            <p:cNvSpPr/>
            <p:nvPr/>
          </p:nvSpPr>
          <p:spPr>
            <a:xfrm>
              <a:off x="3290050" y="3551400"/>
              <a:ext cx="279675" cy="397425"/>
            </a:xfrm>
            <a:custGeom>
              <a:rect b="b" l="l" r="r" t="t"/>
              <a:pathLst>
                <a:path extrusionOk="0" h="15897" w="11187">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65"/>
            <p:cNvSpPr/>
            <p:nvPr/>
          </p:nvSpPr>
          <p:spPr>
            <a:xfrm>
              <a:off x="3363975" y="3655875"/>
              <a:ext cx="136625" cy="134225"/>
            </a:xfrm>
            <a:custGeom>
              <a:rect b="b" l="l" r="r" t="t"/>
              <a:pathLst>
                <a:path extrusionOk="0" h="5369" w="5465">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65"/>
            <p:cNvSpPr/>
            <p:nvPr/>
          </p:nvSpPr>
          <p:spPr>
            <a:xfrm>
              <a:off x="3359950" y="3651850"/>
              <a:ext cx="144675" cy="141800"/>
            </a:xfrm>
            <a:custGeom>
              <a:rect b="b" l="l" r="r" t="t"/>
              <a:pathLst>
                <a:path extrusionOk="0" h="5672" w="5787">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65"/>
            <p:cNvSpPr/>
            <p:nvPr/>
          </p:nvSpPr>
          <p:spPr>
            <a:xfrm>
              <a:off x="3378425" y="3754725"/>
              <a:ext cx="110925" cy="61100"/>
            </a:xfrm>
            <a:custGeom>
              <a:rect b="b" l="l" r="r" t="t"/>
              <a:pathLst>
                <a:path extrusionOk="0" h="2444" w="4437">
                  <a:moveTo>
                    <a:pt x="2026" y="0"/>
                  </a:moveTo>
                  <a:lnTo>
                    <a:pt x="1" y="1190"/>
                  </a:lnTo>
                  <a:lnTo>
                    <a:pt x="2058" y="2443"/>
                  </a:lnTo>
                  <a:lnTo>
                    <a:pt x="4437" y="1222"/>
                  </a:lnTo>
                  <a:lnTo>
                    <a:pt x="202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65"/>
            <p:cNvSpPr/>
            <p:nvPr/>
          </p:nvSpPr>
          <p:spPr>
            <a:xfrm>
              <a:off x="3374425" y="3750700"/>
              <a:ext cx="118950" cy="68325"/>
            </a:xfrm>
            <a:custGeom>
              <a:rect b="b" l="l" r="r" t="t"/>
              <a:pathLst>
                <a:path extrusionOk="0" h="2733" w="4758">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65"/>
            <p:cNvSpPr/>
            <p:nvPr/>
          </p:nvSpPr>
          <p:spPr>
            <a:xfrm>
              <a:off x="3506200" y="2497575"/>
              <a:ext cx="375325" cy="422225"/>
            </a:xfrm>
            <a:custGeom>
              <a:rect b="b" l="l" r="r" t="t"/>
              <a:pathLst>
                <a:path extrusionOk="0" h="16889" w="15013">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65"/>
            <p:cNvSpPr/>
            <p:nvPr/>
          </p:nvSpPr>
          <p:spPr>
            <a:xfrm>
              <a:off x="3600225" y="2635300"/>
              <a:ext cx="171200" cy="180825"/>
            </a:xfrm>
            <a:custGeom>
              <a:rect b="b" l="l" r="r" t="t"/>
              <a:pathLst>
                <a:path extrusionOk="0" h="7233" w="6848">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65"/>
            <p:cNvSpPr/>
            <p:nvPr/>
          </p:nvSpPr>
          <p:spPr>
            <a:xfrm>
              <a:off x="3596225" y="2632075"/>
              <a:ext cx="179225" cy="188075"/>
            </a:xfrm>
            <a:custGeom>
              <a:rect b="b" l="l" r="r" t="t"/>
              <a:pathLst>
                <a:path extrusionOk="0" h="7523" w="7169">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65"/>
            <p:cNvSpPr/>
            <p:nvPr/>
          </p:nvSpPr>
          <p:spPr>
            <a:xfrm>
              <a:off x="3664525" y="2645725"/>
              <a:ext cx="92425" cy="61100"/>
            </a:xfrm>
            <a:custGeom>
              <a:rect b="b" l="l" r="r" t="t"/>
              <a:pathLst>
                <a:path extrusionOk="0" h="2444" w="3697">
                  <a:moveTo>
                    <a:pt x="0" y="1"/>
                  </a:moveTo>
                  <a:lnTo>
                    <a:pt x="1350" y="2347"/>
                  </a:lnTo>
                  <a:lnTo>
                    <a:pt x="3697" y="2444"/>
                  </a:lnTo>
                  <a:lnTo>
                    <a:pt x="2636" y="290"/>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65"/>
            <p:cNvSpPr/>
            <p:nvPr/>
          </p:nvSpPr>
          <p:spPr>
            <a:xfrm>
              <a:off x="3660500" y="2641725"/>
              <a:ext cx="100475" cy="69125"/>
            </a:xfrm>
            <a:custGeom>
              <a:rect b="b" l="l" r="r" t="t"/>
              <a:pathLst>
                <a:path extrusionOk="0" h="2765" w="4019">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65"/>
            <p:cNvSpPr/>
            <p:nvPr/>
          </p:nvSpPr>
          <p:spPr>
            <a:xfrm>
              <a:off x="4202950" y="2493550"/>
              <a:ext cx="375300" cy="422225"/>
            </a:xfrm>
            <a:custGeom>
              <a:rect b="b" l="l" r="r" t="t"/>
              <a:pathLst>
                <a:path extrusionOk="0" h="16889" w="15012">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65"/>
            <p:cNvSpPr/>
            <p:nvPr/>
          </p:nvSpPr>
          <p:spPr>
            <a:xfrm>
              <a:off x="4296150" y="2631275"/>
              <a:ext cx="172000" cy="180825"/>
            </a:xfrm>
            <a:custGeom>
              <a:rect b="b" l="l" r="r" t="t"/>
              <a:pathLst>
                <a:path extrusionOk="0" h="7233" w="688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65"/>
            <p:cNvSpPr/>
            <p:nvPr/>
          </p:nvSpPr>
          <p:spPr>
            <a:xfrm>
              <a:off x="4292950" y="2627250"/>
              <a:ext cx="179225" cy="188875"/>
            </a:xfrm>
            <a:custGeom>
              <a:rect b="b" l="l" r="r" t="t"/>
              <a:pathLst>
                <a:path extrusionOk="0" h="7555" w="7169">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65"/>
            <p:cNvSpPr/>
            <p:nvPr/>
          </p:nvSpPr>
          <p:spPr>
            <a:xfrm>
              <a:off x="4361250" y="2640925"/>
              <a:ext cx="91625" cy="61900"/>
            </a:xfrm>
            <a:custGeom>
              <a:rect b="b" l="l" r="r" t="t"/>
              <a:pathLst>
                <a:path extrusionOk="0" h="2476" w="3665">
                  <a:moveTo>
                    <a:pt x="1" y="0"/>
                  </a:moveTo>
                  <a:lnTo>
                    <a:pt x="1318" y="2379"/>
                  </a:lnTo>
                  <a:lnTo>
                    <a:pt x="3665" y="2475"/>
                  </a:lnTo>
                  <a:lnTo>
                    <a:pt x="3665" y="2475"/>
                  </a:lnTo>
                  <a:lnTo>
                    <a:pt x="2636" y="3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65"/>
            <p:cNvSpPr/>
            <p:nvPr/>
          </p:nvSpPr>
          <p:spPr>
            <a:xfrm>
              <a:off x="4357225" y="2636900"/>
              <a:ext cx="99675" cy="69925"/>
            </a:xfrm>
            <a:custGeom>
              <a:rect b="b" l="l" r="r" t="t"/>
              <a:pathLst>
                <a:path extrusionOk="0" h="2797" w="3987">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65"/>
            <p:cNvSpPr/>
            <p:nvPr/>
          </p:nvSpPr>
          <p:spPr>
            <a:xfrm>
              <a:off x="2287950" y="3382125"/>
              <a:ext cx="340750" cy="434500"/>
            </a:xfrm>
            <a:custGeom>
              <a:rect b="b" l="l" r="r" t="t"/>
              <a:pathLst>
                <a:path extrusionOk="0" h="17380" w="1363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65"/>
            <p:cNvSpPr/>
            <p:nvPr/>
          </p:nvSpPr>
          <p:spPr>
            <a:xfrm>
              <a:off x="2381150" y="3534525"/>
              <a:ext cx="172000" cy="169600"/>
            </a:xfrm>
            <a:custGeom>
              <a:rect b="b" l="l" r="r" t="t"/>
              <a:pathLst>
                <a:path extrusionOk="0" h="6784" w="688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65"/>
            <p:cNvSpPr/>
            <p:nvPr/>
          </p:nvSpPr>
          <p:spPr>
            <a:xfrm>
              <a:off x="2377150" y="3530525"/>
              <a:ext cx="179225" cy="177600"/>
            </a:xfrm>
            <a:custGeom>
              <a:rect b="b" l="l" r="r" t="t"/>
              <a:pathLst>
                <a:path extrusionOk="0" h="7104" w="7169">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65"/>
            <p:cNvSpPr/>
            <p:nvPr/>
          </p:nvSpPr>
          <p:spPr>
            <a:xfrm>
              <a:off x="2393200" y="3540950"/>
              <a:ext cx="99675" cy="53875"/>
            </a:xfrm>
            <a:custGeom>
              <a:rect b="b" l="l" r="r" t="t"/>
              <a:pathLst>
                <a:path extrusionOk="0" h="2155" w="3987">
                  <a:moveTo>
                    <a:pt x="1576" y="1"/>
                  </a:moveTo>
                  <a:lnTo>
                    <a:pt x="1" y="2122"/>
                  </a:lnTo>
                  <a:lnTo>
                    <a:pt x="2701" y="2155"/>
                  </a:lnTo>
                  <a:lnTo>
                    <a:pt x="3987" y="162"/>
                  </a:lnTo>
                  <a:lnTo>
                    <a:pt x="157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65"/>
            <p:cNvSpPr/>
            <p:nvPr/>
          </p:nvSpPr>
          <p:spPr>
            <a:xfrm>
              <a:off x="2389200" y="3536950"/>
              <a:ext cx="106900" cy="61100"/>
            </a:xfrm>
            <a:custGeom>
              <a:rect b="b" l="l" r="r" t="t"/>
              <a:pathLst>
                <a:path extrusionOk="0" h="2444" w="4276">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7" name="Google Shape;3267;p65"/>
          <p:cNvGrpSpPr/>
          <p:nvPr/>
        </p:nvGrpSpPr>
        <p:grpSpPr>
          <a:xfrm>
            <a:off x="6072581" y="990718"/>
            <a:ext cx="1475957" cy="1578476"/>
            <a:chOff x="1744400" y="429725"/>
            <a:chExt cx="4623925" cy="4948200"/>
          </a:xfrm>
        </p:grpSpPr>
        <p:sp>
          <p:nvSpPr>
            <p:cNvPr id="3268" name="Google Shape;3268;p65"/>
            <p:cNvSpPr/>
            <p:nvPr/>
          </p:nvSpPr>
          <p:spPr>
            <a:xfrm>
              <a:off x="1744400" y="430000"/>
              <a:ext cx="4623925" cy="4588575"/>
            </a:xfrm>
            <a:custGeom>
              <a:rect b="b" l="l" r="r" t="t"/>
              <a:pathLst>
                <a:path extrusionOk="0" h="183543" w="184957">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65"/>
            <p:cNvSpPr/>
            <p:nvPr/>
          </p:nvSpPr>
          <p:spPr>
            <a:xfrm>
              <a:off x="1899500" y="429725"/>
              <a:ext cx="4282125" cy="4588850"/>
            </a:xfrm>
            <a:custGeom>
              <a:rect b="b" l="l" r="r" t="t"/>
              <a:pathLst>
                <a:path extrusionOk="0" h="183554" w="171285">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65"/>
            <p:cNvSpPr/>
            <p:nvPr/>
          </p:nvSpPr>
          <p:spPr>
            <a:xfrm>
              <a:off x="4410775" y="2781675"/>
              <a:ext cx="1750500" cy="1387625"/>
            </a:xfrm>
            <a:custGeom>
              <a:rect b="b" l="l" r="r" t="t"/>
              <a:pathLst>
                <a:path extrusionOk="0" h="55505" w="70020">
                  <a:moveTo>
                    <a:pt x="1" y="1"/>
                  </a:moveTo>
                  <a:lnTo>
                    <a:pt x="1" y="55505"/>
                  </a:lnTo>
                  <a:lnTo>
                    <a:pt x="70019" y="55505"/>
                  </a:lnTo>
                  <a:lnTo>
                    <a:pt x="70019" y="3089"/>
                  </a:lnTo>
                  <a:lnTo>
                    <a:pt x="18951" y="3089"/>
                  </a:lnTo>
                  <a:lnTo>
                    <a:pt x="1701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65"/>
            <p:cNvSpPr/>
            <p:nvPr/>
          </p:nvSpPr>
          <p:spPr>
            <a:xfrm>
              <a:off x="4424125" y="2894675"/>
              <a:ext cx="1725925" cy="1246550"/>
            </a:xfrm>
            <a:custGeom>
              <a:rect b="b" l="l" r="r" t="t"/>
              <a:pathLst>
                <a:path extrusionOk="0" h="49862" w="69037">
                  <a:moveTo>
                    <a:pt x="0" y="1"/>
                  </a:moveTo>
                  <a:lnTo>
                    <a:pt x="0" y="49862"/>
                  </a:lnTo>
                  <a:lnTo>
                    <a:pt x="69036" y="49862"/>
                  </a:lnTo>
                  <a:lnTo>
                    <a:pt x="69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65"/>
            <p:cNvSpPr/>
            <p:nvPr/>
          </p:nvSpPr>
          <p:spPr>
            <a:xfrm>
              <a:off x="6118425" y="2900300"/>
              <a:ext cx="26000" cy="749625"/>
            </a:xfrm>
            <a:custGeom>
              <a:rect b="b" l="l" r="r" t="t"/>
              <a:pathLst>
                <a:path extrusionOk="0" h="29985" w="1040">
                  <a:moveTo>
                    <a:pt x="1" y="1"/>
                  </a:moveTo>
                  <a:lnTo>
                    <a:pt x="1" y="29984"/>
                  </a:lnTo>
                  <a:lnTo>
                    <a:pt x="1040" y="29984"/>
                  </a:lnTo>
                  <a:lnTo>
                    <a:pt x="1040" y="1"/>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65"/>
            <p:cNvSpPr/>
            <p:nvPr/>
          </p:nvSpPr>
          <p:spPr>
            <a:xfrm>
              <a:off x="6118425" y="3649900"/>
              <a:ext cx="26000" cy="485025"/>
            </a:xfrm>
            <a:custGeom>
              <a:rect b="b" l="l" r="r" t="t"/>
              <a:pathLst>
                <a:path extrusionOk="0" h="19401" w="1040">
                  <a:moveTo>
                    <a:pt x="1" y="0"/>
                  </a:moveTo>
                  <a:lnTo>
                    <a:pt x="1" y="19400"/>
                  </a:lnTo>
                  <a:lnTo>
                    <a:pt x="1040" y="19400"/>
                  </a:lnTo>
                  <a:lnTo>
                    <a:pt x="1040" y="0"/>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65"/>
            <p:cNvSpPr/>
            <p:nvPr/>
          </p:nvSpPr>
          <p:spPr>
            <a:xfrm>
              <a:off x="4417100" y="2877850"/>
              <a:ext cx="1735050" cy="67400"/>
            </a:xfrm>
            <a:custGeom>
              <a:rect b="b" l="l" r="r" t="t"/>
              <a:pathLst>
                <a:path extrusionOk="0" h="2696" w="69402">
                  <a:moveTo>
                    <a:pt x="1" y="0"/>
                  </a:moveTo>
                  <a:lnTo>
                    <a:pt x="1" y="2695"/>
                  </a:lnTo>
                  <a:lnTo>
                    <a:pt x="69401" y="2695"/>
                  </a:lnTo>
                  <a:lnTo>
                    <a:pt x="694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65"/>
            <p:cNvSpPr/>
            <p:nvPr/>
          </p:nvSpPr>
          <p:spPr>
            <a:xfrm>
              <a:off x="4411500" y="2871525"/>
              <a:ext cx="1746975" cy="80050"/>
            </a:xfrm>
            <a:custGeom>
              <a:rect b="b" l="l" r="r" t="t"/>
              <a:pathLst>
                <a:path extrusionOk="0" h="3202" w="69879">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65"/>
            <p:cNvSpPr/>
            <p:nvPr/>
          </p:nvSpPr>
          <p:spPr>
            <a:xfrm>
              <a:off x="4417800" y="2888375"/>
              <a:ext cx="1737850" cy="1258475"/>
            </a:xfrm>
            <a:custGeom>
              <a:rect b="b" l="l" r="r" t="t"/>
              <a:pathLst>
                <a:path extrusionOk="0" h="50339" w="69514">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65"/>
            <p:cNvSpPr/>
            <p:nvPr/>
          </p:nvSpPr>
          <p:spPr>
            <a:xfrm>
              <a:off x="5191975" y="2989450"/>
              <a:ext cx="141800" cy="21075"/>
            </a:xfrm>
            <a:custGeom>
              <a:rect b="b" l="l" r="r" t="t"/>
              <a:pathLst>
                <a:path extrusionOk="0" h="843" w="5672">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65"/>
            <p:cNvSpPr/>
            <p:nvPr/>
          </p:nvSpPr>
          <p:spPr>
            <a:xfrm>
              <a:off x="543340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65"/>
            <p:cNvSpPr/>
            <p:nvPr/>
          </p:nvSpPr>
          <p:spPr>
            <a:xfrm>
              <a:off x="5674850" y="2989450"/>
              <a:ext cx="141800" cy="21075"/>
            </a:xfrm>
            <a:custGeom>
              <a:rect b="b" l="l" r="r" t="t"/>
              <a:pathLst>
                <a:path extrusionOk="0" h="843" w="5672">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65"/>
            <p:cNvSpPr/>
            <p:nvPr/>
          </p:nvSpPr>
          <p:spPr>
            <a:xfrm>
              <a:off x="5916300" y="2989450"/>
              <a:ext cx="142500" cy="21075"/>
            </a:xfrm>
            <a:custGeom>
              <a:rect b="b" l="l" r="r" t="t"/>
              <a:pathLst>
                <a:path extrusionOk="0" h="843" w="570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65"/>
            <p:cNvSpPr/>
            <p:nvPr/>
          </p:nvSpPr>
          <p:spPr>
            <a:xfrm>
              <a:off x="577802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65"/>
            <p:cNvSpPr/>
            <p:nvPr/>
          </p:nvSpPr>
          <p:spPr>
            <a:xfrm>
              <a:off x="5772400" y="3640075"/>
              <a:ext cx="124975" cy="370600"/>
            </a:xfrm>
            <a:custGeom>
              <a:rect b="b" l="l" r="r" t="t"/>
              <a:pathLst>
                <a:path extrusionOk="0" h="14824" w="4999">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65"/>
            <p:cNvSpPr/>
            <p:nvPr/>
          </p:nvSpPr>
          <p:spPr>
            <a:xfrm>
              <a:off x="5651700" y="3878000"/>
              <a:ext cx="113725" cy="126375"/>
            </a:xfrm>
            <a:custGeom>
              <a:rect b="b" l="l" r="r" t="t"/>
              <a:pathLst>
                <a:path extrusionOk="0" h="5055" w="4549">
                  <a:moveTo>
                    <a:pt x="0" y="1"/>
                  </a:moveTo>
                  <a:lnTo>
                    <a:pt x="0" y="5054"/>
                  </a:lnTo>
                  <a:lnTo>
                    <a:pt x="4548" y="5054"/>
                  </a:lnTo>
                  <a:lnTo>
                    <a:pt x="4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65"/>
            <p:cNvSpPr/>
            <p:nvPr/>
          </p:nvSpPr>
          <p:spPr>
            <a:xfrm>
              <a:off x="5646075" y="3872400"/>
              <a:ext cx="124950" cy="138275"/>
            </a:xfrm>
            <a:custGeom>
              <a:rect b="b" l="l" r="r" t="t"/>
              <a:pathLst>
                <a:path extrusionOk="0" h="5531" w="4998">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65"/>
            <p:cNvSpPr/>
            <p:nvPr/>
          </p:nvSpPr>
          <p:spPr>
            <a:xfrm>
              <a:off x="5525350" y="3171925"/>
              <a:ext cx="113725" cy="832450"/>
            </a:xfrm>
            <a:custGeom>
              <a:rect b="b" l="l" r="r" t="t"/>
              <a:pathLst>
                <a:path extrusionOk="0" h="33298" w="4549">
                  <a:moveTo>
                    <a:pt x="1" y="0"/>
                  </a:moveTo>
                  <a:lnTo>
                    <a:pt x="1" y="33297"/>
                  </a:lnTo>
                  <a:lnTo>
                    <a:pt x="4549" y="3329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65"/>
            <p:cNvSpPr/>
            <p:nvPr/>
          </p:nvSpPr>
          <p:spPr>
            <a:xfrm>
              <a:off x="5519750" y="3166300"/>
              <a:ext cx="124950" cy="844375"/>
            </a:xfrm>
            <a:custGeom>
              <a:rect b="b" l="l" r="r" t="t"/>
              <a:pathLst>
                <a:path extrusionOk="0" h="33775" w="4998">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65"/>
            <p:cNvSpPr/>
            <p:nvPr/>
          </p:nvSpPr>
          <p:spPr>
            <a:xfrm>
              <a:off x="5399725" y="3214025"/>
              <a:ext cx="113025" cy="790350"/>
            </a:xfrm>
            <a:custGeom>
              <a:rect b="b" l="l" r="r" t="t"/>
              <a:pathLst>
                <a:path extrusionOk="0" h="31614" w="4521">
                  <a:moveTo>
                    <a:pt x="0" y="1"/>
                  </a:moveTo>
                  <a:lnTo>
                    <a:pt x="0" y="31613"/>
                  </a:lnTo>
                  <a:lnTo>
                    <a:pt x="4520" y="31613"/>
                  </a:lnTo>
                  <a:lnTo>
                    <a:pt x="452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65"/>
            <p:cNvSpPr/>
            <p:nvPr/>
          </p:nvSpPr>
          <p:spPr>
            <a:xfrm>
              <a:off x="5393400" y="3208425"/>
              <a:ext cx="125650" cy="802250"/>
            </a:xfrm>
            <a:custGeom>
              <a:rect b="b" l="l" r="r" t="t"/>
              <a:pathLst>
                <a:path extrusionOk="0" h="32090" w="5026">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65"/>
            <p:cNvSpPr/>
            <p:nvPr/>
          </p:nvSpPr>
          <p:spPr>
            <a:xfrm>
              <a:off x="5273375" y="3646400"/>
              <a:ext cx="113725" cy="357975"/>
            </a:xfrm>
            <a:custGeom>
              <a:rect b="b" l="l" r="r" t="t"/>
              <a:pathLst>
                <a:path extrusionOk="0" h="14319" w="4549">
                  <a:moveTo>
                    <a:pt x="1" y="0"/>
                  </a:moveTo>
                  <a:lnTo>
                    <a:pt x="1" y="14318"/>
                  </a:lnTo>
                  <a:lnTo>
                    <a:pt x="4549" y="14318"/>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65"/>
            <p:cNvSpPr/>
            <p:nvPr/>
          </p:nvSpPr>
          <p:spPr>
            <a:xfrm>
              <a:off x="5267075" y="3640075"/>
              <a:ext cx="125650" cy="370600"/>
            </a:xfrm>
            <a:custGeom>
              <a:rect b="b" l="l" r="r" t="t"/>
              <a:pathLst>
                <a:path extrusionOk="0" h="14824" w="5026">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65"/>
            <p:cNvSpPr/>
            <p:nvPr/>
          </p:nvSpPr>
          <p:spPr>
            <a:xfrm>
              <a:off x="5147050" y="3530575"/>
              <a:ext cx="113725" cy="473800"/>
            </a:xfrm>
            <a:custGeom>
              <a:rect b="b" l="l" r="r" t="t"/>
              <a:pathLst>
                <a:path extrusionOk="0" h="18952" w="4549">
                  <a:moveTo>
                    <a:pt x="0" y="1"/>
                  </a:moveTo>
                  <a:lnTo>
                    <a:pt x="0" y="18951"/>
                  </a:lnTo>
                  <a:lnTo>
                    <a:pt x="4549" y="18951"/>
                  </a:lnTo>
                  <a:lnTo>
                    <a:pt x="45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65"/>
            <p:cNvSpPr/>
            <p:nvPr/>
          </p:nvSpPr>
          <p:spPr>
            <a:xfrm>
              <a:off x="5141425" y="3524275"/>
              <a:ext cx="124975" cy="486400"/>
            </a:xfrm>
            <a:custGeom>
              <a:rect b="b" l="l" r="r" t="t"/>
              <a:pathLst>
                <a:path extrusionOk="0" h="19456" w="4999">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65"/>
            <p:cNvSpPr/>
            <p:nvPr/>
          </p:nvSpPr>
          <p:spPr>
            <a:xfrm>
              <a:off x="5020700" y="3941175"/>
              <a:ext cx="113750" cy="63200"/>
            </a:xfrm>
            <a:custGeom>
              <a:rect b="b" l="l" r="r" t="t"/>
              <a:pathLst>
                <a:path extrusionOk="0" h="2528" w="4550">
                  <a:moveTo>
                    <a:pt x="1" y="0"/>
                  </a:moveTo>
                  <a:lnTo>
                    <a:pt x="1" y="2527"/>
                  </a:lnTo>
                  <a:lnTo>
                    <a:pt x="4549" y="2527"/>
                  </a:lnTo>
                  <a:lnTo>
                    <a:pt x="45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65"/>
            <p:cNvSpPr/>
            <p:nvPr/>
          </p:nvSpPr>
          <p:spPr>
            <a:xfrm>
              <a:off x="5015100" y="3935550"/>
              <a:ext cx="124950" cy="75125"/>
            </a:xfrm>
            <a:custGeom>
              <a:rect b="b" l="l" r="r" t="t"/>
              <a:pathLst>
                <a:path extrusionOk="0" h="3005" w="4998">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65"/>
            <p:cNvSpPr/>
            <p:nvPr/>
          </p:nvSpPr>
          <p:spPr>
            <a:xfrm>
              <a:off x="4894375" y="3878000"/>
              <a:ext cx="113725" cy="126375"/>
            </a:xfrm>
            <a:custGeom>
              <a:rect b="b" l="l" r="r" t="t"/>
              <a:pathLst>
                <a:path extrusionOk="0" h="5055" w="4549">
                  <a:moveTo>
                    <a:pt x="0" y="1"/>
                  </a:moveTo>
                  <a:lnTo>
                    <a:pt x="0" y="5054"/>
                  </a:lnTo>
                  <a:lnTo>
                    <a:pt x="4549" y="5054"/>
                  </a:lnTo>
                  <a:lnTo>
                    <a:pt x="4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65"/>
            <p:cNvSpPr/>
            <p:nvPr/>
          </p:nvSpPr>
          <p:spPr>
            <a:xfrm>
              <a:off x="4888750" y="3872400"/>
              <a:ext cx="125675" cy="138275"/>
            </a:xfrm>
            <a:custGeom>
              <a:rect b="b" l="l" r="r" t="t"/>
              <a:pathLst>
                <a:path extrusionOk="0" h="5531" w="5027">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65"/>
            <p:cNvSpPr/>
            <p:nvPr/>
          </p:nvSpPr>
          <p:spPr>
            <a:xfrm>
              <a:off x="4768750" y="3646400"/>
              <a:ext cx="113025" cy="357975"/>
            </a:xfrm>
            <a:custGeom>
              <a:rect b="b" l="l" r="r" t="t"/>
              <a:pathLst>
                <a:path extrusionOk="0" h="14319" w="4521">
                  <a:moveTo>
                    <a:pt x="0" y="0"/>
                  </a:moveTo>
                  <a:lnTo>
                    <a:pt x="0" y="14318"/>
                  </a:lnTo>
                  <a:lnTo>
                    <a:pt x="4520" y="14318"/>
                  </a:lnTo>
                  <a:lnTo>
                    <a:pt x="452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65"/>
            <p:cNvSpPr/>
            <p:nvPr/>
          </p:nvSpPr>
          <p:spPr>
            <a:xfrm>
              <a:off x="4762425" y="3640075"/>
              <a:ext cx="125650" cy="370600"/>
            </a:xfrm>
            <a:custGeom>
              <a:rect b="b" l="l" r="r" t="t"/>
              <a:pathLst>
                <a:path extrusionOk="0" h="14824" w="5026">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65"/>
            <p:cNvSpPr/>
            <p:nvPr/>
          </p:nvSpPr>
          <p:spPr>
            <a:xfrm>
              <a:off x="4673275" y="3320025"/>
              <a:ext cx="283600" cy="242875"/>
            </a:xfrm>
            <a:custGeom>
              <a:rect b="b" l="l" r="r" t="t"/>
              <a:pathLst>
                <a:path extrusionOk="0" h="9715" w="11344">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65"/>
            <p:cNvSpPr/>
            <p:nvPr/>
          </p:nvSpPr>
          <p:spPr>
            <a:xfrm>
              <a:off x="4905600" y="3314400"/>
              <a:ext cx="197250" cy="245675"/>
            </a:xfrm>
            <a:custGeom>
              <a:rect b="b" l="l" r="r" t="t"/>
              <a:pathLst>
                <a:path extrusionOk="0" h="9827" w="789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65"/>
            <p:cNvSpPr/>
            <p:nvPr/>
          </p:nvSpPr>
          <p:spPr>
            <a:xfrm>
              <a:off x="4789800" y="3086300"/>
              <a:ext cx="361475" cy="386750"/>
            </a:xfrm>
            <a:custGeom>
              <a:rect b="b" l="l" r="r" t="t"/>
              <a:pathLst>
                <a:path extrusionOk="0" h="15470" w="14459">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65"/>
            <p:cNvSpPr/>
            <p:nvPr/>
          </p:nvSpPr>
          <p:spPr>
            <a:xfrm>
              <a:off x="4797525" y="3210525"/>
              <a:ext cx="228825" cy="228125"/>
            </a:xfrm>
            <a:custGeom>
              <a:rect b="b" l="l" r="r" t="t"/>
              <a:pathLst>
                <a:path extrusionOk="0" h="9125" w="9153">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65"/>
            <p:cNvSpPr/>
            <p:nvPr/>
          </p:nvSpPr>
          <p:spPr>
            <a:xfrm>
              <a:off x="4793300" y="3206325"/>
              <a:ext cx="237250" cy="236550"/>
            </a:xfrm>
            <a:custGeom>
              <a:rect b="b" l="l" r="r" t="t"/>
              <a:pathLst>
                <a:path extrusionOk="0" h="9462" w="949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65"/>
            <p:cNvSpPr/>
            <p:nvPr/>
          </p:nvSpPr>
          <p:spPr>
            <a:xfrm>
              <a:off x="5243200" y="424227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65"/>
            <p:cNvSpPr/>
            <p:nvPr/>
          </p:nvSpPr>
          <p:spPr>
            <a:xfrm>
              <a:off x="5243200" y="429000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65"/>
            <p:cNvSpPr/>
            <p:nvPr/>
          </p:nvSpPr>
          <p:spPr>
            <a:xfrm>
              <a:off x="5243200" y="4337025"/>
              <a:ext cx="278675" cy="11950"/>
            </a:xfrm>
            <a:custGeom>
              <a:rect b="b" l="l" r="r" t="t"/>
              <a:pathLst>
                <a:path extrusionOk="0" h="478" w="11147">
                  <a:moveTo>
                    <a:pt x="1" y="1"/>
                  </a:moveTo>
                  <a:lnTo>
                    <a:pt x="1" y="478"/>
                  </a:lnTo>
                  <a:lnTo>
                    <a:pt x="11146" y="478"/>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65"/>
            <p:cNvSpPr/>
            <p:nvPr/>
          </p:nvSpPr>
          <p:spPr>
            <a:xfrm>
              <a:off x="5243200" y="4384750"/>
              <a:ext cx="278675" cy="11250"/>
            </a:xfrm>
            <a:custGeom>
              <a:rect b="b" l="l" r="r" t="t"/>
              <a:pathLst>
                <a:path extrusionOk="0" h="450" w="11147">
                  <a:moveTo>
                    <a:pt x="1" y="1"/>
                  </a:moveTo>
                  <a:lnTo>
                    <a:pt x="1" y="450"/>
                  </a:lnTo>
                  <a:lnTo>
                    <a:pt x="11146" y="450"/>
                  </a:lnTo>
                  <a:lnTo>
                    <a:pt x="1114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65"/>
            <p:cNvSpPr/>
            <p:nvPr/>
          </p:nvSpPr>
          <p:spPr>
            <a:xfrm>
              <a:off x="5568175" y="3960825"/>
              <a:ext cx="277950" cy="389575"/>
            </a:xfrm>
            <a:custGeom>
              <a:rect b="b" l="l" r="r" t="t"/>
              <a:pathLst>
                <a:path extrusionOk="0" h="15583" w="11118">
                  <a:moveTo>
                    <a:pt x="10669" y="1"/>
                  </a:moveTo>
                  <a:lnTo>
                    <a:pt x="10669" y="15105"/>
                  </a:lnTo>
                  <a:lnTo>
                    <a:pt x="0" y="15105"/>
                  </a:lnTo>
                  <a:lnTo>
                    <a:pt x="0" y="15582"/>
                  </a:lnTo>
                  <a:lnTo>
                    <a:pt x="11118" y="15582"/>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65"/>
            <p:cNvSpPr/>
            <p:nvPr/>
          </p:nvSpPr>
          <p:spPr>
            <a:xfrm>
              <a:off x="1997775" y="759600"/>
              <a:ext cx="2480425" cy="1965250"/>
            </a:xfrm>
            <a:custGeom>
              <a:rect b="b" l="l" r="r" t="t"/>
              <a:pathLst>
                <a:path extrusionOk="0" h="78610" w="99217">
                  <a:moveTo>
                    <a:pt x="0" y="1"/>
                  </a:moveTo>
                  <a:lnTo>
                    <a:pt x="0" y="78610"/>
                  </a:lnTo>
                  <a:lnTo>
                    <a:pt x="99216" y="78610"/>
                  </a:lnTo>
                  <a:lnTo>
                    <a:pt x="99216" y="4380"/>
                  </a:lnTo>
                  <a:lnTo>
                    <a:pt x="26839" y="4380"/>
                  </a:lnTo>
                  <a:lnTo>
                    <a:pt x="2408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65"/>
            <p:cNvSpPr/>
            <p:nvPr/>
          </p:nvSpPr>
          <p:spPr>
            <a:xfrm>
              <a:off x="2016000" y="918925"/>
              <a:ext cx="2445350" cy="1766625"/>
            </a:xfrm>
            <a:custGeom>
              <a:rect b="b" l="l" r="r" t="t"/>
              <a:pathLst>
                <a:path extrusionOk="0" h="70665" w="97814">
                  <a:moveTo>
                    <a:pt x="1" y="1"/>
                  </a:moveTo>
                  <a:lnTo>
                    <a:pt x="1" y="70665"/>
                  </a:lnTo>
                  <a:lnTo>
                    <a:pt x="97813" y="70665"/>
                  </a:lnTo>
                  <a:lnTo>
                    <a:pt x="9781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65"/>
            <p:cNvSpPr/>
            <p:nvPr/>
          </p:nvSpPr>
          <p:spPr>
            <a:xfrm>
              <a:off x="4417100" y="924550"/>
              <a:ext cx="38625" cy="1064750"/>
            </a:xfrm>
            <a:custGeom>
              <a:rect b="b" l="l" r="r" t="t"/>
              <a:pathLst>
                <a:path extrusionOk="0" h="42590" w="1545">
                  <a:moveTo>
                    <a:pt x="1" y="0"/>
                  </a:moveTo>
                  <a:lnTo>
                    <a:pt x="1" y="42590"/>
                  </a:lnTo>
                  <a:lnTo>
                    <a:pt x="1545" y="42590"/>
                  </a:lnTo>
                  <a:lnTo>
                    <a:pt x="1545" y="0"/>
                  </a:ln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65"/>
            <p:cNvSpPr/>
            <p:nvPr/>
          </p:nvSpPr>
          <p:spPr>
            <a:xfrm>
              <a:off x="4417100" y="1989275"/>
              <a:ext cx="38625" cy="689975"/>
            </a:xfrm>
            <a:custGeom>
              <a:rect b="b" l="l" r="r" t="t"/>
              <a:pathLst>
                <a:path extrusionOk="0" h="27599" w="1545">
                  <a:moveTo>
                    <a:pt x="1" y="1"/>
                  </a:moveTo>
                  <a:lnTo>
                    <a:pt x="1" y="27598"/>
                  </a:lnTo>
                  <a:lnTo>
                    <a:pt x="1545" y="27598"/>
                  </a:lnTo>
                  <a:lnTo>
                    <a:pt x="1545" y="1"/>
                  </a:lnTo>
                  <a:close/>
                </a:path>
              </a:pathLst>
            </a:custGeom>
            <a:solidFill>
              <a:srgbClr val="B0B0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65"/>
            <p:cNvSpPr/>
            <p:nvPr/>
          </p:nvSpPr>
          <p:spPr>
            <a:xfrm>
              <a:off x="2006175" y="895050"/>
              <a:ext cx="2458675" cy="96200"/>
            </a:xfrm>
            <a:custGeom>
              <a:rect b="b" l="l" r="r" t="t"/>
              <a:pathLst>
                <a:path extrusionOk="0" h="3848" w="98347">
                  <a:moveTo>
                    <a:pt x="1" y="1"/>
                  </a:moveTo>
                  <a:lnTo>
                    <a:pt x="1" y="3847"/>
                  </a:lnTo>
                  <a:lnTo>
                    <a:pt x="98347" y="3847"/>
                  </a:lnTo>
                  <a:lnTo>
                    <a:pt x="983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65"/>
            <p:cNvSpPr/>
            <p:nvPr/>
          </p:nvSpPr>
          <p:spPr>
            <a:xfrm>
              <a:off x="2000575" y="889450"/>
              <a:ext cx="2469900" cy="107400"/>
            </a:xfrm>
            <a:custGeom>
              <a:rect b="b" l="l" r="r" t="t"/>
              <a:pathLst>
                <a:path extrusionOk="0" h="4296" w="98796">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65"/>
            <p:cNvSpPr/>
            <p:nvPr/>
          </p:nvSpPr>
          <p:spPr>
            <a:xfrm>
              <a:off x="2010400" y="913300"/>
              <a:ext cx="2457275" cy="1777875"/>
            </a:xfrm>
            <a:custGeom>
              <a:rect b="b" l="l" r="r" t="t"/>
              <a:pathLst>
                <a:path extrusionOk="0" h="71115" w="98291">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65"/>
            <p:cNvSpPr/>
            <p:nvPr/>
          </p:nvSpPr>
          <p:spPr>
            <a:xfrm>
              <a:off x="3103900" y="1053675"/>
              <a:ext cx="201475" cy="30225"/>
            </a:xfrm>
            <a:custGeom>
              <a:rect b="b" l="l" r="r" t="t"/>
              <a:pathLst>
                <a:path extrusionOk="0" h="1209" w="8059">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65"/>
            <p:cNvSpPr/>
            <p:nvPr/>
          </p:nvSpPr>
          <p:spPr>
            <a:xfrm>
              <a:off x="3446425" y="1053675"/>
              <a:ext cx="200750" cy="30225"/>
            </a:xfrm>
            <a:custGeom>
              <a:rect b="b" l="l" r="r" t="t"/>
              <a:pathLst>
                <a:path extrusionOk="0" h="1209" w="803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65"/>
            <p:cNvSpPr/>
            <p:nvPr/>
          </p:nvSpPr>
          <p:spPr>
            <a:xfrm>
              <a:off x="3788225" y="1053675"/>
              <a:ext cx="201475" cy="30225"/>
            </a:xfrm>
            <a:custGeom>
              <a:rect b="b" l="l" r="r" t="t"/>
              <a:pathLst>
                <a:path extrusionOk="0" h="1209" w="8059">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65"/>
            <p:cNvSpPr/>
            <p:nvPr/>
          </p:nvSpPr>
          <p:spPr>
            <a:xfrm>
              <a:off x="4130750" y="1053675"/>
              <a:ext cx="201450" cy="30225"/>
            </a:xfrm>
            <a:custGeom>
              <a:rect b="b" l="l" r="r" t="t"/>
              <a:pathLst>
                <a:path extrusionOk="0" h="1209" w="8058">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65"/>
            <p:cNvSpPr/>
            <p:nvPr/>
          </p:nvSpPr>
          <p:spPr>
            <a:xfrm>
              <a:off x="2149375" y="1931025"/>
              <a:ext cx="2203175" cy="5625"/>
            </a:xfrm>
            <a:custGeom>
              <a:rect b="b" l="l" r="r" t="t"/>
              <a:pathLst>
                <a:path extrusionOk="0" h="225" w="88127">
                  <a:moveTo>
                    <a:pt x="0" y="0"/>
                  </a:moveTo>
                  <a:lnTo>
                    <a:pt x="0" y="225"/>
                  </a:lnTo>
                  <a:lnTo>
                    <a:pt x="88127" y="225"/>
                  </a:lnTo>
                  <a:lnTo>
                    <a:pt x="881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65"/>
            <p:cNvSpPr/>
            <p:nvPr/>
          </p:nvSpPr>
          <p:spPr>
            <a:xfrm>
              <a:off x="21465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65"/>
            <p:cNvSpPr/>
            <p:nvPr/>
          </p:nvSpPr>
          <p:spPr>
            <a:xfrm>
              <a:off x="24217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65"/>
            <p:cNvSpPr/>
            <p:nvPr/>
          </p:nvSpPr>
          <p:spPr>
            <a:xfrm>
              <a:off x="26975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65"/>
            <p:cNvSpPr/>
            <p:nvPr/>
          </p:nvSpPr>
          <p:spPr>
            <a:xfrm>
              <a:off x="29726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65"/>
            <p:cNvSpPr/>
            <p:nvPr/>
          </p:nvSpPr>
          <p:spPr>
            <a:xfrm>
              <a:off x="32478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65"/>
            <p:cNvSpPr/>
            <p:nvPr/>
          </p:nvSpPr>
          <p:spPr>
            <a:xfrm>
              <a:off x="3523625"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65"/>
            <p:cNvSpPr/>
            <p:nvPr/>
          </p:nvSpPr>
          <p:spPr>
            <a:xfrm>
              <a:off x="3798750" y="1916975"/>
              <a:ext cx="5650" cy="16875"/>
            </a:xfrm>
            <a:custGeom>
              <a:rect b="b" l="l" r="r" t="t"/>
              <a:pathLst>
                <a:path extrusionOk="0" h="675" w="226">
                  <a:moveTo>
                    <a:pt x="1" y="1"/>
                  </a:moveTo>
                  <a:lnTo>
                    <a:pt x="1"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65"/>
            <p:cNvSpPr/>
            <p:nvPr/>
          </p:nvSpPr>
          <p:spPr>
            <a:xfrm>
              <a:off x="4073900" y="1916975"/>
              <a:ext cx="6325" cy="16875"/>
            </a:xfrm>
            <a:custGeom>
              <a:rect b="b" l="l" r="r" t="t"/>
              <a:pathLst>
                <a:path extrusionOk="0" h="675" w="253">
                  <a:moveTo>
                    <a:pt x="0" y="1"/>
                  </a:moveTo>
                  <a:lnTo>
                    <a:pt x="0" y="675"/>
                  </a:lnTo>
                  <a:lnTo>
                    <a:pt x="253" y="675"/>
                  </a:lnTo>
                  <a:lnTo>
                    <a:pt x="2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65"/>
            <p:cNvSpPr/>
            <p:nvPr/>
          </p:nvSpPr>
          <p:spPr>
            <a:xfrm>
              <a:off x="4349725" y="1916975"/>
              <a:ext cx="5650" cy="16875"/>
            </a:xfrm>
            <a:custGeom>
              <a:rect b="b" l="l" r="r" t="t"/>
              <a:pathLst>
                <a:path extrusionOk="0" h="675" w="226">
                  <a:moveTo>
                    <a:pt x="0" y="1"/>
                  </a:moveTo>
                  <a:lnTo>
                    <a:pt x="0" y="675"/>
                  </a:lnTo>
                  <a:lnTo>
                    <a:pt x="225" y="67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0" name="Google Shape;3330;p65"/>
            <p:cNvSpPr/>
            <p:nvPr/>
          </p:nvSpPr>
          <p:spPr>
            <a:xfrm>
              <a:off x="2274300" y="1744725"/>
              <a:ext cx="301125" cy="108725"/>
            </a:xfrm>
            <a:custGeom>
              <a:rect b="b" l="l" r="r" t="t"/>
              <a:pathLst>
                <a:path extrusionOk="0" h="4349" w="12045">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1" name="Google Shape;3331;p65"/>
            <p:cNvSpPr/>
            <p:nvPr/>
          </p:nvSpPr>
          <p:spPr>
            <a:xfrm>
              <a:off x="2549425" y="1557275"/>
              <a:ext cx="301825" cy="210775"/>
            </a:xfrm>
            <a:custGeom>
              <a:rect b="b" l="l" r="r" t="t"/>
              <a:pathLst>
                <a:path extrusionOk="0" h="8431" w="12073">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65"/>
            <p:cNvSpPr/>
            <p:nvPr/>
          </p:nvSpPr>
          <p:spPr>
            <a:xfrm>
              <a:off x="2824575" y="1301875"/>
              <a:ext cx="301825" cy="278950"/>
            </a:xfrm>
            <a:custGeom>
              <a:rect b="b" l="l" r="r" t="t"/>
              <a:pathLst>
                <a:path extrusionOk="0" h="11158" w="12073">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65"/>
            <p:cNvSpPr/>
            <p:nvPr/>
          </p:nvSpPr>
          <p:spPr>
            <a:xfrm>
              <a:off x="3101100" y="1276175"/>
              <a:ext cx="299725" cy="49225"/>
            </a:xfrm>
            <a:custGeom>
              <a:rect b="b" l="l" r="r" t="t"/>
              <a:pathLst>
                <a:path extrusionOk="0" h="1969" w="11989">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65"/>
            <p:cNvSpPr/>
            <p:nvPr/>
          </p:nvSpPr>
          <p:spPr>
            <a:xfrm>
              <a:off x="3375525" y="1276375"/>
              <a:ext cx="301825" cy="210900"/>
            </a:xfrm>
            <a:custGeom>
              <a:rect b="b" l="l" r="r" t="t"/>
              <a:pathLst>
                <a:path extrusionOk="0" h="8436" w="12073">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65"/>
            <p:cNvSpPr/>
            <p:nvPr/>
          </p:nvSpPr>
          <p:spPr>
            <a:xfrm>
              <a:off x="3650675" y="1463775"/>
              <a:ext cx="301825" cy="202300"/>
            </a:xfrm>
            <a:custGeom>
              <a:rect b="b" l="l" r="r" t="t"/>
              <a:pathLst>
                <a:path extrusionOk="0" h="8092" w="12073">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65"/>
            <p:cNvSpPr/>
            <p:nvPr/>
          </p:nvSpPr>
          <p:spPr>
            <a:xfrm>
              <a:off x="3925800" y="1267900"/>
              <a:ext cx="301825" cy="398225"/>
            </a:xfrm>
            <a:custGeom>
              <a:rect b="b" l="l" r="r" t="t"/>
              <a:pathLst>
                <a:path extrusionOk="0" h="15929" w="12073">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65"/>
            <p:cNvSpPr/>
            <p:nvPr/>
          </p:nvSpPr>
          <p:spPr>
            <a:xfrm>
              <a:off x="2251850" y="18068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65"/>
            <p:cNvSpPr/>
            <p:nvPr/>
          </p:nvSpPr>
          <p:spPr>
            <a:xfrm>
              <a:off x="2246225" y="1800475"/>
              <a:ext cx="82150" cy="82150"/>
            </a:xfrm>
            <a:custGeom>
              <a:rect b="b" l="l" r="r" t="t"/>
              <a:pathLst>
                <a:path extrusionOk="0" h="3286" w="3286">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65"/>
            <p:cNvSpPr/>
            <p:nvPr/>
          </p:nvSpPr>
          <p:spPr>
            <a:xfrm>
              <a:off x="2527675" y="1721150"/>
              <a:ext cx="70200" cy="70225"/>
            </a:xfrm>
            <a:custGeom>
              <a:rect b="b" l="l" r="r" t="t"/>
              <a:pathLst>
                <a:path extrusionOk="0" h="2809" w="2808">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65"/>
            <p:cNvSpPr/>
            <p:nvPr/>
          </p:nvSpPr>
          <p:spPr>
            <a:xfrm>
              <a:off x="2521350" y="1715550"/>
              <a:ext cx="82150" cy="82150"/>
            </a:xfrm>
            <a:custGeom>
              <a:rect b="b" l="l" r="r" t="t"/>
              <a:pathLst>
                <a:path extrusionOk="0" h="3286" w="3286">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65"/>
            <p:cNvSpPr/>
            <p:nvPr/>
          </p:nvSpPr>
          <p:spPr>
            <a:xfrm>
              <a:off x="2802800" y="1533775"/>
              <a:ext cx="70225" cy="70200"/>
            </a:xfrm>
            <a:custGeom>
              <a:rect b="b" l="l" r="r" t="t"/>
              <a:pathLst>
                <a:path extrusionOk="0" h="2808" w="2809">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2" name="Google Shape;3342;p65"/>
            <p:cNvSpPr/>
            <p:nvPr/>
          </p:nvSpPr>
          <p:spPr>
            <a:xfrm>
              <a:off x="2797200" y="1528150"/>
              <a:ext cx="81425" cy="82150"/>
            </a:xfrm>
            <a:custGeom>
              <a:rect b="b" l="l" r="r" t="t"/>
              <a:pathLst>
                <a:path extrusionOk="0" h="3286" w="3257">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3" name="Google Shape;3343;p65"/>
            <p:cNvSpPr/>
            <p:nvPr/>
          </p:nvSpPr>
          <p:spPr>
            <a:xfrm>
              <a:off x="3077950" y="1278275"/>
              <a:ext cx="70200" cy="70225"/>
            </a:xfrm>
            <a:custGeom>
              <a:rect b="b" l="l" r="r" t="t"/>
              <a:pathLst>
                <a:path extrusionOk="0" h="2809" w="2808">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4" name="Google Shape;3344;p65"/>
            <p:cNvSpPr/>
            <p:nvPr/>
          </p:nvSpPr>
          <p:spPr>
            <a:xfrm>
              <a:off x="3072325" y="1272675"/>
              <a:ext cx="82150" cy="82125"/>
            </a:xfrm>
            <a:custGeom>
              <a:rect b="b" l="l" r="r" t="t"/>
              <a:pathLst>
                <a:path extrusionOk="0" h="3285" w="3286">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5" name="Google Shape;3345;p65"/>
            <p:cNvSpPr/>
            <p:nvPr/>
          </p:nvSpPr>
          <p:spPr>
            <a:xfrm>
              <a:off x="3353775" y="1253025"/>
              <a:ext cx="70200" cy="70200"/>
            </a:xfrm>
            <a:custGeom>
              <a:rect b="b" l="l" r="r" t="t"/>
              <a:pathLst>
                <a:path extrusionOk="0" h="2808" w="2808">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6" name="Google Shape;3346;p65"/>
            <p:cNvSpPr/>
            <p:nvPr/>
          </p:nvSpPr>
          <p:spPr>
            <a:xfrm>
              <a:off x="3347450" y="1247400"/>
              <a:ext cx="82150" cy="81450"/>
            </a:xfrm>
            <a:custGeom>
              <a:rect b="b" l="l" r="r" t="t"/>
              <a:pathLst>
                <a:path extrusionOk="0" h="3258" w="3286">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65"/>
            <p:cNvSpPr/>
            <p:nvPr/>
          </p:nvSpPr>
          <p:spPr>
            <a:xfrm>
              <a:off x="3628900" y="1440425"/>
              <a:ext cx="70225" cy="70200"/>
            </a:xfrm>
            <a:custGeom>
              <a:rect b="b" l="l" r="r" t="t"/>
              <a:pathLst>
                <a:path extrusionOk="0" h="2808" w="2809">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65"/>
            <p:cNvSpPr/>
            <p:nvPr/>
          </p:nvSpPr>
          <p:spPr>
            <a:xfrm>
              <a:off x="3623300" y="1434800"/>
              <a:ext cx="81425" cy="81450"/>
            </a:xfrm>
            <a:custGeom>
              <a:rect b="b" l="l" r="r" t="t"/>
              <a:pathLst>
                <a:path extrusionOk="0" h="3258" w="3257">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65"/>
            <p:cNvSpPr/>
            <p:nvPr/>
          </p:nvSpPr>
          <p:spPr>
            <a:xfrm>
              <a:off x="3904050" y="1619400"/>
              <a:ext cx="70200" cy="70200"/>
            </a:xfrm>
            <a:custGeom>
              <a:rect b="b" l="l" r="r" t="t"/>
              <a:pathLst>
                <a:path extrusionOk="0" h="2808" w="2808">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65"/>
            <p:cNvSpPr/>
            <p:nvPr/>
          </p:nvSpPr>
          <p:spPr>
            <a:xfrm>
              <a:off x="3898425" y="1613075"/>
              <a:ext cx="82150" cy="82150"/>
            </a:xfrm>
            <a:custGeom>
              <a:rect b="b" l="l" r="r" t="t"/>
              <a:pathLst>
                <a:path extrusionOk="0" h="3286" w="3286">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65"/>
            <p:cNvSpPr/>
            <p:nvPr/>
          </p:nvSpPr>
          <p:spPr>
            <a:xfrm>
              <a:off x="4179875" y="1244600"/>
              <a:ext cx="70200" cy="70200"/>
            </a:xfrm>
            <a:custGeom>
              <a:rect b="b" l="l" r="r" t="t"/>
              <a:pathLst>
                <a:path extrusionOk="0" h="2808" w="2808">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65"/>
            <p:cNvSpPr/>
            <p:nvPr/>
          </p:nvSpPr>
          <p:spPr>
            <a:xfrm>
              <a:off x="4173550" y="1238975"/>
              <a:ext cx="82150" cy="81450"/>
            </a:xfrm>
            <a:custGeom>
              <a:rect b="b" l="l" r="r" t="t"/>
              <a:pathLst>
                <a:path extrusionOk="0" h="3258" w="3286">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65"/>
            <p:cNvSpPr/>
            <p:nvPr/>
          </p:nvSpPr>
          <p:spPr>
            <a:xfrm>
              <a:off x="2899675" y="2124725"/>
              <a:ext cx="271625" cy="294825"/>
            </a:xfrm>
            <a:custGeom>
              <a:rect b="b" l="l" r="r" t="t"/>
              <a:pathLst>
                <a:path extrusionOk="0" h="11793" w="10865">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65"/>
            <p:cNvSpPr/>
            <p:nvPr/>
          </p:nvSpPr>
          <p:spPr>
            <a:xfrm>
              <a:off x="2913700" y="2118425"/>
              <a:ext cx="263225" cy="306875"/>
            </a:xfrm>
            <a:custGeom>
              <a:rect b="b" l="l" r="r" t="t"/>
              <a:pathLst>
                <a:path extrusionOk="0" h="12275" w="10529">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65"/>
            <p:cNvSpPr/>
            <p:nvPr/>
          </p:nvSpPr>
          <p:spPr>
            <a:xfrm>
              <a:off x="2923525" y="2376000"/>
              <a:ext cx="247775" cy="197950"/>
            </a:xfrm>
            <a:custGeom>
              <a:rect b="b" l="l" r="r" t="t"/>
              <a:pathLst>
                <a:path extrusionOk="0" h="7918" w="9911">
                  <a:moveTo>
                    <a:pt x="9911" y="1"/>
                  </a:moveTo>
                  <a:lnTo>
                    <a:pt x="1" y="1741"/>
                  </a:lnTo>
                  <a:cubicBezTo>
                    <a:pt x="450" y="4324"/>
                    <a:pt x="1657" y="6318"/>
                    <a:pt x="3706" y="7918"/>
                  </a:cubicBezTo>
                  <a:lnTo>
                    <a:pt x="991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65"/>
            <p:cNvSpPr/>
            <p:nvPr/>
          </p:nvSpPr>
          <p:spPr>
            <a:xfrm>
              <a:off x="2916500" y="2367575"/>
              <a:ext cx="268850" cy="214800"/>
            </a:xfrm>
            <a:custGeom>
              <a:rect b="b" l="l" r="r" t="t"/>
              <a:pathLst>
                <a:path extrusionOk="0" h="8592" w="10754">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65"/>
            <p:cNvSpPr/>
            <p:nvPr/>
          </p:nvSpPr>
          <p:spPr>
            <a:xfrm>
              <a:off x="3016175" y="2250375"/>
              <a:ext cx="442200" cy="377675"/>
            </a:xfrm>
            <a:custGeom>
              <a:rect b="b" l="l" r="r" t="t"/>
              <a:pathLst>
                <a:path extrusionOk="0" h="15107" w="17688">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65"/>
            <p:cNvSpPr/>
            <p:nvPr/>
          </p:nvSpPr>
          <p:spPr>
            <a:xfrm>
              <a:off x="3009850" y="2244450"/>
              <a:ext cx="418350" cy="389175"/>
            </a:xfrm>
            <a:custGeom>
              <a:rect b="b" l="l" r="r" t="t"/>
              <a:pathLst>
                <a:path extrusionOk="0" h="15567" w="16734">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65"/>
            <p:cNvSpPr/>
            <p:nvPr/>
          </p:nvSpPr>
          <p:spPr>
            <a:xfrm>
              <a:off x="3171275" y="2124725"/>
              <a:ext cx="217625" cy="251300"/>
            </a:xfrm>
            <a:custGeom>
              <a:rect b="b" l="l" r="r" t="t"/>
              <a:pathLst>
                <a:path extrusionOk="0" h="10052" w="8705">
                  <a:moveTo>
                    <a:pt x="1" y="1"/>
                  </a:moveTo>
                  <a:lnTo>
                    <a:pt x="1" y="10052"/>
                  </a:lnTo>
                  <a:lnTo>
                    <a:pt x="8704" y="5026"/>
                  </a:lnTo>
                  <a:cubicBezTo>
                    <a:pt x="6851" y="1798"/>
                    <a:pt x="3707"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65"/>
            <p:cNvSpPr/>
            <p:nvPr/>
          </p:nvSpPr>
          <p:spPr>
            <a:xfrm>
              <a:off x="3164975" y="2118425"/>
              <a:ext cx="231625" cy="267425"/>
            </a:xfrm>
            <a:custGeom>
              <a:rect b="b" l="l" r="r" t="t"/>
              <a:pathLst>
                <a:path extrusionOk="0" h="10697" w="9265">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65"/>
            <p:cNvSpPr/>
            <p:nvPr/>
          </p:nvSpPr>
          <p:spPr>
            <a:xfrm>
              <a:off x="3048450" y="2253175"/>
              <a:ext cx="244975" cy="244975"/>
            </a:xfrm>
            <a:custGeom>
              <a:rect b="b" l="l" r="r" t="t"/>
              <a:pathLst>
                <a:path extrusionOk="0" h="9799" w="9799">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65"/>
            <p:cNvSpPr/>
            <p:nvPr/>
          </p:nvSpPr>
          <p:spPr>
            <a:xfrm>
              <a:off x="3042850" y="2247575"/>
              <a:ext cx="256900" cy="256900"/>
            </a:xfrm>
            <a:custGeom>
              <a:rect b="b" l="l" r="r" t="t"/>
              <a:pathLst>
                <a:path extrusionOk="0" h="10276" w="10276">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65"/>
            <p:cNvSpPr/>
            <p:nvPr/>
          </p:nvSpPr>
          <p:spPr>
            <a:xfrm>
              <a:off x="2176025" y="2376000"/>
              <a:ext cx="295525" cy="251575"/>
            </a:xfrm>
            <a:custGeom>
              <a:rect b="b" l="l" r="r" t="t"/>
              <a:pathLst>
                <a:path extrusionOk="0" h="10063" w="11821">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65"/>
            <p:cNvSpPr/>
            <p:nvPr/>
          </p:nvSpPr>
          <p:spPr>
            <a:xfrm>
              <a:off x="2170425" y="2370400"/>
              <a:ext cx="306750" cy="263225"/>
            </a:xfrm>
            <a:custGeom>
              <a:rect b="b" l="l" r="r" t="t"/>
              <a:pathLst>
                <a:path extrusionOk="0" h="10529" w="1227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65"/>
            <p:cNvSpPr/>
            <p:nvPr/>
          </p:nvSpPr>
          <p:spPr>
            <a:xfrm>
              <a:off x="2428000" y="2376000"/>
              <a:ext cx="197950" cy="247800"/>
            </a:xfrm>
            <a:custGeom>
              <a:rect b="b" l="l" r="r" t="t"/>
              <a:pathLst>
                <a:path extrusionOk="0" h="9912" w="7918">
                  <a:moveTo>
                    <a:pt x="1" y="1"/>
                  </a:moveTo>
                  <a:lnTo>
                    <a:pt x="1741" y="9911"/>
                  </a:lnTo>
                  <a:cubicBezTo>
                    <a:pt x="4324" y="9462"/>
                    <a:pt x="6290" y="8255"/>
                    <a:pt x="7918" y="6205"/>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65"/>
            <p:cNvSpPr/>
            <p:nvPr/>
          </p:nvSpPr>
          <p:spPr>
            <a:xfrm>
              <a:off x="2419575" y="2361975"/>
              <a:ext cx="214100" cy="268825"/>
            </a:xfrm>
            <a:custGeom>
              <a:rect b="b" l="l" r="r" t="t"/>
              <a:pathLst>
                <a:path extrusionOk="0" h="10753" w="8564">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65"/>
            <p:cNvSpPr/>
            <p:nvPr/>
          </p:nvSpPr>
          <p:spPr>
            <a:xfrm>
              <a:off x="2302375" y="2124700"/>
              <a:ext cx="395175" cy="406450"/>
            </a:xfrm>
            <a:custGeom>
              <a:rect b="b" l="l" r="r" t="t"/>
              <a:pathLst>
                <a:path extrusionOk="0" h="16258" w="15807">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65"/>
            <p:cNvSpPr/>
            <p:nvPr/>
          </p:nvSpPr>
          <p:spPr>
            <a:xfrm>
              <a:off x="2295350" y="2119125"/>
              <a:ext cx="390275" cy="417625"/>
            </a:xfrm>
            <a:custGeom>
              <a:rect b="b" l="l" r="r" t="t"/>
              <a:pathLst>
                <a:path extrusionOk="0" h="16705" w="15611">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65"/>
            <p:cNvSpPr/>
            <p:nvPr/>
          </p:nvSpPr>
          <p:spPr>
            <a:xfrm>
              <a:off x="2176025" y="2158425"/>
              <a:ext cx="252000" cy="217600"/>
            </a:xfrm>
            <a:custGeom>
              <a:rect b="b" l="l" r="r" t="t"/>
              <a:pathLst>
                <a:path extrusionOk="0" h="8704" w="10080">
                  <a:moveTo>
                    <a:pt x="5054" y="1"/>
                  </a:moveTo>
                  <a:cubicBezTo>
                    <a:pt x="1826" y="1853"/>
                    <a:pt x="1" y="4998"/>
                    <a:pt x="1" y="8704"/>
                  </a:cubicBezTo>
                  <a:lnTo>
                    <a:pt x="10080" y="8704"/>
                  </a:lnTo>
                  <a:lnTo>
                    <a:pt x="50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65"/>
            <p:cNvSpPr/>
            <p:nvPr/>
          </p:nvSpPr>
          <p:spPr>
            <a:xfrm>
              <a:off x="2170425" y="2150700"/>
              <a:ext cx="267425" cy="231650"/>
            </a:xfrm>
            <a:custGeom>
              <a:rect b="b" l="l" r="r" t="t"/>
              <a:pathLst>
                <a:path extrusionOk="0" h="9266" w="10697">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65"/>
            <p:cNvSpPr/>
            <p:nvPr/>
          </p:nvSpPr>
          <p:spPr>
            <a:xfrm>
              <a:off x="2305175" y="2253875"/>
              <a:ext cx="244975" cy="244975"/>
            </a:xfrm>
            <a:custGeom>
              <a:rect b="b" l="l" r="r" t="t"/>
              <a:pathLst>
                <a:path extrusionOk="0" h="9799" w="9799">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2" name="Google Shape;3372;p65"/>
            <p:cNvSpPr/>
            <p:nvPr/>
          </p:nvSpPr>
          <p:spPr>
            <a:xfrm>
              <a:off x="2299575" y="2247575"/>
              <a:ext cx="256200" cy="256900"/>
            </a:xfrm>
            <a:custGeom>
              <a:rect b="b" l="l" r="r" t="t"/>
              <a:pathLst>
                <a:path extrusionOk="0" h="10276" w="10248">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3" name="Google Shape;3373;p65"/>
            <p:cNvSpPr/>
            <p:nvPr/>
          </p:nvSpPr>
          <p:spPr>
            <a:xfrm>
              <a:off x="3662600" y="2376000"/>
              <a:ext cx="294800" cy="251575"/>
            </a:xfrm>
            <a:custGeom>
              <a:rect b="b" l="l" r="r" t="t"/>
              <a:pathLst>
                <a:path extrusionOk="0" h="10063" w="11792">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65"/>
            <p:cNvSpPr/>
            <p:nvPr/>
          </p:nvSpPr>
          <p:spPr>
            <a:xfrm>
              <a:off x="3656275" y="2370400"/>
              <a:ext cx="307450" cy="263225"/>
            </a:xfrm>
            <a:custGeom>
              <a:rect b="b" l="l" r="r" t="t"/>
              <a:pathLst>
                <a:path extrusionOk="0" h="10529" w="12298">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65"/>
            <p:cNvSpPr/>
            <p:nvPr/>
          </p:nvSpPr>
          <p:spPr>
            <a:xfrm>
              <a:off x="3913875" y="2376000"/>
              <a:ext cx="197950" cy="247800"/>
            </a:xfrm>
            <a:custGeom>
              <a:rect b="b" l="l" r="r" t="t"/>
              <a:pathLst>
                <a:path extrusionOk="0" h="9912" w="7918">
                  <a:moveTo>
                    <a:pt x="0" y="1"/>
                  </a:moveTo>
                  <a:lnTo>
                    <a:pt x="1741" y="9911"/>
                  </a:lnTo>
                  <a:cubicBezTo>
                    <a:pt x="4324" y="9462"/>
                    <a:pt x="6317" y="8255"/>
                    <a:pt x="7917" y="6205"/>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65"/>
            <p:cNvSpPr/>
            <p:nvPr/>
          </p:nvSpPr>
          <p:spPr>
            <a:xfrm>
              <a:off x="3905450" y="2361975"/>
              <a:ext cx="214800" cy="268825"/>
            </a:xfrm>
            <a:custGeom>
              <a:rect b="b" l="l" r="r" t="t"/>
              <a:pathLst>
                <a:path extrusionOk="0" h="10753" w="8592">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65"/>
            <p:cNvSpPr/>
            <p:nvPr/>
          </p:nvSpPr>
          <p:spPr>
            <a:xfrm>
              <a:off x="3788225" y="2124700"/>
              <a:ext cx="395175" cy="406450"/>
            </a:xfrm>
            <a:custGeom>
              <a:rect b="b" l="l" r="r" t="t"/>
              <a:pathLst>
                <a:path extrusionOk="0" h="16258" w="15807">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65"/>
            <p:cNvSpPr/>
            <p:nvPr/>
          </p:nvSpPr>
          <p:spPr>
            <a:xfrm>
              <a:off x="3781200" y="2119125"/>
              <a:ext cx="390975" cy="417625"/>
            </a:xfrm>
            <a:custGeom>
              <a:rect b="b" l="l" r="r" t="t"/>
              <a:pathLst>
                <a:path extrusionOk="0" h="16705" w="15639">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65"/>
            <p:cNvSpPr/>
            <p:nvPr/>
          </p:nvSpPr>
          <p:spPr>
            <a:xfrm>
              <a:off x="3662600" y="2158425"/>
              <a:ext cx="251300" cy="217600"/>
            </a:xfrm>
            <a:custGeom>
              <a:rect b="b" l="l" r="r" t="t"/>
              <a:pathLst>
                <a:path extrusionOk="0" h="8704" w="10052">
                  <a:moveTo>
                    <a:pt x="5026" y="1"/>
                  </a:moveTo>
                  <a:cubicBezTo>
                    <a:pt x="1797" y="1853"/>
                    <a:pt x="0" y="4998"/>
                    <a:pt x="0" y="8704"/>
                  </a:cubicBezTo>
                  <a:lnTo>
                    <a:pt x="10051" y="8704"/>
                  </a:lnTo>
                  <a:lnTo>
                    <a:pt x="502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65"/>
            <p:cNvSpPr/>
            <p:nvPr/>
          </p:nvSpPr>
          <p:spPr>
            <a:xfrm>
              <a:off x="3656275" y="2150700"/>
              <a:ext cx="267450" cy="231650"/>
            </a:xfrm>
            <a:custGeom>
              <a:rect b="b" l="l" r="r" t="t"/>
              <a:pathLst>
                <a:path extrusionOk="0" h="9266" w="10698">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65"/>
            <p:cNvSpPr/>
            <p:nvPr/>
          </p:nvSpPr>
          <p:spPr>
            <a:xfrm>
              <a:off x="3791025" y="2253875"/>
              <a:ext cx="245000" cy="244975"/>
            </a:xfrm>
            <a:custGeom>
              <a:rect b="b" l="l" r="r" t="t"/>
              <a:pathLst>
                <a:path extrusionOk="0" h="9799" w="980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65"/>
            <p:cNvSpPr/>
            <p:nvPr/>
          </p:nvSpPr>
          <p:spPr>
            <a:xfrm>
              <a:off x="3785425" y="2247575"/>
              <a:ext cx="256900" cy="256900"/>
            </a:xfrm>
            <a:custGeom>
              <a:rect b="b" l="l" r="r" t="t"/>
              <a:pathLst>
                <a:path extrusionOk="0" h="10276" w="10276">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65"/>
            <p:cNvSpPr/>
            <p:nvPr/>
          </p:nvSpPr>
          <p:spPr>
            <a:xfrm>
              <a:off x="2155675" y="1182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65"/>
            <p:cNvSpPr/>
            <p:nvPr/>
          </p:nvSpPr>
          <p:spPr>
            <a:xfrm>
              <a:off x="2155675" y="12298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5" name="Google Shape;3385;p65"/>
            <p:cNvSpPr/>
            <p:nvPr/>
          </p:nvSpPr>
          <p:spPr>
            <a:xfrm>
              <a:off x="2155675" y="1277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6" name="Google Shape;3386;p65"/>
            <p:cNvSpPr/>
            <p:nvPr/>
          </p:nvSpPr>
          <p:spPr>
            <a:xfrm>
              <a:off x="2155675" y="132460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7" name="Google Shape;3387;p65"/>
            <p:cNvSpPr/>
            <p:nvPr/>
          </p:nvSpPr>
          <p:spPr>
            <a:xfrm>
              <a:off x="4314625" y="1290925"/>
              <a:ext cx="604350" cy="291850"/>
            </a:xfrm>
            <a:custGeom>
              <a:rect b="b" l="l" r="r" t="t"/>
              <a:pathLst>
                <a:path extrusionOk="0" h="11674" w="24174">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8" name="Google Shape;3388;p65"/>
            <p:cNvSpPr/>
            <p:nvPr/>
          </p:nvSpPr>
          <p:spPr>
            <a:xfrm>
              <a:off x="4963850" y="149095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9" name="Google Shape;3389;p65"/>
            <p:cNvSpPr/>
            <p:nvPr/>
          </p:nvSpPr>
          <p:spPr>
            <a:xfrm>
              <a:off x="4963850" y="1537975"/>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0" name="Google Shape;3390;p65"/>
            <p:cNvSpPr/>
            <p:nvPr/>
          </p:nvSpPr>
          <p:spPr>
            <a:xfrm>
              <a:off x="4963850" y="1585700"/>
              <a:ext cx="277975" cy="11250"/>
            </a:xfrm>
            <a:custGeom>
              <a:rect b="b" l="l" r="r" t="t"/>
              <a:pathLst>
                <a:path extrusionOk="0" h="450" w="11119">
                  <a:moveTo>
                    <a:pt x="1" y="1"/>
                  </a:moveTo>
                  <a:lnTo>
                    <a:pt x="1" y="450"/>
                  </a:lnTo>
                  <a:lnTo>
                    <a:pt x="11118" y="450"/>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1" name="Google Shape;3391;p65"/>
            <p:cNvSpPr/>
            <p:nvPr/>
          </p:nvSpPr>
          <p:spPr>
            <a:xfrm>
              <a:off x="4963850" y="16327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2" name="Google Shape;3392;p65"/>
            <p:cNvSpPr/>
            <p:nvPr/>
          </p:nvSpPr>
          <p:spPr>
            <a:xfrm>
              <a:off x="4963850" y="2298800"/>
              <a:ext cx="277975" cy="11950"/>
            </a:xfrm>
            <a:custGeom>
              <a:rect b="b" l="l" r="r" t="t"/>
              <a:pathLst>
                <a:path extrusionOk="0" h="478" w="11119">
                  <a:moveTo>
                    <a:pt x="1" y="0"/>
                  </a:moveTo>
                  <a:lnTo>
                    <a:pt x="1" y="478"/>
                  </a:lnTo>
                  <a:lnTo>
                    <a:pt x="11118" y="478"/>
                  </a:lnTo>
                  <a:lnTo>
                    <a:pt x="111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3" name="Google Shape;3393;p65"/>
            <p:cNvSpPr/>
            <p:nvPr/>
          </p:nvSpPr>
          <p:spPr>
            <a:xfrm>
              <a:off x="4963850" y="234582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65"/>
            <p:cNvSpPr/>
            <p:nvPr/>
          </p:nvSpPr>
          <p:spPr>
            <a:xfrm>
              <a:off x="4963850" y="2393550"/>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65"/>
            <p:cNvSpPr/>
            <p:nvPr/>
          </p:nvSpPr>
          <p:spPr>
            <a:xfrm>
              <a:off x="4963850" y="2440575"/>
              <a:ext cx="277975" cy="11950"/>
            </a:xfrm>
            <a:custGeom>
              <a:rect b="b" l="l" r="r" t="t"/>
              <a:pathLst>
                <a:path extrusionOk="0" h="478" w="11119">
                  <a:moveTo>
                    <a:pt x="1" y="1"/>
                  </a:moveTo>
                  <a:lnTo>
                    <a:pt x="1" y="478"/>
                  </a:lnTo>
                  <a:lnTo>
                    <a:pt x="11118" y="478"/>
                  </a:lnTo>
                  <a:lnTo>
                    <a:pt x="11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65"/>
            <p:cNvSpPr/>
            <p:nvPr/>
          </p:nvSpPr>
          <p:spPr>
            <a:xfrm>
              <a:off x="2291850" y="3234400"/>
              <a:ext cx="278650" cy="11950"/>
            </a:xfrm>
            <a:custGeom>
              <a:rect b="b" l="l" r="r" t="t"/>
              <a:pathLst>
                <a:path extrusionOk="0" h="478" w="11146">
                  <a:moveTo>
                    <a:pt x="0" y="0"/>
                  </a:moveTo>
                  <a:lnTo>
                    <a:pt x="0" y="477"/>
                  </a:lnTo>
                  <a:lnTo>
                    <a:pt x="11146" y="477"/>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65"/>
            <p:cNvSpPr/>
            <p:nvPr/>
          </p:nvSpPr>
          <p:spPr>
            <a:xfrm>
              <a:off x="2291850" y="3282125"/>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65"/>
            <p:cNvSpPr/>
            <p:nvPr/>
          </p:nvSpPr>
          <p:spPr>
            <a:xfrm>
              <a:off x="2291850" y="3329150"/>
              <a:ext cx="278650" cy="11950"/>
            </a:xfrm>
            <a:custGeom>
              <a:rect b="b" l="l" r="r" t="t"/>
              <a:pathLst>
                <a:path extrusionOk="0" h="478" w="11146">
                  <a:moveTo>
                    <a:pt x="0" y="0"/>
                  </a:moveTo>
                  <a:lnTo>
                    <a:pt x="0" y="478"/>
                  </a:lnTo>
                  <a:lnTo>
                    <a:pt x="11146" y="478"/>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65"/>
            <p:cNvSpPr/>
            <p:nvPr/>
          </p:nvSpPr>
          <p:spPr>
            <a:xfrm>
              <a:off x="2291850" y="3376875"/>
              <a:ext cx="278650" cy="11250"/>
            </a:xfrm>
            <a:custGeom>
              <a:rect b="b" l="l" r="r" t="t"/>
              <a:pathLst>
                <a:path extrusionOk="0" h="450" w="11146">
                  <a:moveTo>
                    <a:pt x="0" y="0"/>
                  </a:moveTo>
                  <a:lnTo>
                    <a:pt x="0" y="450"/>
                  </a:lnTo>
                  <a:lnTo>
                    <a:pt x="11146" y="450"/>
                  </a:lnTo>
                  <a:lnTo>
                    <a:pt x="1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65"/>
            <p:cNvSpPr/>
            <p:nvPr/>
          </p:nvSpPr>
          <p:spPr>
            <a:xfrm>
              <a:off x="4036000" y="2098775"/>
              <a:ext cx="888575" cy="274450"/>
            </a:xfrm>
            <a:custGeom>
              <a:rect b="b" l="l" r="r" t="t"/>
              <a:pathLst>
                <a:path extrusionOk="0" h="10978" w="35543">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65"/>
            <p:cNvSpPr/>
            <p:nvPr/>
          </p:nvSpPr>
          <p:spPr>
            <a:xfrm>
              <a:off x="2418875" y="2616750"/>
              <a:ext cx="11975" cy="600125"/>
            </a:xfrm>
            <a:custGeom>
              <a:rect b="b" l="l" r="r" t="t"/>
              <a:pathLst>
                <a:path extrusionOk="0" h="24005" w="479">
                  <a:moveTo>
                    <a:pt x="1" y="0"/>
                  </a:moveTo>
                  <a:lnTo>
                    <a:pt x="1" y="24004"/>
                  </a:lnTo>
                  <a:lnTo>
                    <a:pt x="478" y="24004"/>
                  </a:lnTo>
                  <a:lnTo>
                    <a:pt x="4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65"/>
            <p:cNvSpPr/>
            <p:nvPr/>
          </p:nvSpPr>
          <p:spPr>
            <a:xfrm>
              <a:off x="1831425" y="3538000"/>
              <a:ext cx="129875" cy="102100"/>
            </a:xfrm>
            <a:custGeom>
              <a:rect b="b" l="l" r="r" t="t"/>
              <a:pathLst>
                <a:path extrusionOk="0" h="4084" w="5195">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65"/>
            <p:cNvSpPr/>
            <p:nvPr/>
          </p:nvSpPr>
          <p:spPr>
            <a:xfrm>
              <a:off x="1834225" y="3377750"/>
              <a:ext cx="807875" cy="1698375"/>
            </a:xfrm>
            <a:custGeom>
              <a:rect b="b" l="l" r="r" t="t"/>
              <a:pathLst>
                <a:path extrusionOk="0" h="67935" w="32315">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65"/>
            <p:cNvSpPr/>
            <p:nvPr/>
          </p:nvSpPr>
          <p:spPr>
            <a:xfrm>
              <a:off x="2360625" y="3503225"/>
              <a:ext cx="95475" cy="140375"/>
            </a:xfrm>
            <a:custGeom>
              <a:rect b="b" l="l" r="r" t="t"/>
              <a:pathLst>
                <a:path extrusionOk="0" h="5615" w="3819">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6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65"/>
            <p:cNvSpPr/>
            <p:nvPr/>
          </p:nvSpPr>
          <p:spPr>
            <a:xfrm>
              <a:off x="3864725" y="5031175"/>
              <a:ext cx="1179875" cy="346750"/>
            </a:xfrm>
            <a:custGeom>
              <a:rect b="b" l="l" r="r" t="t"/>
              <a:pathLst>
                <a:path extrusionOk="0" h="13870" w="47195">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65"/>
            <p:cNvSpPr/>
            <p:nvPr/>
          </p:nvSpPr>
          <p:spPr>
            <a:xfrm>
              <a:off x="4084425" y="2377175"/>
              <a:ext cx="392350" cy="435425"/>
            </a:xfrm>
            <a:custGeom>
              <a:rect b="b" l="l" r="r" t="t"/>
              <a:pathLst>
                <a:path extrusionOk="0" h="17417" w="15694">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65"/>
            <p:cNvSpPr/>
            <p:nvPr/>
          </p:nvSpPr>
          <p:spPr>
            <a:xfrm>
              <a:off x="4079500" y="2371100"/>
              <a:ext cx="398700" cy="447250"/>
            </a:xfrm>
            <a:custGeom>
              <a:rect b="b" l="l" r="r" t="t"/>
              <a:pathLst>
                <a:path extrusionOk="0" h="17890" w="15948">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65"/>
            <p:cNvSpPr/>
            <p:nvPr/>
          </p:nvSpPr>
          <p:spPr>
            <a:xfrm>
              <a:off x="4160925" y="2436200"/>
              <a:ext cx="315850" cy="264150"/>
            </a:xfrm>
            <a:custGeom>
              <a:rect b="b" l="l" r="r" t="t"/>
              <a:pathLst>
                <a:path extrusionOk="0" h="10566" w="12634">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65"/>
            <p:cNvSpPr/>
            <p:nvPr/>
          </p:nvSpPr>
          <p:spPr>
            <a:xfrm>
              <a:off x="4158125" y="2430050"/>
              <a:ext cx="320075" cy="275850"/>
            </a:xfrm>
            <a:custGeom>
              <a:rect b="b" l="l" r="r" t="t"/>
              <a:pathLst>
                <a:path extrusionOk="0" h="11034" w="12803">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65"/>
            <p:cNvSpPr/>
            <p:nvPr/>
          </p:nvSpPr>
          <p:spPr>
            <a:xfrm>
              <a:off x="4207250" y="2635575"/>
              <a:ext cx="66700" cy="50675"/>
            </a:xfrm>
            <a:custGeom>
              <a:rect b="b" l="l" r="r" t="t"/>
              <a:pathLst>
                <a:path extrusionOk="0" h="2027" w="2668">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65"/>
            <p:cNvSpPr/>
            <p:nvPr/>
          </p:nvSpPr>
          <p:spPr>
            <a:xfrm>
              <a:off x="4134950" y="2749975"/>
              <a:ext cx="383950" cy="124375"/>
            </a:xfrm>
            <a:custGeom>
              <a:rect b="b" l="l" r="r" t="t"/>
              <a:pathLst>
                <a:path extrusionOk="0" h="4975" w="15358">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65"/>
            <p:cNvSpPr/>
            <p:nvPr/>
          </p:nvSpPr>
          <p:spPr>
            <a:xfrm>
              <a:off x="4128625" y="2744475"/>
              <a:ext cx="388875" cy="135675"/>
            </a:xfrm>
            <a:custGeom>
              <a:rect b="b" l="l" r="r" t="t"/>
              <a:pathLst>
                <a:path extrusionOk="0" h="5427" w="15555">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4" name="Google Shape;3414;p65"/>
            <p:cNvSpPr/>
            <p:nvPr/>
          </p:nvSpPr>
          <p:spPr>
            <a:xfrm>
              <a:off x="3856300" y="3795025"/>
              <a:ext cx="103200" cy="213500"/>
            </a:xfrm>
            <a:custGeom>
              <a:rect b="b" l="l" r="r" t="t"/>
              <a:pathLst>
                <a:path extrusionOk="0" h="8540" w="4128">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5" name="Google Shape;3415;p65"/>
            <p:cNvSpPr/>
            <p:nvPr/>
          </p:nvSpPr>
          <p:spPr>
            <a:xfrm>
              <a:off x="3850000" y="3788875"/>
              <a:ext cx="110200" cy="225325"/>
            </a:xfrm>
            <a:custGeom>
              <a:rect b="b" l="l" r="r" t="t"/>
              <a:pathLst>
                <a:path extrusionOk="0" h="9013" w="4408">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65"/>
            <p:cNvSpPr/>
            <p:nvPr/>
          </p:nvSpPr>
          <p:spPr>
            <a:xfrm>
              <a:off x="3807875" y="3450575"/>
              <a:ext cx="162875" cy="381150"/>
            </a:xfrm>
            <a:custGeom>
              <a:rect b="b" l="l" r="r" t="t"/>
              <a:pathLst>
                <a:path extrusionOk="0" h="15246" w="6515">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65"/>
            <p:cNvSpPr/>
            <p:nvPr/>
          </p:nvSpPr>
          <p:spPr>
            <a:xfrm>
              <a:off x="3802275" y="3444500"/>
              <a:ext cx="174775" cy="392825"/>
            </a:xfrm>
            <a:custGeom>
              <a:rect b="b" l="l" r="r" t="t"/>
              <a:pathLst>
                <a:path extrusionOk="0" h="15713" w="6991">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65"/>
            <p:cNvSpPr/>
            <p:nvPr/>
          </p:nvSpPr>
          <p:spPr>
            <a:xfrm>
              <a:off x="4094250" y="5104850"/>
              <a:ext cx="209875" cy="142550"/>
            </a:xfrm>
            <a:custGeom>
              <a:rect b="b" l="l" r="r" t="t"/>
              <a:pathLst>
                <a:path extrusionOk="0" h="5702" w="8395">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65"/>
            <p:cNvSpPr/>
            <p:nvPr/>
          </p:nvSpPr>
          <p:spPr>
            <a:xfrm>
              <a:off x="4092150" y="5099250"/>
              <a:ext cx="209875" cy="153750"/>
            </a:xfrm>
            <a:custGeom>
              <a:rect b="b" l="l" r="r" t="t"/>
              <a:pathLst>
                <a:path extrusionOk="0" h="6150" w="8395">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65"/>
            <p:cNvSpPr/>
            <p:nvPr/>
          </p:nvSpPr>
          <p:spPr>
            <a:xfrm>
              <a:off x="4095650" y="5121025"/>
              <a:ext cx="197950" cy="126375"/>
            </a:xfrm>
            <a:custGeom>
              <a:rect b="b" l="l" r="r" t="t"/>
              <a:pathLst>
                <a:path extrusionOk="0" h="5055" w="7918">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65"/>
            <p:cNvSpPr/>
            <p:nvPr/>
          </p:nvSpPr>
          <p:spPr>
            <a:xfrm>
              <a:off x="4092150" y="5115125"/>
              <a:ext cx="208475" cy="137875"/>
            </a:xfrm>
            <a:custGeom>
              <a:rect b="b" l="l" r="r" t="t"/>
              <a:pathLst>
                <a:path extrusionOk="0" h="5515" w="8339">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65"/>
            <p:cNvSpPr/>
            <p:nvPr/>
          </p:nvSpPr>
          <p:spPr>
            <a:xfrm>
              <a:off x="4480275" y="5126625"/>
              <a:ext cx="139000" cy="99000"/>
            </a:xfrm>
            <a:custGeom>
              <a:rect b="b" l="l" r="r" t="t"/>
              <a:pathLst>
                <a:path extrusionOk="0" h="3960" w="556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65"/>
            <p:cNvSpPr/>
            <p:nvPr/>
          </p:nvSpPr>
          <p:spPr>
            <a:xfrm>
              <a:off x="4474650" y="5120600"/>
              <a:ext cx="147425" cy="111325"/>
            </a:xfrm>
            <a:custGeom>
              <a:rect b="b" l="l" r="r" t="t"/>
              <a:pathLst>
                <a:path extrusionOk="0" h="4453" w="5897">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65"/>
            <p:cNvSpPr/>
            <p:nvPr/>
          </p:nvSpPr>
          <p:spPr>
            <a:xfrm>
              <a:off x="4485875" y="5175750"/>
              <a:ext cx="127775" cy="49875"/>
            </a:xfrm>
            <a:custGeom>
              <a:rect b="b" l="l" r="r" t="t"/>
              <a:pathLst>
                <a:path extrusionOk="0" h="1995" w="5111">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65"/>
            <p:cNvSpPr/>
            <p:nvPr/>
          </p:nvSpPr>
          <p:spPr>
            <a:xfrm>
              <a:off x="4480275" y="5169875"/>
              <a:ext cx="139700" cy="62050"/>
            </a:xfrm>
            <a:custGeom>
              <a:rect b="b" l="l" r="r" t="t"/>
              <a:pathLst>
                <a:path extrusionOk="0" h="2482" w="5588">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65"/>
            <p:cNvSpPr/>
            <p:nvPr/>
          </p:nvSpPr>
          <p:spPr>
            <a:xfrm>
              <a:off x="4017975" y="3637125"/>
              <a:ext cx="654625" cy="1546225"/>
            </a:xfrm>
            <a:custGeom>
              <a:rect b="b" l="l" r="r" t="t"/>
              <a:pathLst>
                <a:path extrusionOk="0" h="61849" w="26185">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65"/>
            <p:cNvSpPr/>
            <p:nvPr/>
          </p:nvSpPr>
          <p:spPr>
            <a:xfrm>
              <a:off x="4013525" y="3630950"/>
              <a:ext cx="661200" cy="1558175"/>
            </a:xfrm>
            <a:custGeom>
              <a:rect b="b" l="l" r="r" t="t"/>
              <a:pathLst>
                <a:path extrusionOk="0" h="62327" w="26448">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65"/>
            <p:cNvSpPr/>
            <p:nvPr/>
          </p:nvSpPr>
          <p:spPr>
            <a:xfrm>
              <a:off x="4350425" y="4004350"/>
              <a:ext cx="40025" cy="246475"/>
            </a:xfrm>
            <a:custGeom>
              <a:rect b="b" l="l" r="r" t="t"/>
              <a:pathLst>
                <a:path extrusionOk="0" h="9859" w="1601">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65"/>
            <p:cNvSpPr/>
            <p:nvPr/>
          </p:nvSpPr>
          <p:spPr>
            <a:xfrm>
              <a:off x="4370775" y="4022050"/>
              <a:ext cx="101800" cy="48475"/>
            </a:xfrm>
            <a:custGeom>
              <a:rect b="b" l="l" r="r" t="t"/>
              <a:pathLst>
                <a:path extrusionOk="0" h="1939" w="4072">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65"/>
            <p:cNvSpPr/>
            <p:nvPr/>
          </p:nvSpPr>
          <p:spPr>
            <a:xfrm>
              <a:off x="4550450" y="4371275"/>
              <a:ext cx="79350" cy="306325"/>
            </a:xfrm>
            <a:custGeom>
              <a:rect b="b" l="l" r="r" t="t"/>
              <a:pathLst>
                <a:path extrusionOk="0" h="12253" w="3174">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65"/>
            <p:cNvSpPr/>
            <p:nvPr/>
          </p:nvSpPr>
          <p:spPr>
            <a:xfrm>
              <a:off x="4764525" y="2629475"/>
              <a:ext cx="126375" cy="225925"/>
            </a:xfrm>
            <a:custGeom>
              <a:rect b="b" l="l" r="r" t="t"/>
              <a:pathLst>
                <a:path extrusionOk="0" h="9037" w="5055">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65"/>
            <p:cNvSpPr/>
            <p:nvPr/>
          </p:nvSpPr>
          <p:spPr>
            <a:xfrm>
              <a:off x="4765225" y="2623775"/>
              <a:ext cx="131275" cy="237525"/>
            </a:xfrm>
            <a:custGeom>
              <a:rect b="b" l="l" r="r" t="t"/>
              <a:pathLst>
                <a:path extrusionOk="0" h="9501" w="5251">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65"/>
            <p:cNvSpPr/>
            <p:nvPr/>
          </p:nvSpPr>
          <p:spPr>
            <a:xfrm>
              <a:off x="4805950" y="2688050"/>
              <a:ext cx="101775" cy="120325"/>
            </a:xfrm>
            <a:custGeom>
              <a:rect b="b" l="l" r="r" t="t"/>
              <a:pathLst>
                <a:path extrusionOk="0" h="4813" w="4071">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65"/>
            <p:cNvSpPr/>
            <p:nvPr/>
          </p:nvSpPr>
          <p:spPr>
            <a:xfrm>
              <a:off x="4799625" y="2682025"/>
              <a:ext cx="108800" cy="132100"/>
            </a:xfrm>
            <a:custGeom>
              <a:rect b="b" l="l" r="r" t="t"/>
              <a:pathLst>
                <a:path extrusionOk="0" h="5284" w="4352">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65"/>
            <p:cNvSpPr/>
            <p:nvPr/>
          </p:nvSpPr>
          <p:spPr>
            <a:xfrm>
              <a:off x="4770150" y="2830675"/>
              <a:ext cx="77225" cy="73875"/>
            </a:xfrm>
            <a:custGeom>
              <a:rect b="b" l="l" r="r" t="t"/>
              <a:pathLst>
                <a:path extrusionOk="0" h="2955" w="3089">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65"/>
            <p:cNvSpPr/>
            <p:nvPr/>
          </p:nvSpPr>
          <p:spPr>
            <a:xfrm>
              <a:off x="4764525" y="2825200"/>
              <a:ext cx="89175" cy="84950"/>
            </a:xfrm>
            <a:custGeom>
              <a:rect b="b" l="l" r="r" t="t"/>
              <a:pathLst>
                <a:path extrusionOk="0" h="3398" w="3567">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65"/>
            <p:cNvSpPr/>
            <p:nvPr/>
          </p:nvSpPr>
          <p:spPr>
            <a:xfrm>
              <a:off x="3826125" y="2811350"/>
              <a:ext cx="1043000" cy="918300"/>
            </a:xfrm>
            <a:custGeom>
              <a:rect b="b" l="l" r="r" t="t"/>
              <a:pathLst>
                <a:path extrusionOk="0" h="36732" w="4172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65"/>
            <p:cNvSpPr/>
            <p:nvPr/>
          </p:nvSpPr>
          <p:spPr>
            <a:xfrm>
              <a:off x="3820525" y="2805550"/>
              <a:ext cx="1051425" cy="930000"/>
            </a:xfrm>
            <a:custGeom>
              <a:rect b="b" l="l" r="r" t="t"/>
              <a:pathLst>
                <a:path extrusionOk="0" h="37200" w="42057">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65"/>
            <p:cNvSpPr/>
            <p:nvPr/>
          </p:nvSpPr>
          <p:spPr>
            <a:xfrm>
              <a:off x="4528000" y="3305275"/>
              <a:ext cx="55475" cy="49150"/>
            </a:xfrm>
            <a:custGeom>
              <a:rect b="b" l="l" r="r" t="t"/>
              <a:pathLst>
                <a:path extrusionOk="0" h="1966" w="2219">
                  <a:moveTo>
                    <a:pt x="1938" y="1"/>
                  </a:moveTo>
                  <a:lnTo>
                    <a:pt x="0" y="1601"/>
                  </a:lnTo>
                  <a:lnTo>
                    <a:pt x="309" y="1966"/>
                  </a:lnTo>
                  <a:lnTo>
                    <a:pt x="2218" y="366"/>
                  </a:lnTo>
                  <a:lnTo>
                    <a:pt x="19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65"/>
            <p:cNvSpPr/>
            <p:nvPr/>
          </p:nvSpPr>
          <p:spPr>
            <a:xfrm>
              <a:off x="4205850" y="3376875"/>
              <a:ext cx="290600" cy="241475"/>
            </a:xfrm>
            <a:custGeom>
              <a:rect b="b" l="l" r="r" t="t"/>
              <a:pathLst>
                <a:path extrusionOk="0" h="9659" w="11624">
                  <a:moveTo>
                    <a:pt x="11342" y="0"/>
                  </a:moveTo>
                  <a:lnTo>
                    <a:pt x="0" y="9321"/>
                  </a:lnTo>
                  <a:lnTo>
                    <a:pt x="309" y="9658"/>
                  </a:lnTo>
                  <a:lnTo>
                    <a:pt x="11623" y="365"/>
                  </a:lnTo>
                  <a:lnTo>
                    <a:pt x="113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65"/>
            <p:cNvSpPr/>
            <p:nvPr/>
          </p:nvSpPr>
          <p:spPr>
            <a:xfrm>
              <a:off x="4167250" y="3454775"/>
              <a:ext cx="129150" cy="108825"/>
            </a:xfrm>
            <a:custGeom>
              <a:rect b="b" l="l" r="r" t="t"/>
              <a:pathLst>
                <a:path extrusionOk="0" h="4353" w="5166">
                  <a:moveTo>
                    <a:pt x="4857" y="1"/>
                  </a:moveTo>
                  <a:lnTo>
                    <a:pt x="0" y="3987"/>
                  </a:lnTo>
                  <a:lnTo>
                    <a:pt x="281" y="4352"/>
                  </a:lnTo>
                  <a:lnTo>
                    <a:pt x="5166" y="366"/>
                  </a:lnTo>
                  <a:lnTo>
                    <a:pt x="48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65"/>
            <p:cNvSpPr/>
            <p:nvPr/>
          </p:nvSpPr>
          <p:spPr>
            <a:xfrm>
              <a:off x="3883675" y="3624500"/>
              <a:ext cx="118650" cy="385075"/>
            </a:xfrm>
            <a:custGeom>
              <a:rect b="b" l="l" r="r" t="t"/>
              <a:pathLst>
                <a:path extrusionOk="0" h="15403" w="4746">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65"/>
            <p:cNvSpPr/>
            <p:nvPr/>
          </p:nvSpPr>
          <p:spPr>
            <a:xfrm>
              <a:off x="3878775" y="3619025"/>
              <a:ext cx="128450" cy="396575"/>
            </a:xfrm>
            <a:custGeom>
              <a:rect b="b" l="l" r="r" t="t"/>
              <a:pathLst>
                <a:path extrusionOk="0" h="15863" w="5138">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4" name="Google Shape;3444;p65"/>
            <p:cNvSpPr/>
            <p:nvPr/>
          </p:nvSpPr>
          <p:spPr>
            <a:xfrm>
              <a:off x="4737150" y="3094725"/>
              <a:ext cx="70925" cy="163550"/>
            </a:xfrm>
            <a:custGeom>
              <a:rect b="b" l="l" r="r" t="t"/>
              <a:pathLst>
                <a:path extrusionOk="0" h="6542" w="2837">
                  <a:moveTo>
                    <a:pt x="1" y="0"/>
                  </a:moveTo>
                  <a:lnTo>
                    <a:pt x="2836" y="6542"/>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5" name="Google Shape;3445;p65"/>
            <p:cNvSpPr/>
            <p:nvPr/>
          </p:nvSpPr>
          <p:spPr>
            <a:xfrm>
              <a:off x="4730125" y="3088925"/>
              <a:ext cx="84250" cy="175525"/>
            </a:xfrm>
            <a:custGeom>
              <a:rect b="b" l="l" r="r" t="t"/>
              <a:pathLst>
                <a:path extrusionOk="0" h="7021" w="337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65"/>
            <p:cNvSpPr/>
            <p:nvPr/>
          </p:nvSpPr>
          <p:spPr>
            <a:xfrm>
              <a:off x="3973525" y="3851475"/>
              <a:ext cx="22225" cy="90425"/>
            </a:xfrm>
            <a:custGeom>
              <a:rect b="b" l="l" r="r" t="t"/>
              <a:pathLst>
                <a:path extrusionOk="0" h="3617" w="889">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65"/>
            <p:cNvSpPr/>
            <p:nvPr/>
          </p:nvSpPr>
          <p:spPr>
            <a:xfrm>
              <a:off x="3967900" y="3845725"/>
              <a:ext cx="33025" cy="101975"/>
            </a:xfrm>
            <a:custGeom>
              <a:rect b="b" l="l" r="r" t="t"/>
              <a:pathLst>
                <a:path extrusionOk="0" h="4079" w="1321">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65"/>
            <p:cNvSpPr/>
            <p:nvPr/>
          </p:nvSpPr>
          <p:spPr>
            <a:xfrm>
              <a:off x="3935625" y="3881125"/>
              <a:ext cx="53525" cy="115525"/>
            </a:xfrm>
            <a:custGeom>
              <a:rect b="b" l="l" r="r" t="t"/>
              <a:pathLst>
                <a:path extrusionOk="0" h="4621" w="2141">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65"/>
            <p:cNvSpPr/>
            <p:nvPr/>
          </p:nvSpPr>
          <p:spPr>
            <a:xfrm>
              <a:off x="3932125" y="3875200"/>
              <a:ext cx="57575" cy="127325"/>
            </a:xfrm>
            <a:custGeom>
              <a:rect b="b" l="l" r="r" t="t"/>
              <a:pathLst>
                <a:path extrusionOk="0" h="5093" w="2303">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65"/>
            <p:cNvSpPr/>
            <p:nvPr/>
          </p:nvSpPr>
          <p:spPr>
            <a:xfrm>
              <a:off x="3952475" y="3904550"/>
              <a:ext cx="18275" cy="72300"/>
            </a:xfrm>
            <a:custGeom>
              <a:rect b="b" l="l" r="r" t="t"/>
              <a:pathLst>
                <a:path extrusionOk="0" h="2892" w="731">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65"/>
            <p:cNvSpPr/>
            <p:nvPr/>
          </p:nvSpPr>
          <p:spPr>
            <a:xfrm>
              <a:off x="4649425" y="3143050"/>
              <a:ext cx="18275" cy="224025"/>
            </a:xfrm>
            <a:custGeom>
              <a:rect b="b" l="l" r="r" t="t"/>
              <a:pathLst>
                <a:path extrusionOk="0" h="8961" w="731">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65"/>
            <p:cNvSpPr/>
            <p:nvPr/>
          </p:nvSpPr>
          <p:spPr>
            <a:xfrm>
              <a:off x="4652225" y="3168275"/>
              <a:ext cx="37925" cy="131550"/>
            </a:xfrm>
            <a:custGeom>
              <a:rect b="b" l="l" r="r" t="t"/>
              <a:pathLst>
                <a:path extrusionOk="0" h="5262" w="1517">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65"/>
            <p:cNvSpPr/>
            <p:nvPr/>
          </p:nvSpPr>
          <p:spPr>
            <a:xfrm>
              <a:off x="3982650" y="3160575"/>
              <a:ext cx="18275" cy="252825"/>
            </a:xfrm>
            <a:custGeom>
              <a:rect b="b" l="l" r="r" t="t"/>
              <a:pathLst>
                <a:path extrusionOk="0" h="10113" w="731">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6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65"/>
            <p:cNvSpPr/>
            <p:nvPr/>
          </p:nvSpPr>
          <p:spPr>
            <a:xfrm>
              <a:off x="2591550" y="5031175"/>
              <a:ext cx="1179850" cy="346750"/>
            </a:xfrm>
            <a:custGeom>
              <a:rect b="b" l="l" r="r" t="t"/>
              <a:pathLst>
                <a:path extrusionOk="0" h="13870" w="47194">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6" name="Google Shape;3456;p65"/>
            <p:cNvSpPr/>
            <p:nvPr/>
          </p:nvSpPr>
          <p:spPr>
            <a:xfrm>
              <a:off x="3400100" y="2659400"/>
              <a:ext cx="126350" cy="233900"/>
            </a:xfrm>
            <a:custGeom>
              <a:rect b="b" l="l" r="r" t="t"/>
              <a:pathLst>
                <a:path extrusionOk="0" h="9356" w="5054">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7" name="Google Shape;3457;p65"/>
            <p:cNvSpPr/>
            <p:nvPr/>
          </p:nvSpPr>
          <p:spPr>
            <a:xfrm>
              <a:off x="3395875" y="2653250"/>
              <a:ext cx="136900" cy="245950"/>
            </a:xfrm>
            <a:custGeom>
              <a:rect b="b" l="l" r="r" t="t"/>
              <a:pathLst>
                <a:path extrusionOk="0" h="9838" w="5476">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8" name="Google Shape;3458;p65"/>
            <p:cNvSpPr/>
            <p:nvPr/>
          </p:nvSpPr>
          <p:spPr>
            <a:xfrm>
              <a:off x="3487125" y="2863100"/>
              <a:ext cx="346050" cy="500625"/>
            </a:xfrm>
            <a:custGeom>
              <a:rect b="b" l="l" r="r" t="t"/>
              <a:pathLst>
                <a:path extrusionOk="0" h="20025" w="13842">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9" name="Google Shape;3459;p65"/>
            <p:cNvSpPr/>
            <p:nvPr/>
          </p:nvSpPr>
          <p:spPr>
            <a:xfrm>
              <a:off x="3480800" y="2857400"/>
              <a:ext cx="350275" cy="512475"/>
            </a:xfrm>
            <a:custGeom>
              <a:rect b="b" l="l" r="r" t="t"/>
              <a:pathLst>
                <a:path extrusionOk="0" h="20499" w="14011">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0" name="Google Shape;3460;p65"/>
            <p:cNvSpPr/>
            <p:nvPr/>
          </p:nvSpPr>
          <p:spPr>
            <a:xfrm>
              <a:off x="3115850" y="2418375"/>
              <a:ext cx="301125" cy="330350"/>
            </a:xfrm>
            <a:custGeom>
              <a:rect b="b" l="l" r="r" t="t"/>
              <a:pathLst>
                <a:path extrusionOk="0" h="13214" w="12045">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65"/>
            <p:cNvSpPr/>
            <p:nvPr/>
          </p:nvSpPr>
          <p:spPr>
            <a:xfrm>
              <a:off x="3123550" y="2412500"/>
              <a:ext cx="294825" cy="342125"/>
            </a:xfrm>
            <a:custGeom>
              <a:rect b="b" l="l" r="r" t="t"/>
              <a:pathLst>
                <a:path extrusionOk="0" h="13685" w="11793">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65"/>
            <p:cNvSpPr/>
            <p:nvPr/>
          </p:nvSpPr>
          <p:spPr>
            <a:xfrm>
              <a:off x="3035125" y="2305125"/>
              <a:ext cx="402900" cy="383475"/>
            </a:xfrm>
            <a:custGeom>
              <a:rect b="b" l="l" r="r" t="t"/>
              <a:pathLst>
                <a:path extrusionOk="0" h="15339" w="16116">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65"/>
            <p:cNvSpPr/>
            <p:nvPr/>
          </p:nvSpPr>
          <p:spPr>
            <a:xfrm>
              <a:off x="3054075" y="2298800"/>
              <a:ext cx="384650" cy="395875"/>
            </a:xfrm>
            <a:custGeom>
              <a:rect b="b" l="l" r="r" t="t"/>
              <a:pathLst>
                <a:path extrusionOk="0" h="15835" w="15386">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65"/>
            <p:cNvSpPr/>
            <p:nvPr/>
          </p:nvSpPr>
          <p:spPr>
            <a:xfrm>
              <a:off x="3253400" y="2545500"/>
              <a:ext cx="71625" cy="89550"/>
            </a:xfrm>
            <a:custGeom>
              <a:rect b="b" l="l" r="r" t="t"/>
              <a:pathLst>
                <a:path extrusionOk="0" h="3582" w="2865">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65"/>
            <p:cNvSpPr/>
            <p:nvPr/>
          </p:nvSpPr>
          <p:spPr>
            <a:xfrm>
              <a:off x="3258325" y="2540250"/>
              <a:ext cx="73725" cy="100375"/>
            </a:xfrm>
            <a:custGeom>
              <a:rect b="b" l="l" r="r" t="t"/>
              <a:pathLst>
                <a:path extrusionOk="0" h="4015" w="2949">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65"/>
            <p:cNvSpPr/>
            <p:nvPr/>
          </p:nvSpPr>
          <p:spPr>
            <a:xfrm>
              <a:off x="3096175" y="2715150"/>
              <a:ext cx="256925" cy="96750"/>
            </a:xfrm>
            <a:custGeom>
              <a:rect b="b" l="l" r="r" t="t"/>
              <a:pathLst>
                <a:path extrusionOk="0" h="3870" w="10277">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65"/>
            <p:cNvSpPr/>
            <p:nvPr/>
          </p:nvSpPr>
          <p:spPr>
            <a:xfrm>
              <a:off x="3089875" y="2709400"/>
              <a:ext cx="269550" cy="108575"/>
            </a:xfrm>
            <a:custGeom>
              <a:rect b="b" l="l" r="r" t="t"/>
              <a:pathLst>
                <a:path extrusionOk="0" h="4343" w="10782">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65"/>
            <p:cNvSpPr/>
            <p:nvPr/>
          </p:nvSpPr>
          <p:spPr>
            <a:xfrm>
              <a:off x="2812625" y="5107575"/>
              <a:ext cx="230250" cy="130200"/>
            </a:xfrm>
            <a:custGeom>
              <a:rect b="b" l="l" r="r" t="t"/>
              <a:pathLst>
                <a:path extrusionOk="0" h="5208" w="921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65"/>
            <p:cNvSpPr/>
            <p:nvPr/>
          </p:nvSpPr>
          <p:spPr>
            <a:xfrm>
              <a:off x="2811925" y="5102075"/>
              <a:ext cx="226025" cy="141800"/>
            </a:xfrm>
            <a:custGeom>
              <a:rect b="b" l="l" r="r" t="t"/>
              <a:pathLst>
                <a:path extrusionOk="0" h="5672" w="9041">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65"/>
            <p:cNvSpPr/>
            <p:nvPr/>
          </p:nvSpPr>
          <p:spPr>
            <a:xfrm>
              <a:off x="2816150" y="5125225"/>
              <a:ext cx="209875" cy="112550"/>
            </a:xfrm>
            <a:custGeom>
              <a:rect b="b" l="l" r="r" t="t"/>
              <a:pathLst>
                <a:path extrusionOk="0" h="4502" w="8395">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65"/>
            <p:cNvSpPr/>
            <p:nvPr/>
          </p:nvSpPr>
          <p:spPr>
            <a:xfrm>
              <a:off x="2811925" y="5119425"/>
              <a:ext cx="220425" cy="124450"/>
            </a:xfrm>
            <a:custGeom>
              <a:rect b="b" l="l" r="r" t="t"/>
              <a:pathLst>
                <a:path extrusionOk="0" h="4978" w="8817">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65"/>
            <p:cNvSpPr/>
            <p:nvPr/>
          </p:nvSpPr>
          <p:spPr>
            <a:xfrm>
              <a:off x="3328500" y="5107575"/>
              <a:ext cx="230250" cy="130200"/>
            </a:xfrm>
            <a:custGeom>
              <a:rect b="b" l="l" r="r" t="t"/>
              <a:pathLst>
                <a:path extrusionOk="0" h="5208" w="921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65"/>
            <p:cNvSpPr/>
            <p:nvPr/>
          </p:nvSpPr>
          <p:spPr>
            <a:xfrm>
              <a:off x="3333425" y="5102075"/>
              <a:ext cx="226025" cy="141800"/>
            </a:xfrm>
            <a:custGeom>
              <a:rect b="b" l="l" r="r" t="t"/>
              <a:pathLst>
                <a:path extrusionOk="0" h="5672" w="9041">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65"/>
            <p:cNvSpPr/>
            <p:nvPr/>
          </p:nvSpPr>
          <p:spPr>
            <a:xfrm>
              <a:off x="3345350" y="5125225"/>
              <a:ext cx="209875" cy="112550"/>
            </a:xfrm>
            <a:custGeom>
              <a:rect b="b" l="l" r="r" t="t"/>
              <a:pathLst>
                <a:path extrusionOk="0" h="4502" w="8395">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65"/>
            <p:cNvSpPr/>
            <p:nvPr/>
          </p:nvSpPr>
          <p:spPr>
            <a:xfrm>
              <a:off x="3339025" y="5119425"/>
              <a:ext cx="220425" cy="124450"/>
            </a:xfrm>
            <a:custGeom>
              <a:rect b="b" l="l" r="r" t="t"/>
              <a:pathLst>
                <a:path extrusionOk="0" h="4978" w="8817">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65"/>
            <p:cNvSpPr/>
            <p:nvPr/>
          </p:nvSpPr>
          <p:spPr>
            <a:xfrm>
              <a:off x="2910200" y="3517250"/>
              <a:ext cx="615550" cy="1665775"/>
            </a:xfrm>
            <a:custGeom>
              <a:rect b="b" l="l" r="r" t="t"/>
              <a:pathLst>
                <a:path extrusionOk="0" h="66631" w="24622">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65"/>
            <p:cNvSpPr/>
            <p:nvPr/>
          </p:nvSpPr>
          <p:spPr>
            <a:xfrm>
              <a:off x="2905275" y="3511100"/>
              <a:ext cx="626800" cy="1678025"/>
            </a:xfrm>
            <a:custGeom>
              <a:rect b="b" l="l" r="r" t="t"/>
              <a:pathLst>
                <a:path extrusionOk="0" h="67121" w="25072">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65"/>
            <p:cNvSpPr/>
            <p:nvPr/>
          </p:nvSpPr>
          <p:spPr>
            <a:xfrm>
              <a:off x="3183925" y="3855550"/>
              <a:ext cx="78625" cy="139825"/>
            </a:xfrm>
            <a:custGeom>
              <a:rect b="b" l="l" r="r" t="t"/>
              <a:pathLst>
                <a:path extrusionOk="0" h="5593" w="3145">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65"/>
            <p:cNvSpPr/>
            <p:nvPr/>
          </p:nvSpPr>
          <p:spPr>
            <a:xfrm>
              <a:off x="2589450" y="2878550"/>
              <a:ext cx="361475" cy="677325"/>
            </a:xfrm>
            <a:custGeom>
              <a:rect b="b" l="l" r="r" t="t"/>
              <a:pathLst>
                <a:path extrusionOk="0" h="27093" w="14459">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65"/>
            <p:cNvSpPr/>
            <p:nvPr/>
          </p:nvSpPr>
          <p:spPr>
            <a:xfrm>
              <a:off x="2588725" y="2872225"/>
              <a:ext cx="367825" cy="689625"/>
            </a:xfrm>
            <a:custGeom>
              <a:rect b="b" l="l" r="r" t="t"/>
              <a:pathLst>
                <a:path extrusionOk="0" h="27585" w="14713">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65"/>
            <p:cNvSpPr/>
            <p:nvPr/>
          </p:nvSpPr>
          <p:spPr>
            <a:xfrm>
              <a:off x="2888425" y="3476525"/>
              <a:ext cx="122150" cy="126200"/>
            </a:xfrm>
            <a:custGeom>
              <a:rect b="b" l="l" r="r" t="t"/>
              <a:pathLst>
                <a:path extrusionOk="0" h="5048" w="4886">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65"/>
            <p:cNvSpPr/>
            <p:nvPr/>
          </p:nvSpPr>
          <p:spPr>
            <a:xfrm>
              <a:off x="2882825" y="3470650"/>
              <a:ext cx="126350" cy="137850"/>
            </a:xfrm>
            <a:custGeom>
              <a:rect b="b" l="l" r="r" t="t"/>
              <a:pathLst>
                <a:path extrusionOk="0" h="5514" w="5054">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65"/>
            <p:cNvSpPr/>
            <p:nvPr/>
          </p:nvSpPr>
          <p:spPr>
            <a:xfrm>
              <a:off x="2922825" y="3491975"/>
              <a:ext cx="54775" cy="71700"/>
            </a:xfrm>
            <a:custGeom>
              <a:rect b="b" l="l" r="r" t="t"/>
              <a:pathLst>
                <a:path extrusionOk="0" h="2868" w="2191">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65"/>
            <p:cNvSpPr/>
            <p:nvPr/>
          </p:nvSpPr>
          <p:spPr>
            <a:xfrm>
              <a:off x="2916500" y="3485800"/>
              <a:ext cx="65300" cy="83400"/>
            </a:xfrm>
            <a:custGeom>
              <a:rect b="b" l="l" r="r" t="t"/>
              <a:pathLst>
                <a:path extrusionOk="0" h="3336" w="2612">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65"/>
            <p:cNvSpPr/>
            <p:nvPr/>
          </p:nvSpPr>
          <p:spPr>
            <a:xfrm>
              <a:off x="2907375" y="2774425"/>
              <a:ext cx="602250" cy="818975"/>
            </a:xfrm>
            <a:custGeom>
              <a:rect b="b" l="l" r="r" t="t"/>
              <a:pathLst>
                <a:path extrusionOk="0" h="32759" w="2409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6" name="Google Shape;3486;p65"/>
            <p:cNvSpPr/>
            <p:nvPr/>
          </p:nvSpPr>
          <p:spPr>
            <a:xfrm>
              <a:off x="2901775" y="2769050"/>
              <a:ext cx="613450" cy="830350"/>
            </a:xfrm>
            <a:custGeom>
              <a:rect b="b" l="l" r="r" t="t"/>
              <a:pathLst>
                <a:path extrusionOk="0" h="33214" w="24538">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7" name="Google Shape;3487;p65"/>
            <p:cNvSpPr/>
            <p:nvPr/>
          </p:nvSpPr>
          <p:spPr>
            <a:xfrm>
              <a:off x="3490625" y="2898200"/>
              <a:ext cx="312375" cy="474625"/>
            </a:xfrm>
            <a:custGeom>
              <a:rect b="b" l="l" r="r" t="t"/>
              <a:pathLst>
                <a:path extrusionOk="0" h="18985" w="12495">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65"/>
            <p:cNvSpPr/>
            <p:nvPr/>
          </p:nvSpPr>
          <p:spPr>
            <a:xfrm>
              <a:off x="3484325" y="2892300"/>
              <a:ext cx="325675" cy="486700"/>
            </a:xfrm>
            <a:custGeom>
              <a:rect b="b" l="l" r="r" t="t"/>
              <a:pathLst>
                <a:path extrusionOk="0" h="19468" w="13027">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9" name="Google Shape;3489;p65"/>
          <p:cNvGrpSpPr/>
          <p:nvPr/>
        </p:nvGrpSpPr>
        <p:grpSpPr>
          <a:xfrm>
            <a:off x="1468639" y="2720609"/>
            <a:ext cx="1731784" cy="1581063"/>
            <a:chOff x="1338075" y="463925"/>
            <a:chExt cx="5022575" cy="4585450"/>
          </a:xfrm>
        </p:grpSpPr>
        <p:sp>
          <p:nvSpPr>
            <p:cNvPr id="3490" name="Google Shape;3490;p65"/>
            <p:cNvSpPr/>
            <p:nvPr/>
          </p:nvSpPr>
          <p:spPr>
            <a:xfrm>
              <a:off x="1338075" y="522825"/>
              <a:ext cx="5022575" cy="4526325"/>
            </a:xfrm>
            <a:custGeom>
              <a:rect b="b" l="l" r="r" t="t"/>
              <a:pathLst>
                <a:path extrusionOk="0" h="181053" w="200903">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65"/>
            <p:cNvSpPr/>
            <p:nvPr/>
          </p:nvSpPr>
          <p:spPr>
            <a:xfrm>
              <a:off x="1455400" y="522600"/>
              <a:ext cx="4838550" cy="4526775"/>
            </a:xfrm>
            <a:custGeom>
              <a:rect b="b" l="l" r="r" t="t"/>
              <a:pathLst>
                <a:path extrusionOk="0" h="181071" w="193542">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65"/>
            <p:cNvSpPr/>
            <p:nvPr/>
          </p:nvSpPr>
          <p:spPr>
            <a:xfrm>
              <a:off x="2412500" y="519875"/>
              <a:ext cx="132625" cy="207650"/>
            </a:xfrm>
            <a:custGeom>
              <a:rect b="b" l="l" r="r" t="t"/>
              <a:pathLst>
                <a:path extrusionOk="0" h="8306" w="5305">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65"/>
            <p:cNvSpPr/>
            <p:nvPr/>
          </p:nvSpPr>
          <p:spPr>
            <a:xfrm>
              <a:off x="1792100" y="970475"/>
              <a:ext cx="143875" cy="203075"/>
            </a:xfrm>
            <a:custGeom>
              <a:rect b="b" l="l" r="r" t="t"/>
              <a:pathLst>
                <a:path extrusionOk="0" h="8123" w="5755">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65"/>
            <p:cNvSpPr/>
            <p:nvPr/>
          </p:nvSpPr>
          <p:spPr>
            <a:xfrm>
              <a:off x="2946900" y="802250"/>
              <a:ext cx="463700" cy="1052750"/>
            </a:xfrm>
            <a:custGeom>
              <a:rect b="b" l="l" r="r" t="t"/>
              <a:pathLst>
                <a:path extrusionOk="0" h="42110" w="18548">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65"/>
            <p:cNvSpPr/>
            <p:nvPr/>
          </p:nvSpPr>
          <p:spPr>
            <a:xfrm>
              <a:off x="1520500" y="464425"/>
              <a:ext cx="1581525" cy="1453275"/>
            </a:xfrm>
            <a:custGeom>
              <a:rect b="b" l="l" r="r" t="t"/>
              <a:pathLst>
                <a:path extrusionOk="0" h="58131" w="63261">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65"/>
            <p:cNvSpPr/>
            <p:nvPr/>
          </p:nvSpPr>
          <p:spPr>
            <a:xfrm>
              <a:off x="3260300" y="1467650"/>
              <a:ext cx="425950" cy="439600"/>
            </a:xfrm>
            <a:custGeom>
              <a:rect b="b" l="l" r="r" t="t"/>
              <a:pathLst>
                <a:path extrusionOk="0" h="17584" w="17038">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65"/>
            <p:cNvSpPr/>
            <p:nvPr/>
          </p:nvSpPr>
          <p:spPr>
            <a:xfrm>
              <a:off x="2417325" y="520175"/>
              <a:ext cx="120550" cy="207350"/>
            </a:xfrm>
            <a:custGeom>
              <a:rect b="b" l="l" r="r" t="t"/>
              <a:pathLst>
                <a:path extrusionOk="0" h="8294" w="4822">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65"/>
            <p:cNvSpPr/>
            <p:nvPr/>
          </p:nvSpPr>
          <p:spPr>
            <a:xfrm>
              <a:off x="1806575" y="970200"/>
              <a:ext cx="126200" cy="203350"/>
            </a:xfrm>
            <a:custGeom>
              <a:rect b="b" l="l" r="r" t="t"/>
              <a:pathLst>
                <a:path extrusionOk="0" h="8134" w="5048">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9" name="Google Shape;3499;p65"/>
            <p:cNvSpPr/>
            <p:nvPr/>
          </p:nvSpPr>
          <p:spPr>
            <a:xfrm>
              <a:off x="2948500" y="802250"/>
              <a:ext cx="460500" cy="1052750"/>
            </a:xfrm>
            <a:custGeom>
              <a:rect b="b" l="l" r="r" t="t"/>
              <a:pathLst>
                <a:path extrusionOk="0" h="42110" w="1842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0" name="Google Shape;3500;p65"/>
            <p:cNvSpPr/>
            <p:nvPr/>
          </p:nvSpPr>
          <p:spPr>
            <a:xfrm>
              <a:off x="1529325" y="463925"/>
              <a:ext cx="1564650" cy="1453775"/>
            </a:xfrm>
            <a:custGeom>
              <a:rect b="b" l="l" r="r" t="t"/>
              <a:pathLst>
                <a:path extrusionOk="0" h="58151" w="62586">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1" name="Google Shape;3501;p65"/>
            <p:cNvSpPr/>
            <p:nvPr/>
          </p:nvSpPr>
          <p:spPr>
            <a:xfrm>
              <a:off x="3261100" y="1467650"/>
              <a:ext cx="423525" cy="439600"/>
            </a:xfrm>
            <a:custGeom>
              <a:rect b="b" l="l" r="r" t="t"/>
              <a:pathLst>
                <a:path extrusionOk="0" h="17584" w="16941">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2" name="Google Shape;3502;p65"/>
            <p:cNvSpPr/>
            <p:nvPr/>
          </p:nvSpPr>
          <p:spPr>
            <a:xfrm>
              <a:off x="2983875" y="802250"/>
              <a:ext cx="389775" cy="1053550"/>
            </a:xfrm>
            <a:custGeom>
              <a:rect b="b" l="l" r="r" t="t"/>
              <a:pathLst>
                <a:path extrusionOk="0" h="42142" w="15591">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3" name="Google Shape;3503;p65"/>
            <p:cNvSpPr/>
            <p:nvPr/>
          </p:nvSpPr>
          <p:spPr>
            <a:xfrm>
              <a:off x="2682500" y="1458000"/>
              <a:ext cx="415500" cy="463700"/>
            </a:xfrm>
            <a:custGeom>
              <a:rect b="b" l="l" r="r" t="t"/>
              <a:pathLst>
                <a:path extrusionOk="0" h="18548" w="1662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4" name="Google Shape;3504;p65"/>
            <p:cNvSpPr/>
            <p:nvPr/>
          </p:nvSpPr>
          <p:spPr>
            <a:xfrm>
              <a:off x="3257100" y="1463625"/>
              <a:ext cx="432350" cy="447625"/>
            </a:xfrm>
            <a:custGeom>
              <a:rect b="b" l="l" r="r" t="t"/>
              <a:pathLst>
                <a:path extrusionOk="0" h="17905" w="17294">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5" name="Google Shape;3505;p65"/>
            <p:cNvSpPr/>
            <p:nvPr/>
          </p:nvSpPr>
          <p:spPr>
            <a:xfrm>
              <a:off x="3434700" y="1007975"/>
              <a:ext cx="226625" cy="229850"/>
            </a:xfrm>
            <a:custGeom>
              <a:rect b="b" l="l" r="r" t="t"/>
              <a:pathLst>
                <a:path extrusionOk="0" h="9194" w="9065">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6" name="Google Shape;3506;p65"/>
            <p:cNvSpPr/>
            <p:nvPr/>
          </p:nvSpPr>
          <p:spPr>
            <a:xfrm>
              <a:off x="3428250" y="1001550"/>
              <a:ext cx="240325" cy="242700"/>
            </a:xfrm>
            <a:custGeom>
              <a:rect b="b" l="l" r="r" t="t"/>
              <a:pathLst>
                <a:path extrusionOk="0" h="9708" w="9613">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7" name="Google Shape;3507;p65"/>
            <p:cNvSpPr/>
            <p:nvPr/>
          </p:nvSpPr>
          <p:spPr>
            <a:xfrm>
              <a:off x="3804350" y="1436300"/>
              <a:ext cx="204950" cy="566025"/>
            </a:xfrm>
            <a:custGeom>
              <a:rect b="b" l="l" r="r" t="t"/>
              <a:pathLst>
                <a:path extrusionOk="0" h="22641" w="8198">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8" name="Google Shape;3508;p65"/>
            <p:cNvSpPr/>
            <p:nvPr/>
          </p:nvSpPr>
          <p:spPr>
            <a:xfrm>
              <a:off x="3797925" y="1429875"/>
              <a:ext cx="213775" cy="579425"/>
            </a:xfrm>
            <a:custGeom>
              <a:rect b="b" l="l" r="r" t="t"/>
              <a:pathLst>
                <a:path extrusionOk="0" h="23177" w="8551">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65"/>
            <p:cNvSpPr/>
            <p:nvPr/>
          </p:nvSpPr>
          <p:spPr>
            <a:xfrm>
              <a:off x="3106825" y="1594975"/>
              <a:ext cx="767475" cy="595950"/>
            </a:xfrm>
            <a:custGeom>
              <a:rect b="b" l="l" r="r" t="t"/>
              <a:pathLst>
                <a:path extrusionOk="0" h="23838" w="30699">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65"/>
            <p:cNvSpPr/>
            <p:nvPr/>
          </p:nvSpPr>
          <p:spPr>
            <a:xfrm>
              <a:off x="3100400" y="1588175"/>
              <a:ext cx="781125" cy="609375"/>
            </a:xfrm>
            <a:custGeom>
              <a:rect b="b" l="l" r="r" t="t"/>
              <a:pathLst>
                <a:path extrusionOk="0" h="24375" w="31245">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65"/>
            <p:cNvSpPr/>
            <p:nvPr/>
          </p:nvSpPr>
          <p:spPr>
            <a:xfrm>
              <a:off x="3300475" y="1435225"/>
              <a:ext cx="606750" cy="742775"/>
            </a:xfrm>
            <a:custGeom>
              <a:rect b="b" l="l" r="r" t="t"/>
              <a:pathLst>
                <a:path extrusionOk="0" h="29711" w="2427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65"/>
            <p:cNvSpPr/>
            <p:nvPr/>
          </p:nvSpPr>
          <p:spPr>
            <a:xfrm>
              <a:off x="3294050" y="1428275"/>
              <a:ext cx="605950" cy="757025"/>
            </a:xfrm>
            <a:custGeom>
              <a:rect b="b" l="l" r="r" t="t"/>
              <a:pathLst>
                <a:path extrusionOk="0" h="30281" w="24238">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65"/>
            <p:cNvSpPr/>
            <p:nvPr/>
          </p:nvSpPr>
          <p:spPr>
            <a:xfrm>
              <a:off x="3471650" y="1404675"/>
              <a:ext cx="296550" cy="281575"/>
            </a:xfrm>
            <a:custGeom>
              <a:rect b="b" l="l" r="r" t="t"/>
              <a:pathLst>
                <a:path extrusionOk="0" h="11263" w="11862">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65"/>
            <p:cNvSpPr/>
            <p:nvPr/>
          </p:nvSpPr>
          <p:spPr>
            <a:xfrm>
              <a:off x="3465225" y="1397725"/>
              <a:ext cx="310225" cy="295550"/>
            </a:xfrm>
            <a:custGeom>
              <a:rect b="b" l="l" r="r" t="t"/>
              <a:pathLst>
                <a:path extrusionOk="0" h="11822" w="12409">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65"/>
            <p:cNvSpPr/>
            <p:nvPr/>
          </p:nvSpPr>
          <p:spPr>
            <a:xfrm>
              <a:off x="3502200" y="1399325"/>
              <a:ext cx="156725" cy="307825"/>
            </a:xfrm>
            <a:custGeom>
              <a:rect b="b" l="l" r="r" t="t"/>
              <a:pathLst>
                <a:path extrusionOk="0" h="12313" w="6269">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65"/>
            <p:cNvSpPr/>
            <p:nvPr/>
          </p:nvSpPr>
          <p:spPr>
            <a:xfrm>
              <a:off x="3494150" y="1392900"/>
              <a:ext cx="172000" cy="321200"/>
            </a:xfrm>
            <a:custGeom>
              <a:rect b="b" l="l" r="r" t="t"/>
              <a:pathLst>
                <a:path extrusionOk="0" h="12848" w="688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65"/>
            <p:cNvSpPr/>
            <p:nvPr/>
          </p:nvSpPr>
          <p:spPr>
            <a:xfrm>
              <a:off x="3432275" y="1102075"/>
              <a:ext cx="359250" cy="500225"/>
            </a:xfrm>
            <a:custGeom>
              <a:rect b="b" l="l" r="r" t="t"/>
              <a:pathLst>
                <a:path extrusionOk="0" h="20009" w="1437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65"/>
            <p:cNvSpPr/>
            <p:nvPr/>
          </p:nvSpPr>
          <p:spPr>
            <a:xfrm>
              <a:off x="3457200" y="1095575"/>
              <a:ext cx="335925" cy="513525"/>
            </a:xfrm>
            <a:custGeom>
              <a:rect b="b" l="l" r="r" t="t"/>
              <a:pathLst>
                <a:path extrusionOk="0" h="20541" w="13437">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65"/>
            <p:cNvSpPr/>
            <p:nvPr/>
          </p:nvSpPr>
          <p:spPr>
            <a:xfrm>
              <a:off x="3459600" y="1102075"/>
              <a:ext cx="323875" cy="276500"/>
            </a:xfrm>
            <a:custGeom>
              <a:rect b="b" l="l" r="r" t="t"/>
              <a:pathLst>
                <a:path extrusionOk="0" h="11060" w="12955">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65"/>
            <p:cNvSpPr/>
            <p:nvPr/>
          </p:nvSpPr>
          <p:spPr>
            <a:xfrm>
              <a:off x="3457200" y="1095575"/>
              <a:ext cx="333525" cy="290125"/>
            </a:xfrm>
            <a:custGeom>
              <a:rect b="b" l="l" r="r" t="t"/>
              <a:pathLst>
                <a:path extrusionOk="0" h="11605" w="13341">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65"/>
            <p:cNvSpPr/>
            <p:nvPr/>
          </p:nvSpPr>
          <p:spPr>
            <a:xfrm>
              <a:off x="3464200" y="1340575"/>
              <a:ext cx="70150" cy="105400"/>
            </a:xfrm>
            <a:custGeom>
              <a:rect b="b" l="l" r="r" t="t"/>
              <a:pathLst>
                <a:path extrusionOk="0" h="4216" w="2806">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65"/>
            <p:cNvSpPr/>
            <p:nvPr/>
          </p:nvSpPr>
          <p:spPr>
            <a:xfrm>
              <a:off x="3462825" y="1334250"/>
              <a:ext cx="78775" cy="118150"/>
            </a:xfrm>
            <a:custGeom>
              <a:rect b="b" l="l" r="r" t="t"/>
              <a:pathLst>
                <a:path extrusionOk="0" h="4726" w="3151">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65"/>
            <p:cNvSpPr/>
            <p:nvPr/>
          </p:nvSpPr>
          <p:spPr>
            <a:xfrm>
              <a:off x="3358350" y="1860450"/>
              <a:ext cx="196900" cy="140000"/>
            </a:xfrm>
            <a:custGeom>
              <a:rect b="b" l="l" r="r" t="t"/>
              <a:pathLst>
                <a:path extrusionOk="0" h="5600" w="7876">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65"/>
            <p:cNvSpPr/>
            <p:nvPr/>
          </p:nvSpPr>
          <p:spPr>
            <a:xfrm>
              <a:off x="3617100" y="1700525"/>
              <a:ext cx="40225" cy="189850"/>
            </a:xfrm>
            <a:custGeom>
              <a:rect b="b" l="l" r="r" t="t"/>
              <a:pathLst>
                <a:path extrusionOk="0" h="7594" w="1609">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65"/>
            <p:cNvSpPr/>
            <p:nvPr/>
          </p:nvSpPr>
          <p:spPr>
            <a:xfrm>
              <a:off x="2852875" y="1675025"/>
              <a:ext cx="234675" cy="478400"/>
            </a:xfrm>
            <a:custGeom>
              <a:rect b="b" l="l" r="r" t="t"/>
              <a:pathLst>
                <a:path extrusionOk="0" h="19136" w="9387">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65"/>
            <p:cNvSpPr/>
            <p:nvPr/>
          </p:nvSpPr>
          <p:spPr>
            <a:xfrm>
              <a:off x="2854475" y="1667750"/>
              <a:ext cx="232275" cy="491825"/>
            </a:xfrm>
            <a:custGeom>
              <a:rect b="b" l="l" r="r" t="t"/>
              <a:pathLst>
                <a:path extrusionOk="0" h="19673" w="9291">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65"/>
            <p:cNvSpPr/>
            <p:nvPr/>
          </p:nvSpPr>
          <p:spPr>
            <a:xfrm>
              <a:off x="2232500" y="1920075"/>
              <a:ext cx="607550" cy="897025"/>
            </a:xfrm>
            <a:custGeom>
              <a:rect b="b" l="l" r="r" t="t"/>
              <a:pathLst>
                <a:path extrusionOk="0" h="35881" w="24302">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65"/>
            <p:cNvSpPr/>
            <p:nvPr/>
          </p:nvSpPr>
          <p:spPr>
            <a:xfrm>
              <a:off x="2226050" y="1912850"/>
              <a:ext cx="621225" cy="911300"/>
            </a:xfrm>
            <a:custGeom>
              <a:rect b="b" l="l" r="r" t="t"/>
              <a:pathLst>
                <a:path extrusionOk="0" h="36452" w="24849">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9" name="Google Shape;3529;p65"/>
            <p:cNvSpPr/>
            <p:nvPr/>
          </p:nvSpPr>
          <p:spPr>
            <a:xfrm>
              <a:off x="2330525" y="1675750"/>
              <a:ext cx="585850" cy="1056000"/>
            </a:xfrm>
            <a:custGeom>
              <a:rect b="b" l="l" r="r" t="t"/>
              <a:pathLst>
                <a:path extrusionOk="0" h="42240" w="23434">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0" name="Google Shape;3530;p65"/>
            <p:cNvSpPr/>
            <p:nvPr/>
          </p:nvSpPr>
          <p:spPr>
            <a:xfrm>
              <a:off x="2338575" y="1668550"/>
              <a:ext cx="584250" cy="1069625"/>
            </a:xfrm>
            <a:custGeom>
              <a:rect b="b" l="l" r="r" t="t"/>
              <a:pathLst>
                <a:path extrusionOk="0" h="42785" w="2337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65"/>
            <p:cNvSpPr/>
            <p:nvPr/>
          </p:nvSpPr>
          <p:spPr>
            <a:xfrm>
              <a:off x="2408475" y="3896950"/>
              <a:ext cx="675875" cy="654975"/>
            </a:xfrm>
            <a:custGeom>
              <a:rect b="b" l="l" r="r" t="t"/>
              <a:pathLst>
                <a:path extrusionOk="0" h="26199" w="27035">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65"/>
            <p:cNvSpPr/>
            <p:nvPr/>
          </p:nvSpPr>
          <p:spPr>
            <a:xfrm>
              <a:off x="2406075" y="3890525"/>
              <a:ext cx="685500" cy="667825"/>
            </a:xfrm>
            <a:custGeom>
              <a:rect b="b" l="l" r="r" t="t"/>
              <a:pathLst>
                <a:path extrusionOk="0" h="26713" w="2742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65"/>
            <p:cNvSpPr/>
            <p:nvPr/>
          </p:nvSpPr>
          <p:spPr>
            <a:xfrm>
              <a:off x="2410900" y="4419300"/>
              <a:ext cx="465300" cy="132625"/>
            </a:xfrm>
            <a:custGeom>
              <a:rect b="b" l="l" r="r" t="t"/>
              <a:pathLst>
                <a:path extrusionOk="0" h="5305" w="18612">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65"/>
            <p:cNvSpPr/>
            <p:nvPr/>
          </p:nvSpPr>
          <p:spPr>
            <a:xfrm>
              <a:off x="2406075" y="4412675"/>
              <a:ext cx="462900" cy="145675"/>
            </a:xfrm>
            <a:custGeom>
              <a:rect b="b" l="l" r="r" t="t"/>
              <a:pathLst>
                <a:path extrusionOk="0" h="5827" w="18516">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65"/>
            <p:cNvSpPr/>
            <p:nvPr/>
          </p:nvSpPr>
          <p:spPr>
            <a:xfrm>
              <a:off x="4440000" y="3896950"/>
              <a:ext cx="675875" cy="654975"/>
            </a:xfrm>
            <a:custGeom>
              <a:rect b="b" l="l" r="r" t="t"/>
              <a:pathLst>
                <a:path extrusionOk="0" h="26199" w="27035">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65"/>
            <p:cNvSpPr/>
            <p:nvPr/>
          </p:nvSpPr>
          <p:spPr>
            <a:xfrm>
              <a:off x="4431975" y="3890525"/>
              <a:ext cx="685500" cy="667825"/>
            </a:xfrm>
            <a:custGeom>
              <a:rect b="b" l="l" r="r" t="t"/>
              <a:pathLst>
                <a:path extrusionOk="0" h="26713" w="2742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65"/>
            <p:cNvSpPr/>
            <p:nvPr/>
          </p:nvSpPr>
          <p:spPr>
            <a:xfrm>
              <a:off x="4647325" y="4419300"/>
              <a:ext cx="466125" cy="132625"/>
            </a:xfrm>
            <a:custGeom>
              <a:rect b="b" l="l" r="r" t="t"/>
              <a:pathLst>
                <a:path extrusionOk="0" h="5305" w="18645">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65"/>
            <p:cNvSpPr/>
            <p:nvPr/>
          </p:nvSpPr>
          <p:spPr>
            <a:xfrm>
              <a:off x="4655375" y="4412675"/>
              <a:ext cx="462100" cy="145675"/>
            </a:xfrm>
            <a:custGeom>
              <a:rect b="b" l="l" r="r" t="t"/>
              <a:pathLst>
                <a:path extrusionOk="0" h="5827" w="18484">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65"/>
            <p:cNvSpPr/>
            <p:nvPr/>
          </p:nvSpPr>
          <p:spPr>
            <a:xfrm>
              <a:off x="1932200" y="3946775"/>
              <a:ext cx="1003475" cy="650250"/>
            </a:xfrm>
            <a:custGeom>
              <a:rect b="b" l="l" r="r" t="t"/>
              <a:pathLst>
                <a:path extrusionOk="0" h="26010" w="40139">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65"/>
            <p:cNvSpPr/>
            <p:nvPr/>
          </p:nvSpPr>
          <p:spPr>
            <a:xfrm>
              <a:off x="1929525" y="3940350"/>
              <a:ext cx="1011775" cy="663000"/>
            </a:xfrm>
            <a:custGeom>
              <a:rect b="b" l="l" r="r" t="t"/>
              <a:pathLst>
                <a:path extrusionOk="0" h="26520" w="40471">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65"/>
            <p:cNvSpPr/>
            <p:nvPr/>
          </p:nvSpPr>
          <p:spPr>
            <a:xfrm>
              <a:off x="1780050" y="3140675"/>
              <a:ext cx="339950" cy="886500"/>
            </a:xfrm>
            <a:custGeom>
              <a:rect b="b" l="l" r="r" t="t"/>
              <a:pathLst>
                <a:path extrusionOk="0" h="35460" w="13598">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65"/>
            <p:cNvSpPr/>
            <p:nvPr/>
          </p:nvSpPr>
          <p:spPr>
            <a:xfrm>
              <a:off x="1798550" y="3133525"/>
              <a:ext cx="327900" cy="900075"/>
            </a:xfrm>
            <a:custGeom>
              <a:rect b="b" l="l" r="r" t="t"/>
              <a:pathLst>
                <a:path extrusionOk="0" h="36003" w="13116">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65"/>
            <p:cNvSpPr/>
            <p:nvPr/>
          </p:nvSpPr>
          <p:spPr>
            <a:xfrm>
              <a:off x="2044450" y="3431675"/>
              <a:ext cx="838175" cy="676200"/>
            </a:xfrm>
            <a:custGeom>
              <a:rect b="b" l="l" r="r" t="t"/>
              <a:pathLst>
                <a:path extrusionOk="0" h="27048" w="33527">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65"/>
            <p:cNvSpPr/>
            <p:nvPr/>
          </p:nvSpPr>
          <p:spPr>
            <a:xfrm>
              <a:off x="2038025" y="3425250"/>
              <a:ext cx="849425" cy="689525"/>
            </a:xfrm>
            <a:custGeom>
              <a:rect b="b" l="l" r="r" t="t"/>
              <a:pathLst>
                <a:path extrusionOk="0" h="27581" w="33977">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65"/>
            <p:cNvSpPr/>
            <p:nvPr/>
          </p:nvSpPr>
          <p:spPr>
            <a:xfrm>
              <a:off x="2705825" y="3762375"/>
              <a:ext cx="401825" cy="213375"/>
            </a:xfrm>
            <a:custGeom>
              <a:rect b="b" l="l" r="r" t="t"/>
              <a:pathLst>
                <a:path extrusionOk="0" h="8535" w="16073">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65"/>
            <p:cNvSpPr/>
            <p:nvPr/>
          </p:nvSpPr>
          <p:spPr>
            <a:xfrm>
              <a:off x="2699375" y="3755525"/>
              <a:ext cx="400225" cy="227450"/>
            </a:xfrm>
            <a:custGeom>
              <a:rect b="b" l="l" r="r" t="t"/>
              <a:pathLst>
                <a:path extrusionOk="0" h="9098" w="16009">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65"/>
            <p:cNvSpPr/>
            <p:nvPr/>
          </p:nvSpPr>
          <p:spPr>
            <a:xfrm>
              <a:off x="1997025" y="3365950"/>
              <a:ext cx="784350" cy="686200"/>
            </a:xfrm>
            <a:custGeom>
              <a:rect b="b" l="l" r="r" t="t"/>
              <a:pathLst>
                <a:path extrusionOk="0" h="27448" w="31374">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65"/>
            <p:cNvSpPr/>
            <p:nvPr/>
          </p:nvSpPr>
          <p:spPr>
            <a:xfrm>
              <a:off x="1994625" y="3359350"/>
              <a:ext cx="793975" cy="699150"/>
            </a:xfrm>
            <a:custGeom>
              <a:rect b="b" l="l" r="r" t="t"/>
              <a:pathLst>
                <a:path extrusionOk="0" h="27966" w="31759">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65"/>
            <p:cNvSpPr/>
            <p:nvPr/>
          </p:nvSpPr>
          <p:spPr>
            <a:xfrm>
              <a:off x="4052675" y="1352675"/>
              <a:ext cx="217625" cy="519725"/>
            </a:xfrm>
            <a:custGeom>
              <a:rect b="b" l="l" r="r" t="t"/>
              <a:pathLst>
                <a:path extrusionOk="0" h="20789" w="8705">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65"/>
            <p:cNvSpPr/>
            <p:nvPr/>
          </p:nvSpPr>
          <p:spPr>
            <a:xfrm>
              <a:off x="4047850" y="1346300"/>
              <a:ext cx="224225" cy="532825"/>
            </a:xfrm>
            <a:custGeom>
              <a:rect b="b" l="l" r="r" t="t"/>
              <a:pathLst>
                <a:path extrusionOk="0" h="21313" w="8969">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65"/>
            <p:cNvSpPr/>
            <p:nvPr/>
          </p:nvSpPr>
          <p:spPr>
            <a:xfrm>
              <a:off x="4232675" y="1580025"/>
              <a:ext cx="750600" cy="670350"/>
            </a:xfrm>
            <a:custGeom>
              <a:rect b="b" l="l" r="r" t="t"/>
              <a:pathLst>
                <a:path extrusionOk="0" h="26814" w="30024">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65"/>
            <p:cNvSpPr/>
            <p:nvPr/>
          </p:nvSpPr>
          <p:spPr>
            <a:xfrm>
              <a:off x="4226250" y="1573725"/>
              <a:ext cx="763450" cy="683300"/>
            </a:xfrm>
            <a:custGeom>
              <a:rect b="b" l="l" r="r" t="t"/>
              <a:pathLst>
                <a:path extrusionOk="0" h="27332" w="30538">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65"/>
            <p:cNvSpPr/>
            <p:nvPr/>
          </p:nvSpPr>
          <p:spPr>
            <a:xfrm>
              <a:off x="4206950" y="1267500"/>
              <a:ext cx="706400" cy="822825"/>
            </a:xfrm>
            <a:custGeom>
              <a:rect b="b" l="l" r="r" t="t"/>
              <a:pathLst>
                <a:path extrusionOk="0" h="32913" w="28256">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65"/>
            <p:cNvSpPr/>
            <p:nvPr/>
          </p:nvSpPr>
          <p:spPr>
            <a:xfrm>
              <a:off x="4203750" y="1261100"/>
              <a:ext cx="716025" cy="835800"/>
            </a:xfrm>
            <a:custGeom>
              <a:rect b="b" l="l" r="r" t="t"/>
              <a:pathLst>
                <a:path extrusionOk="0" h="33432" w="28641">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65"/>
            <p:cNvSpPr/>
            <p:nvPr/>
          </p:nvSpPr>
          <p:spPr>
            <a:xfrm>
              <a:off x="4358850" y="1471650"/>
              <a:ext cx="194500" cy="575425"/>
            </a:xfrm>
            <a:custGeom>
              <a:rect b="b" l="l" r="r" t="t"/>
              <a:pathLst>
                <a:path extrusionOk="0" h="23017" w="778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65"/>
            <p:cNvSpPr/>
            <p:nvPr/>
          </p:nvSpPr>
          <p:spPr>
            <a:xfrm>
              <a:off x="4351600" y="1465225"/>
              <a:ext cx="208975" cy="588275"/>
            </a:xfrm>
            <a:custGeom>
              <a:rect b="b" l="l" r="r" t="t"/>
              <a:pathLst>
                <a:path extrusionOk="0" h="23531" w="8359">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65"/>
            <p:cNvSpPr/>
            <p:nvPr/>
          </p:nvSpPr>
          <p:spPr>
            <a:xfrm>
              <a:off x="4399025" y="1330225"/>
              <a:ext cx="261200" cy="301375"/>
            </a:xfrm>
            <a:custGeom>
              <a:rect b="b" l="l" r="r" t="t"/>
              <a:pathLst>
                <a:path extrusionOk="0" h="12055" w="10448">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65"/>
            <p:cNvSpPr/>
            <p:nvPr/>
          </p:nvSpPr>
          <p:spPr>
            <a:xfrm>
              <a:off x="4392600" y="1323800"/>
              <a:ext cx="265200" cy="314225"/>
            </a:xfrm>
            <a:custGeom>
              <a:rect b="b" l="l" r="r" t="t"/>
              <a:pathLst>
                <a:path extrusionOk="0" h="12569" w="10608">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9" name="Google Shape;3559;p65"/>
            <p:cNvSpPr/>
            <p:nvPr/>
          </p:nvSpPr>
          <p:spPr>
            <a:xfrm>
              <a:off x="4693150" y="1284575"/>
              <a:ext cx="77975" cy="92900"/>
            </a:xfrm>
            <a:custGeom>
              <a:rect b="b" l="l" r="r" t="t"/>
              <a:pathLst>
                <a:path extrusionOk="0" h="3716" w="3119">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0" name="Google Shape;3560;p65"/>
            <p:cNvSpPr/>
            <p:nvPr/>
          </p:nvSpPr>
          <p:spPr>
            <a:xfrm>
              <a:off x="4685100" y="1277975"/>
              <a:ext cx="88425" cy="106125"/>
            </a:xfrm>
            <a:custGeom>
              <a:rect b="b" l="l" r="r" t="t"/>
              <a:pathLst>
                <a:path extrusionOk="0" h="4245" w="3537">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65"/>
            <p:cNvSpPr/>
            <p:nvPr/>
          </p:nvSpPr>
          <p:spPr>
            <a:xfrm>
              <a:off x="4422325" y="1150100"/>
              <a:ext cx="55475" cy="116650"/>
            </a:xfrm>
            <a:custGeom>
              <a:rect b="b" l="l" r="r" t="t"/>
              <a:pathLst>
                <a:path extrusionOk="0" h="4666" w="2219">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65"/>
            <p:cNvSpPr/>
            <p:nvPr/>
          </p:nvSpPr>
          <p:spPr>
            <a:xfrm>
              <a:off x="4425550" y="1143775"/>
              <a:ext cx="59475" cy="129425"/>
            </a:xfrm>
            <a:custGeom>
              <a:rect b="b" l="l" r="r" t="t"/>
              <a:pathLst>
                <a:path extrusionOk="0" h="5177" w="2379">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65"/>
            <p:cNvSpPr/>
            <p:nvPr/>
          </p:nvSpPr>
          <p:spPr>
            <a:xfrm>
              <a:off x="4469750" y="1442050"/>
              <a:ext cx="140350" cy="85950"/>
            </a:xfrm>
            <a:custGeom>
              <a:rect b="b" l="l" r="r" t="t"/>
              <a:pathLst>
                <a:path extrusionOk="0" h="3438" w="5614">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65"/>
            <p:cNvSpPr/>
            <p:nvPr/>
          </p:nvSpPr>
          <p:spPr>
            <a:xfrm>
              <a:off x="4470550" y="1435500"/>
              <a:ext cx="145475" cy="98875"/>
            </a:xfrm>
            <a:custGeom>
              <a:rect b="b" l="l" r="r" t="t"/>
              <a:pathLst>
                <a:path extrusionOk="0" h="3955" w="5819">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65"/>
            <p:cNvSpPr/>
            <p:nvPr/>
          </p:nvSpPr>
          <p:spPr>
            <a:xfrm>
              <a:off x="4434375" y="979525"/>
              <a:ext cx="393000" cy="529650"/>
            </a:xfrm>
            <a:custGeom>
              <a:rect b="b" l="l" r="r" t="t"/>
              <a:pathLst>
                <a:path extrusionOk="0" h="21186" w="1572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65"/>
            <p:cNvSpPr/>
            <p:nvPr/>
          </p:nvSpPr>
          <p:spPr>
            <a:xfrm>
              <a:off x="4427950" y="972625"/>
              <a:ext cx="394600" cy="543250"/>
            </a:xfrm>
            <a:custGeom>
              <a:rect b="b" l="l" r="r" t="t"/>
              <a:pathLst>
                <a:path extrusionOk="0" h="21730" w="15784">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65"/>
            <p:cNvSpPr/>
            <p:nvPr/>
          </p:nvSpPr>
          <p:spPr>
            <a:xfrm>
              <a:off x="4455275" y="979525"/>
              <a:ext cx="372100" cy="369200"/>
            </a:xfrm>
            <a:custGeom>
              <a:rect b="b" l="l" r="r" t="t"/>
              <a:pathLst>
                <a:path extrusionOk="0" h="14768" w="14884">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65"/>
            <p:cNvSpPr/>
            <p:nvPr/>
          </p:nvSpPr>
          <p:spPr>
            <a:xfrm>
              <a:off x="4448050" y="972625"/>
              <a:ext cx="374500" cy="382750"/>
            </a:xfrm>
            <a:custGeom>
              <a:rect b="b" l="l" r="r" t="t"/>
              <a:pathLst>
                <a:path extrusionOk="0" h="15310" w="1498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65"/>
            <p:cNvSpPr/>
            <p:nvPr/>
          </p:nvSpPr>
          <p:spPr>
            <a:xfrm>
              <a:off x="4414300" y="1239600"/>
              <a:ext cx="283700" cy="158775"/>
            </a:xfrm>
            <a:custGeom>
              <a:rect b="b" l="l" r="r" t="t"/>
              <a:pathLst>
                <a:path extrusionOk="0" h="6351" w="11348">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65"/>
            <p:cNvSpPr/>
            <p:nvPr/>
          </p:nvSpPr>
          <p:spPr>
            <a:xfrm>
              <a:off x="4412675" y="1232975"/>
              <a:ext cx="279700" cy="172000"/>
            </a:xfrm>
            <a:custGeom>
              <a:rect b="b" l="l" r="r" t="t"/>
              <a:pathLst>
                <a:path extrusionOk="0" h="6880" w="11188">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1" name="Google Shape;3571;p65"/>
            <p:cNvSpPr/>
            <p:nvPr/>
          </p:nvSpPr>
          <p:spPr>
            <a:xfrm>
              <a:off x="4690725" y="1282000"/>
              <a:ext cx="57900" cy="58700"/>
            </a:xfrm>
            <a:custGeom>
              <a:rect b="b" l="l" r="r" t="t"/>
              <a:pathLst>
                <a:path extrusionOk="0" h="2348" w="2316">
                  <a:moveTo>
                    <a:pt x="1" y="2347"/>
                  </a:moveTo>
                  <a:lnTo>
                    <a:pt x="231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2" name="Google Shape;3572;p65"/>
            <p:cNvSpPr/>
            <p:nvPr/>
          </p:nvSpPr>
          <p:spPr>
            <a:xfrm>
              <a:off x="4682700" y="1275375"/>
              <a:ext cx="73150" cy="71750"/>
            </a:xfrm>
            <a:custGeom>
              <a:rect b="b" l="l" r="r" t="t"/>
              <a:pathLst>
                <a:path extrusionOk="0" h="2870" w="2926">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3" name="Google Shape;3573;p65"/>
            <p:cNvSpPr/>
            <p:nvPr/>
          </p:nvSpPr>
          <p:spPr>
            <a:xfrm>
              <a:off x="4434375" y="1175925"/>
              <a:ext cx="30575" cy="68325"/>
            </a:xfrm>
            <a:custGeom>
              <a:rect b="b" l="l" r="r" t="t"/>
              <a:pathLst>
                <a:path extrusionOk="0" h="2733" w="1223">
                  <a:moveTo>
                    <a:pt x="1" y="2733"/>
                  </a:moveTo>
                  <a:lnTo>
                    <a:pt x="122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4" name="Google Shape;3574;p65"/>
            <p:cNvSpPr/>
            <p:nvPr/>
          </p:nvSpPr>
          <p:spPr>
            <a:xfrm>
              <a:off x="4427150" y="1168875"/>
              <a:ext cx="45825" cy="81650"/>
            </a:xfrm>
            <a:custGeom>
              <a:rect b="b" l="l" r="r" t="t"/>
              <a:pathLst>
                <a:path extrusionOk="0" h="3266" w="1833">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5" name="Google Shape;3575;p65"/>
            <p:cNvSpPr/>
            <p:nvPr/>
          </p:nvSpPr>
          <p:spPr>
            <a:xfrm>
              <a:off x="4885200" y="1781050"/>
              <a:ext cx="310225" cy="341175"/>
            </a:xfrm>
            <a:custGeom>
              <a:rect b="b" l="l" r="r" t="t"/>
              <a:pathLst>
                <a:path extrusionOk="0" h="13647" w="12409">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65"/>
            <p:cNvSpPr/>
            <p:nvPr/>
          </p:nvSpPr>
          <p:spPr>
            <a:xfrm>
              <a:off x="4890025" y="1774300"/>
              <a:ext cx="281300" cy="353925"/>
            </a:xfrm>
            <a:custGeom>
              <a:rect b="b" l="l" r="r" t="t"/>
              <a:pathLst>
                <a:path extrusionOk="0" h="14157" w="11252">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65"/>
            <p:cNvSpPr/>
            <p:nvPr/>
          </p:nvSpPr>
          <p:spPr>
            <a:xfrm>
              <a:off x="5182550" y="2154725"/>
              <a:ext cx="605125" cy="595500"/>
            </a:xfrm>
            <a:custGeom>
              <a:rect b="b" l="l" r="r" t="t"/>
              <a:pathLst>
                <a:path extrusionOk="0" h="23820" w="24205">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65"/>
            <p:cNvSpPr/>
            <p:nvPr/>
          </p:nvSpPr>
          <p:spPr>
            <a:xfrm>
              <a:off x="5175300" y="2147975"/>
              <a:ext cx="579425" cy="609275"/>
            </a:xfrm>
            <a:custGeom>
              <a:rect b="b" l="l" r="r" t="t"/>
              <a:pathLst>
                <a:path extrusionOk="0" h="24371" w="23177">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65"/>
            <p:cNvSpPr/>
            <p:nvPr/>
          </p:nvSpPr>
          <p:spPr>
            <a:xfrm>
              <a:off x="5052350" y="1761925"/>
              <a:ext cx="615600" cy="969125"/>
            </a:xfrm>
            <a:custGeom>
              <a:rect b="b" l="l" r="r" t="t"/>
              <a:pathLst>
                <a:path extrusionOk="0" h="38765" w="24624">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65"/>
            <p:cNvSpPr/>
            <p:nvPr/>
          </p:nvSpPr>
          <p:spPr>
            <a:xfrm>
              <a:off x="5052350" y="1755325"/>
              <a:ext cx="604350" cy="982050"/>
            </a:xfrm>
            <a:custGeom>
              <a:rect b="b" l="l" r="r" t="t"/>
              <a:pathLst>
                <a:path extrusionOk="0" h="39282" w="24174">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65"/>
            <p:cNvSpPr/>
            <p:nvPr/>
          </p:nvSpPr>
          <p:spPr>
            <a:xfrm>
              <a:off x="5250050" y="1875925"/>
              <a:ext cx="257500" cy="356775"/>
            </a:xfrm>
            <a:custGeom>
              <a:rect b="b" l="l" r="r" t="t"/>
              <a:pathLst>
                <a:path extrusionOk="0" h="14271" w="1030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65"/>
            <p:cNvSpPr/>
            <p:nvPr/>
          </p:nvSpPr>
          <p:spPr>
            <a:xfrm>
              <a:off x="5246025" y="1869450"/>
              <a:ext cx="267625" cy="370475"/>
            </a:xfrm>
            <a:custGeom>
              <a:rect b="b" l="l" r="r" t="t"/>
              <a:pathLst>
                <a:path extrusionOk="0" h="14819" w="10705">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65"/>
            <p:cNvSpPr/>
            <p:nvPr/>
          </p:nvSpPr>
          <p:spPr>
            <a:xfrm>
              <a:off x="5212275" y="1713975"/>
              <a:ext cx="317450" cy="378150"/>
            </a:xfrm>
            <a:custGeom>
              <a:rect b="b" l="l" r="r" t="t"/>
              <a:pathLst>
                <a:path extrusionOk="0" h="15126" w="12698">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65"/>
            <p:cNvSpPr/>
            <p:nvPr/>
          </p:nvSpPr>
          <p:spPr>
            <a:xfrm>
              <a:off x="5209050" y="1707925"/>
              <a:ext cx="319075" cy="390575"/>
            </a:xfrm>
            <a:custGeom>
              <a:rect b="b" l="l" r="r" t="t"/>
              <a:pathLst>
                <a:path extrusionOk="0" h="15623" w="12763">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65"/>
            <p:cNvSpPr/>
            <p:nvPr/>
          </p:nvSpPr>
          <p:spPr>
            <a:xfrm>
              <a:off x="5222725" y="1583375"/>
              <a:ext cx="422725" cy="376150"/>
            </a:xfrm>
            <a:custGeom>
              <a:rect b="b" l="l" r="r" t="t"/>
              <a:pathLst>
                <a:path extrusionOk="0" h="15046" w="16909">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65"/>
            <p:cNvSpPr/>
            <p:nvPr/>
          </p:nvSpPr>
          <p:spPr>
            <a:xfrm>
              <a:off x="5238000" y="1576925"/>
              <a:ext cx="392975" cy="388975"/>
            </a:xfrm>
            <a:custGeom>
              <a:rect b="b" l="l" r="r" t="t"/>
              <a:pathLst>
                <a:path extrusionOk="0" h="15559" w="15719">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65"/>
            <p:cNvSpPr/>
            <p:nvPr/>
          </p:nvSpPr>
          <p:spPr>
            <a:xfrm>
              <a:off x="5419600" y="1895500"/>
              <a:ext cx="86825" cy="87425"/>
            </a:xfrm>
            <a:custGeom>
              <a:rect b="b" l="l" r="r" t="t"/>
              <a:pathLst>
                <a:path extrusionOk="0" h="3497" w="3473">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65"/>
            <p:cNvSpPr/>
            <p:nvPr/>
          </p:nvSpPr>
          <p:spPr>
            <a:xfrm>
              <a:off x="5411575" y="1888725"/>
              <a:ext cx="94050" cy="100475"/>
            </a:xfrm>
            <a:custGeom>
              <a:rect b="b" l="l" r="r" t="t"/>
              <a:pathLst>
                <a:path extrusionOk="0" h="4019" w="3762">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65"/>
            <p:cNvSpPr/>
            <p:nvPr/>
          </p:nvSpPr>
          <p:spPr>
            <a:xfrm>
              <a:off x="5255675" y="2098475"/>
              <a:ext cx="66725" cy="99675"/>
            </a:xfrm>
            <a:custGeom>
              <a:rect b="b" l="l" r="r" t="t"/>
              <a:pathLst>
                <a:path extrusionOk="0" h="3987" w="2669">
                  <a:moveTo>
                    <a:pt x="2668" y="1"/>
                  </a:moveTo>
                  <a:lnTo>
                    <a:pt x="0" y="1318"/>
                  </a:lnTo>
                  <a:lnTo>
                    <a:pt x="2250" y="3986"/>
                  </a:lnTo>
                  <a:lnTo>
                    <a:pt x="2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65"/>
            <p:cNvSpPr/>
            <p:nvPr/>
          </p:nvSpPr>
          <p:spPr>
            <a:xfrm>
              <a:off x="5248425" y="2091525"/>
              <a:ext cx="80400" cy="113050"/>
            </a:xfrm>
            <a:custGeom>
              <a:rect b="b" l="l" r="r" t="t"/>
              <a:pathLst>
                <a:path extrusionOk="0" h="4522" w="3216">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65"/>
            <p:cNvSpPr/>
            <p:nvPr/>
          </p:nvSpPr>
          <p:spPr>
            <a:xfrm>
              <a:off x="4787175" y="3835075"/>
              <a:ext cx="1003450" cy="761950"/>
            </a:xfrm>
            <a:custGeom>
              <a:rect b="b" l="l" r="r" t="t"/>
              <a:pathLst>
                <a:path extrusionOk="0" h="30478" w="40138">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65"/>
            <p:cNvSpPr/>
            <p:nvPr/>
          </p:nvSpPr>
          <p:spPr>
            <a:xfrm>
              <a:off x="4781550" y="3828650"/>
              <a:ext cx="1011750" cy="774700"/>
            </a:xfrm>
            <a:custGeom>
              <a:rect b="b" l="l" r="r" t="t"/>
              <a:pathLst>
                <a:path extrusionOk="0" h="30988" w="4047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65"/>
            <p:cNvSpPr/>
            <p:nvPr/>
          </p:nvSpPr>
          <p:spPr>
            <a:xfrm>
              <a:off x="5668725" y="3080325"/>
              <a:ext cx="325475" cy="881050"/>
            </a:xfrm>
            <a:custGeom>
              <a:rect b="b" l="l" r="r" t="t"/>
              <a:pathLst>
                <a:path extrusionOk="0" h="35242" w="13019">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65"/>
            <p:cNvSpPr/>
            <p:nvPr/>
          </p:nvSpPr>
          <p:spPr>
            <a:xfrm>
              <a:off x="5664700" y="3073250"/>
              <a:ext cx="307000" cy="894450"/>
            </a:xfrm>
            <a:custGeom>
              <a:rect b="b" l="l" r="r" t="t"/>
              <a:pathLst>
                <a:path extrusionOk="0" h="35778" w="1228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65"/>
            <p:cNvSpPr/>
            <p:nvPr/>
          </p:nvSpPr>
          <p:spPr>
            <a:xfrm>
              <a:off x="4840200" y="3431675"/>
              <a:ext cx="838200" cy="676200"/>
            </a:xfrm>
            <a:custGeom>
              <a:rect b="b" l="l" r="r" t="t"/>
              <a:pathLst>
                <a:path extrusionOk="0" h="27048" w="33528">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65"/>
            <p:cNvSpPr/>
            <p:nvPr/>
          </p:nvSpPr>
          <p:spPr>
            <a:xfrm>
              <a:off x="4835375" y="3425250"/>
              <a:ext cx="849450" cy="689525"/>
            </a:xfrm>
            <a:custGeom>
              <a:rect b="b" l="l" r="r" t="t"/>
              <a:pathLst>
                <a:path extrusionOk="0" h="27581" w="33978">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65"/>
            <p:cNvSpPr/>
            <p:nvPr/>
          </p:nvSpPr>
          <p:spPr>
            <a:xfrm>
              <a:off x="4808050" y="3370700"/>
              <a:ext cx="836600" cy="657375"/>
            </a:xfrm>
            <a:custGeom>
              <a:rect b="b" l="l" r="r" t="t"/>
              <a:pathLst>
                <a:path extrusionOk="0" h="26295" w="33464">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65"/>
            <p:cNvSpPr/>
            <p:nvPr/>
          </p:nvSpPr>
          <p:spPr>
            <a:xfrm>
              <a:off x="4800825" y="3363350"/>
              <a:ext cx="850250" cy="671050"/>
            </a:xfrm>
            <a:custGeom>
              <a:rect b="b" l="l" r="r" t="t"/>
              <a:pathLst>
                <a:path extrusionOk="0" h="26842" w="3401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65"/>
            <p:cNvSpPr/>
            <p:nvPr/>
          </p:nvSpPr>
          <p:spPr>
            <a:xfrm>
              <a:off x="2458300" y="1966675"/>
              <a:ext cx="3007125" cy="2323275"/>
            </a:xfrm>
            <a:custGeom>
              <a:rect b="b" l="l" r="r" t="t"/>
              <a:pathLst>
                <a:path extrusionOk="0" h="92931" w="120285">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65"/>
            <p:cNvSpPr/>
            <p:nvPr/>
          </p:nvSpPr>
          <p:spPr>
            <a:xfrm>
              <a:off x="2451875" y="1960250"/>
              <a:ext cx="3020000" cy="2336925"/>
            </a:xfrm>
            <a:custGeom>
              <a:rect b="b" l="l" r="r" t="t"/>
              <a:pathLst>
                <a:path extrusionOk="0" h="93477" w="12080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1" name="Google Shape;3601;p65"/>
            <p:cNvSpPr/>
            <p:nvPr/>
          </p:nvSpPr>
          <p:spPr>
            <a:xfrm>
              <a:off x="2458300" y="1932125"/>
              <a:ext cx="3007125" cy="2323275"/>
            </a:xfrm>
            <a:custGeom>
              <a:rect b="b" l="l" r="r" t="t"/>
              <a:pathLst>
                <a:path extrusionOk="0" h="92931" w="120285">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2" name="Google Shape;3602;p65"/>
            <p:cNvSpPr/>
            <p:nvPr/>
          </p:nvSpPr>
          <p:spPr>
            <a:xfrm>
              <a:off x="2451875" y="1924900"/>
              <a:ext cx="3020000" cy="2337725"/>
            </a:xfrm>
            <a:custGeom>
              <a:rect b="b" l="l" r="r" t="t"/>
              <a:pathLst>
                <a:path extrusionOk="0" h="93509" w="12080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65"/>
            <p:cNvSpPr/>
            <p:nvPr/>
          </p:nvSpPr>
          <p:spPr>
            <a:xfrm>
              <a:off x="4364475" y="2379750"/>
              <a:ext cx="532800" cy="452450"/>
            </a:xfrm>
            <a:custGeom>
              <a:rect b="b" l="l" r="r" t="t"/>
              <a:pathLst>
                <a:path extrusionOk="0" h="18098" w="21312">
                  <a:moveTo>
                    <a:pt x="13694" y="0"/>
                  </a:moveTo>
                  <a:lnTo>
                    <a:pt x="0" y="8647"/>
                  </a:lnTo>
                  <a:lnTo>
                    <a:pt x="7811" y="18097"/>
                  </a:lnTo>
                  <a:lnTo>
                    <a:pt x="21312" y="8390"/>
                  </a:lnTo>
                  <a:lnTo>
                    <a:pt x="136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65"/>
            <p:cNvSpPr/>
            <p:nvPr/>
          </p:nvSpPr>
          <p:spPr>
            <a:xfrm>
              <a:off x="4358025" y="2373275"/>
              <a:ext cx="546500" cy="465200"/>
            </a:xfrm>
            <a:custGeom>
              <a:rect b="b" l="l" r="r" t="t"/>
              <a:pathLst>
                <a:path extrusionOk="0" h="18608" w="2186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65"/>
            <p:cNvSpPr/>
            <p:nvPr/>
          </p:nvSpPr>
          <p:spPr>
            <a:xfrm>
              <a:off x="3363175" y="2398225"/>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65"/>
            <p:cNvSpPr/>
            <p:nvPr/>
          </p:nvSpPr>
          <p:spPr>
            <a:xfrm>
              <a:off x="3355925" y="2391725"/>
              <a:ext cx="611575" cy="512250"/>
            </a:xfrm>
            <a:custGeom>
              <a:rect b="b" l="l" r="r" t="t"/>
              <a:pathLst>
                <a:path extrusionOk="0" h="20490" w="24463">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65"/>
            <p:cNvSpPr/>
            <p:nvPr/>
          </p:nvSpPr>
          <p:spPr>
            <a:xfrm>
              <a:off x="3836500" y="2737350"/>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65"/>
            <p:cNvSpPr/>
            <p:nvPr/>
          </p:nvSpPr>
          <p:spPr>
            <a:xfrm>
              <a:off x="3829250" y="2730850"/>
              <a:ext cx="610775" cy="512650"/>
            </a:xfrm>
            <a:custGeom>
              <a:rect b="b" l="l" r="r" t="t"/>
              <a:pathLst>
                <a:path extrusionOk="0" h="20506" w="24431">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65"/>
            <p:cNvSpPr/>
            <p:nvPr/>
          </p:nvSpPr>
          <p:spPr>
            <a:xfrm>
              <a:off x="3777025" y="2762250"/>
              <a:ext cx="564975" cy="483800"/>
            </a:xfrm>
            <a:custGeom>
              <a:rect b="b" l="l" r="r" t="t"/>
              <a:pathLst>
                <a:path extrusionOk="0" h="19352" w="22599">
                  <a:moveTo>
                    <a:pt x="13469" y="1"/>
                  </a:moveTo>
                  <a:lnTo>
                    <a:pt x="1" y="4019"/>
                  </a:lnTo>
                  <a:lnTo>
                    <a:pt x="8390" y="19352"/>
                  </a:lnTo>
                  <a:lnTo>
                    <a:pt x="22598" y="13309"/>
                  </a:lnTo>
                  <a:lnTo>
                    <a:pt x="134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65"/>
            <p:cNvSpPr/>
            <p:nvPr/>
          </p:nvSpPr>
          <p:spPr>
            <a:xfrm>
              <a:off x="3770600" y="2755525"/>
              <a:ext cx="577825" cy="497600"/>
            </a:xfrm>
            <a:custGeom>
              <a:rect b="b" l="l" r="r" t="t"/>
              <a:pathLst>
                <a:path extrusionOk="0" h="19904" w="23113">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65"/>
            <p:cNvSpPr/>
            <p:nvPr/>
          </p:nvSpPr>
          <p:spPr>
            <a:xfrm>
              <a:off x="3632675" y="2195225"/>
              <a:ext cx="140350" cy="44725"/>
            </a:xfrm>
            <a:custGeom>
              <a:rect b="b" l="l" r="r" t="t"/>
              <a:pathLst>
                <a:path extrusionOk="0" h="1789" w="5614">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65"/>
            <p:cNvSpPr/>
            <p:nvPr/>
          </p:nvSpPr>
          <p:spPr>
            <a:xfrm>
              <a:off x="3641225" y="2188475"/>
              <a:ext cx="139050" cy="57900"/>
            </a:xfrm>
            <a:custGeom>
              <a:rect b="b" l="l" r="r" t="t"/>
              <a:pathLst>
                <a:path extrusionOk="0" h="2316" w="5562">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65"/>
            <p:cNvSpPr/>
            <p:nvPr/>
          </p:nvSpPr>
          <p:spPr>
            <a:xfrm>
              <a:off x="3140575" y="1556850"/>
              <a:ext cx="648525" cy="757200"/>
            </a:xfrm>
            <a:custGeom>
              <a:rect b="b" l="l" r="r" t="t"/>
              <a:pathLst>
                <a:path extrusionOk="0" h="30288" w="25941">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4" name="Google Shape;3614;p65"/>
            <p:cNvSpPr/>
            <p:nvPr/>
          </p:nvSpPr>
          <p:spPr>
            <a:xfrm>
              <a:off x="3150200" y="1550200"/>
              <a:ext cx="635700" cy="770900"/>
            </a:xfrm>
            <a:custGeom>
              <a:rect b="b" l="l" r="r" t="t"/>
              <a:pathLst>
                <a:path extrusionOk="0" h="30836" w="25428">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5" name="Google Shape;3615;p65"/>
            <p:cNvSpPr/>
            <p:nvPr/>
          </p:nvSpPr>
          <p:spPr>
            <a:xfrm>
              <a:off x="3475675" y="2192500"/>
              <a:ext cx="313425" cy="121550"/>
            </a:xfrm>
            <a:custGeom>
              <a:rect b="b" l="l" r="r" t="t"/>
              <a:pathLst>
                <a:path extrusionOk="0" h="4862" w="12537">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6" name="Google Shape;3616;p65"/>
            <p:cNvSpPr/>
            <p:nvPr/>
          </p:nvSpPr>
          <p:spPr>
            <a:xfrm>
              <a:off x="3469250" y="2185675"/>
              <a:ext cx="316650" cy="135425"/>
            </a:xfrm>
            <a:custGeom>
              <a:rect b="b" l="l" r="r" t="t"/>
              <a:pathLst>
                <a:path extrusionOk="0" h="5417" w="12666">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7" name="Google Shape;3617;p65"/>
            <p:cNvSpPr/>
            <p:nvPr/>
          </p:nvSpPr>
          <p:spPr>
            <a:xfrm>
              <a:off x="2555550" y="1784050"/>
              <a:ext cx="278875" cy="381950"/>
            </a:xfrm>
            <a:custGeom>
              <a:rect b="b" l="l" r="r" t="t"/>
              <a:pathLst>
                <a:path extrusionOk="0" h="15278" w="11155">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8" name="Google Shape;3618;p65"/>
            <p:cNvSpPr/>
            <p:nvPr/>
          </p:nvSpPr>
          <p:spPr>
            <a:xfrm>
              <a:off x="2553125" y="1777025"/>
              <a:ext cx="278875" cy="396200"/>
            </a:xfrm>
            <a:custGeom>
              <a:rect b="b" l="l" r="r" t="t"/>
              <a:pathLst>
                <a:path extrusionOk="0" h="15848" w="11155">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9" name="Google Shape;3619;p65"/>
            <p:cNvSpPr/>
            <p:nvPr/>
          </p:nvSpPr>
          <p:spPr>
            <a:xfrm>
              <a:off x="2599750" y="1732350"/>
              <a:ext cx="225025" cy="346875"/>
            </a:xfrm>
            <a:custGeom>
              <a:rect b="b" l="l" r="r" t="t"/>
              <a:pathLst>
                <a:path extrusionOk="0" h="13875" w="9001">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0" name="Google Shape;3620;p65"/>
            <p:cNvSpPr/>
            <p:nvPr/>
          </p:nvSpPr>
          <p:spPr>
            <a:xfrm>
              <a:off x="2598925" y="1725600"/>
              <a:ext cx="224250" cy="360350"/>
            </a:xfrm>
            <a:custGeom>
              <a:rect b="b" l="l" r="r" t="t"/>
              <a:pathLst>
                <a:path extrusionOk="0" h="14414" w="897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1" name="Google Shape;3621;p65"/>
            <p:cNvSpPr/>
            <p:nvPr/>
          </p:nvSpPr>
          <p:spPr>
            <a:xfrm>
              <a:off x="2517775" y="1419200"/>
              <a:ext cx="483000" cy="427600"/>
            </a:xfrm>
            <a:custGeom>
              <a:rect b="b" l="l" r="r" t="t"/>
              <a:pathLst>
                <a:path extrusionOk="0" h="17104" w="1932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2" name="Google Shape;3622;p65"/>
            <p:cNvSpPr/>
            <p:nvPr/>
          </p:nvSpPr>
          <p:spPr>
            <a:xfrm>
              <a:off x="2521800" y="1412200"/>
              <a:ext cx="474950" cy="441200"/>
            </a:xfrm>
            <a:custGeom>
              <a:rect b="b" l="l" r="r" t="t"/>
              <a:pathLst>
                <a:path extrusionOk="0" h="17648" w="18998">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3" name="Google Shape;3623;p65"/>
            <p:cNvSpPr/>
            <p:nvPr/>
          </p:nvSpPr>
          <p:spPr>
            <a:xfrm>
              <a:off x="2647575" y="1608275"/>
              <a:ext cx="315425" cy="350275"/>
            </a:xfrm>
            <a:custGeom>
              <a:rect b="b" l="l" r="r" t="t"/>
              <a:pathLst>
                <a:path extrusionOk="0" h="14011" w="12617">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4" name="Google Shape;3624;p65"/>
            <p:cNvSpPr/>
            <p:nvPr/>
          </p:nvSpPr>
          <p:spPr>
            <a:xfrm>
              <a:off x="2652775" y="1601625"/>
              <a:ext cx="312625" cy="363475"/>
            </a:xfrm>
            <a:custGeom>
              <a:rect b="b" l="l" r="r" t="t"/>
              <a:pathLst>
                <a:path extrusionOk="0" h="14539" w="12505">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65"/>
            <p:cNvSpPr/>
            <p:nvPr/>
          </p:nvSpPr>
          <p:spPr>
            <a:xfrm>
              <a:off x="2962975" y="1971500"/>
              <a:ext cx="295750" cy="594125"/>
            </a:xfrm>
            <a:custGeom>
              <a:rect b="b" l="l" r="r" t="t"/>
              <a:pathLst>
                <a:path extrusionOk="0" h="23765" w="1183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65"/>
            <p:cNvSpPr/>
            <p:nvPr/>
          </p:nvSpPr>
          <p:spPr>
            <a:xfrm>
              <a:off x="2955750" y="1964925"/>
              <a:ext cx="305375" cy="607700"/>
            </a:xfrm>
            <a:custGeom>
              <a:rect b="b" l="l" r="r" t="t"/>
              <a:pathLst>
                <a:path extrusionOk="0" h="24308" w="12215">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65"/>
            <p:cNvSpPr/>
            <p:nvPr/>
          </p:nvSpPr>
          <p:spPr>
            <a:xfrm>
              <a:off x="3105200" y="2303400"/>
              <a:ext cx="153525" cy="262225"/>
            </a:xfrm>
            <a:custGeom>
              <a:rect b="b" l="l" r="r" t="t"/>
              <a:pathLst>
                <a:path extrusionOk="0" h="10489" w="6141">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65"/>
            <p:cNvSpPr/>
            <p:nvPr/>
          </p:nvSpPr>
          <p:spPr>
            <a:xfrm>
              <a:off x="3097975" y="2296750"/>
              <a:ext cx="163150" cy="275875"/>
            </a:xfrm>
            <a:custGeom>
              <a:rect b="b" l="l" r="r" t="t"/>
              <a:pathLst>
                <a:path extrusionOk="0" h="11035" w="6526">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65"/>
            <p:cNvSpPr/>
            <p:nvPr/>
          </p:nvSpPr>
          <p:spPr>
            <a:xfrm>
              <a:off x="2323300" y="1964275"/>
              <a:ext cx="961150" cy="862825"/>
            </a:xfrm>
            <a:custGeom>
              <a:rect b="b" l="l" r="r" t="t"/>
              <a:pathLst>
                <a:path extrusionOk="0" h="34513" w="38446">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0" name="Google Shape;3630;p65"/>
            <p:cNvSpPr/>
            <p:nvPr/>
          </p:nvSpPr>
          <p:spPr>
            <a:xfrm>
              <a:off x="2329725" y="1957850"/>
              <a:ext cx="951500" cy="875950"/>
            </a:xfrm>
            <a:custGeom>
              <a:rect b="b" l="l" r="r" t="t"/>
              <a:pathLst>
                <a:path extrusionOk="0" h="35038" w="3806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1" name="Google Shape;3631;p65"/>
            <p:cNvSpPr/>
            <p:nvPr/>
          </p:nvSpPr>
          <p:spPr>
            <a:xfrm>
              <a:off x="3009575" y="2539650"/>
              <a:ext cx="274875" cy="206550"/>
            </a:xfrm>
            <a:custGeom>
              <a:rect b="b" l="l" r="r" t="t"/>
              <a:pathLst>
                <a:path extrusionOk="0" h="8262" w="10995">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2" name="Google Shape;3632;p65"/>
            <p:cNvSpPr/>
            <p:nvPr/>
          </p:nvSpPr>
          <p:spPr>
            <a:xfrm>
              <a:off x="3002350" y="2533225"/>
              <a:ext cx="278875" cy="219750"/>
            </a:xfrm>
            <a:custGeom>
              <a:rect b="b" l="l" r="r" t="t"/>
              <a:pathLst>
                <a:path extrusionOk="0" h="8790" w="11155">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65"/>
            <p:cNvSpPr/>
            <p:nvPr/>
          </p:nvSpPr>
          <p:spPr>
            <a:xfrm>
              <a:off x="3041725" y="2911725"/>
              <a:ext cx="238700" cy="81200"/>
            </a:xfrm>
            <a:custGeom>
              <a:rect b="b" l="l" r="r" t="t"/>
              <a:pathLst>
                <a:path extrusionOk="0" h="3248" w="9548">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65"/>
            <p:cNvSpPr/>
            <p:nvPr/>
          </p:nvSpPr>
          <p:spPr>
            <a:xfrm>
              <a:off x="3034500" y="2905300"/>
              <a:ext cx="234675" cy="94050"/>
            </a:xfrm>
            <a:custGeom>
              <a:rect b="b" l="l" r="r" t="t"/>
              <a:pathLst>
                <a:path extrusionOk="0" h="3762" w="9387">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65"/>
            <p:cNvSpPr/>
            <p:nvPr/>
          </p:nvSpPr>
          <p:spPr>
            <a:xfrm>
              <a:off x="2902700" y="2851450"/>
              <a:ext cx="604350" cy="551325"/>
            </a:xfrm>
            <a:custGeom>
              <a:rect b="b" l="l" r="r" t="t"/>
              <a:pathLst>
                <a:path extrusionOk="0" h="22053" w="24174">
                  <a:moveTo>
                    <a:pt x="17616" y="1"/>
                  </a:moveTo>
                  <a:lnTo>
                    <a:pt x="0" y="8166"/>
                  </a:lnTo>
                  <a:lnTo>
                    <a:pt x="6847" y="22052"/>
                  </a:lnTo>
                  <a:lnTo>
                    <a:pt x="24173" y="13277"/>
                  </a:lnTo>
                  <a:lnTo>
                    <a:pt x="17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65"/>
            <p:cNvSpPr/>
            <p:nvPr/>
          </p:nvSpPr>
          <p:spPr>
            <a:xfrm>
              <a:off x="2896275" y="2845050"/>
              <a:ext cx="618000" cy="564150"/>
            </a:xfrm>
            <a:custGeom>
              <a:rect b="b" l="l" r="r" t="t"/>
              <a:pathLst>
                <a:path extrusionOk="0" h="22566" w="2472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65"/>
            <p:cNvSpPr/>
            <p:nvPr/>
          </p:nvSpPr>
          <p:spPr>
            <a:xfrm>
              <a:off x="3048950" y="2939850"/>
              <a:ext cx="145475" cy="79925"/>
            </a:xfrm>
            <a:custGeom>
              <a:rect b="b" l="l" r="r" t="t"/>
              <a:pathLst>
                <a:path extrusionOk="0" h="3197" w="5819">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65"/>
            <p:cNvSpPr/>
            <p:nvPr/>
          </p:nvSpPr>
          <p:spPr>
            <a:xfrm>
              <a:off x="3042525" y="2932825"/>
              <a:ext cx="152725" cy="93850"/>
            </a:xfrm>
            <a:custGeom>
              <a:rect b="b" l="l" r="r" t="t"/>
              <a:pathLst>
                <a:path extrusionOk="0" h="3754" w="6109">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9" name="Google Shape;3639;p65"/>
            <p:cNvSpPr/>
            <p:nvPr/>
          </p:nvSpPr>
          <p:spPr>
            <a:xfrm>
              <a:off x="2426975" y="2793600"/>
              <a:ext cx="662175" cy="222625"/>
            </a:xfrm>
            <a:custGeom>
              <a:rect b="b" l="l" r="r" t="t"/>
              <a:pathLst>
                <a:path extrusionOk="0" h="8905" w="26487">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0" name="Google Shape;3640;p65"/>
            <p:cNvSpPr/>
            <p:nvPr/>
          </p:nvSpPr>
          <p:spPr>
            <a:xfrm>
              <a:off x="2503300" y="2787175"/>
              <a:ext cx="592300" cy="235475"/>
            </a:xfrm>
            <a:custGeom>
              <a:rect b="b" l="l" r="r" t="t"/>
              <a:pathLst>
                <a:path extrusionOk="0" h="9419" w="23692">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1" name="Google Shape;3641;p65"/>
            <p:cNvSpPr/>
            <p:nvPr/>
          </p:nvSpPr>
          <p:spPr>
            <a:xfrm>
              <a:off x="1989800" y="2788450"/>
              <a:ext cx="709600" cy="1210775"/>
            </a:xfrm>
            <a:custGeom>
              <a:rect b="b" l="l" r="r" t="t"/>
              <a:pathLst>
                <a:path extrusionOk="0" h="48431" w="28384">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2" name="Google Shape;3642;p65"/>
            <p:cNvSpPr/>
            <p:nvPr/>
          </p:nvSpPr>
          <p:spPr>
            <a:xfrm>
              <a:off x="1982575" y="2781550"/>
              <a:ext cx="718450" cy="1223925"/>
            </a:xfrm>
            <a:custGeom>
              <a:rect b="b" l="l" r="r" t="t"/>
              <a:pathLst>
                <a:path extrusionOk="0" h="48957" w="28738">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65"/>
            <p:cNvSpPr/>
            <p:nvPr/>
          </p:nvSpPr>
          <p:spPr>
            <a:xfrm>
              <a:off x="2331325" y="2776500"/>
              <a:ext cx="384950" cy="435925"/>
            </a:xfrm>
            <a:custGeom>
              <a:rect b="b" l="l" r="r" t="t"/>
              <a:pathLst>
                <a:path extrusionOk="0" h="17437" w="15398">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65"/>
            <p:cNvSpPr/>
            <p:nvPr/>
          </p:nvSpPr>
          <p:spPr>
            <a:xfrm>
              <a:off x="2324100" y="2770300"/>
              <a:ext cx="384150" cy="449250"/>
            </a:xfrm>
            <a:custGeom>
              <a:rect b="b" l="l" r="r" t="t"/>
              <a:pathLst>
                <a:path extrusionOk="0" h="17970" w="15366">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65"/>
            <p:cNvSpPr/>
            <p:nvPr/>
          </p:nvSpPr>
          <p:spPr>
            <a:xfrm>
              <a:off x="2377950" y="2807100"/>
              <a:ext cx="307800" cy="365025"/>
            </a:xfrm>
            <a:custGeom>
              <a:rect b="b" l="l" r="r" t="t"/>
              <a:pathLst>
                <a:path extrusionOk="0" h="14601" w="12312">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65"/>
            <p:cNvSpPr/>
            <p:nvPr/>
          </p:nvSpPr>
          <p:spPr>
            <a:xfrm>
              <a:off x="2385175" y="2800025"/>
              <a:ext cx="279675" cy="378875"/>
            </a:xfrm>
            <a:custGeom>
              <a:rect b="b" l="l" r="r" t="t"/>
              <a:pathLst>
                <a:path extrusionOk="0" h="15155" w="11187">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65"/>
            <p:cNvSpPr/>
            <p:nvPr/>
          </p:nvSpPr>
          <p:spPr>
            <a:xfrm>
              <a:off x="2394825" y="2509125"/>
              <a:ext cx="381725" cy="495850"/>
            </a:xfrm>
            <a:custGeom>
              <a:rect b="b" l="l" r="r" t="t"/>
              <a:pathLst>
                <a:path extrusionOk="0" h="19834" w="15269">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8" name="Google Shape;3648;p65"/>
            <p:cNvSpPr/>
            <p:nvPr/>
          </p:nvSpPr>
          <p:spPr>
            <a:xfrm>
              <a:off x="2392400" y="2502175"/>
              <a:ext cx="384950" cy="509225"/>
            </a:xfrm>
            <a:custGeom>
              <a:rect b="b" l="l" r="r" t="t"/>
              <a:pathLst>
                <a:path extrusionOk="0" h="20369" w="15398">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9" name="Google Shape;3649;p65"/>
            <p:cNvSpPr/>
            <p:nvPr/>
          </p:nvSpPr>
          <p:spPr>
            <a:xfrm>
              <a:off x="2123200" y="2738050"/>
              <a:ext cx="231475" cy="220100"/>
            </a:xfrm>
            <a:custGeom>
              <a:rect b="b" l="l" r="r" t="t"/>
              <a:pathLst>
                <a:path extrusionOk="0" h="8804" w="9259">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0" name="Google Shape;3650;p65"/>
            <p:cNvSpPr/>
            <p:nvPr/>
          </p:nvSpPr>
          <p:spPr>
            <a:xfrm>
              <a:off x="2116775" y="2731725"/>
              <a:ext cx="244325" cy="233075"/>
            </a:xfrm>
            <a:custGeom>
              <a:rect b="b" l="l" r="r" t="t"/>
              <a:pathLst>
                <a:path extrusionOk="0" h="9323" w="9773">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65"/>
            <p:cNvSpPr/>
            <p:nvPr/>
          </p:nvSpPr>
          <p:spPr>
            <a:xfrm>
              <a:off x="2243750" y="2333400"/>
              <a:ext cx="502275" cy="521250"/>
            </a:xfrm>
            <a:custGeom>
              <a:rect b="b" l="l" r="r" t="t"/>
              <a:pathLst>
                <a:path extrusionOk="0" h="20850" w="20091">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65"/>
            <p:cNvSpPr/>
            <p:nvPr/>
          </p:nvSpPr>
          <p:spPr>
            <a:xfrm>
              <a:off x="2242925" y="2326700"/>
              <a:ext cx="492650" cy="534425"/>
            </a:xfrm>
            <a:custGeom>
              <a:rect b="b" l="l" r="r" t="t"/>
              <a:pathLst>
                <a:path extrusionOk="0" h="21377" w="19706">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65"/>
            <p:cNvSpPr/>
            <p:nvPr/>
          </p:nvSpPr>
          <p:spPr>
            <a:xfrm>
              <a:off x="2451875" y="2703050"/>
              <a:ext cx="116550" cy="119500"/>
            </a:xfrm>
            <a:custGeom>
              <a:rect b="b" l="l" r="r" t="t"/>
              <a:pathLst>
                <a:path extrusionOk="0" h="4780" w="4662">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65"/>
            <p:cNvSpPr/>
            <p:nvPr/>
          </p:nvSpPr>
          <p:spPr>
            <a:xfrm>
              <a:off x="2465525" y="2696375"/>
              <a:ext cx="110925" cy="132600"/>
            </a:xfrm>
            <a:custGeom>
              <a:rect b="b" l="l" r="r" t="t"/>
              <a:pathLst>
                <a:path extrusionOk="0" h="5304" w="4437">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65"/>
            <p:cNvSpPr/>
            <p:nvPr/>
          </p:nvSpPr>
          <p:spPr>
            <a:xfrm>
              <a:off x="2691350" y="2592500"/>
              <a:ext cx="45825" cy="63900"/>
            </a:xfrm>
            <a:custGeom>
              <a:rect b="b" l="l" r="r" t="t"/>
              <a:pathLst>
                <a:path extrusionOk="0" h="2556" w="1833">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65"/>
            <p:cNvSpPr/>
            <p:nvPr/>
          </p:nvSpPr>
          <p:spPr>
            <a:xfrm>
              <a:off x="2938050" y="3199600"/>
              <a:ext cx="86025" cy="149600"/>
            </a:xfrm>
            <a:custGeom>
              <a:rect b="b" l="l" r="r" t="t"/>
              <a:pathLst>
                <a:path extrusionOk="0" h="5984" w="3441">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7" name="Google Shape;3657;p65"/>
            <p:cNvSpPr/>
            <p:nvPr/>
          </p:nvSpPr>
          <p:spPr>
            <a:xfrm>
              <a:off x="2931625" y="3193000"/>
              <a:ext cx="93250" cy="163150"/>
            </a:xfrm>
            <a:custGeom>
              <a:rect b="b" l="l" r="r" t="t"/>
              <a:pathLst>
                <a:path extrusionOk="0" h="6526" w="373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65"/>
            <p:cNvSpPr/>
            <p:nvPr/>
          </p:nvSpPr>
          <p:spPr>
            <a:xfrm>
              <a:off x="2937250" y="3178425"/>
              <a:ext cx="143875" cy="321575"/>
            </a:xfrm>
            <a:custGeom>
              <a:rect b="b" l="l" r="r" t="t"/>
              <a:pathLst>
                <a:path extrusionOk="0" h="12863" w="5755">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65"/>
            <p:cNvSpPr/>
            <p:nvPr/>
          </p:nvSpPr>
          <p:spPr>
            <a:xfrm>
              <a:off x="2930025" y="3172100"/>
              <a:ext cx="149500" cy="334925"/>
            </a:xfrm>
            <a:custGeom>
              <a:rect b="b" l="l" r="r" t="t"/>
              <a:pathLst>
                <a:path extrusionOk="0" h="13397" w="598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0" name="Google Shape;3660;p65"/>
            <p:cNvSpPr/>
            <p:nvPr/>
          </p:nvSpPr>
          <p:spPr>
            <a:xfrm>
              <a:off x="2962175" y="3205825"/>
              <a:ext cx="55475" cy="189700"/>
            </a:xfrm>
            <a:custGeom>
              <a:rect b="b" l="l" r="r" t="t"/>
              <a:pathLst>
                <a:path extrusionOk="0" h="7588" w="2219">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1" name="Google Shape;3661;p65"/>
            <p:cNvSpPr/>
            <p:nvPr/>
          </p:nvSpPr>
          <p:spPr>
            <a:xfrm>
              <a:off x="2955750" y="3198625"/>
              <a:ext cx="69125" cy="203325"/>
            </a:xfrm>
            <a:custGeom>
              <a:rect b="b" l="l" r="r" t="t"/>
              <a:pathLst>
                <a:path extrusionOk="0" h="8133" w="2765">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2" name="Google Shape;3662;p65"/>
            <p:cNvSpPr/>
            <p:nvPr/>
          </p:nvSpPr>
          <p:spPr>
            <a:xfrm>
              <a:off x="2173825" y="3252475"/>
              <a:ext cx="853450" cy="753000"/>
            </a:xfrm>
            <a:custGeom>
              <a:rect b="b" l="l" r="r" t="t"/>
              <a:pathLst>
                <a:path extrusionOk="0" h="30120" w="34138">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3" name="Google Shape;3663;p65"/>
            <p:cNvSpPr/>
            <p:nvPr/>
          </p:nvSpPr>
          <p:spPr>
            <a:xfrm>
              <a:off x="2183475" y="3245900"/>
              <a:ext cx="833350" cy="766800"/>
            </a:xfrm>
            <a:custGeom>
              <a:rect b="b" l="l" r="r" t="t"/>
              <a:pathLst>
                <a:path extrusionOk="0" h="30672" w="33334">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4" name="Google Shape;3664;p65"/>
            <p:cNvSpPr/>
            <p:nvPr/>
          </p:nvSpPr>
          <p:spPr>
            <a:xfrm>
              <a:off x="3821225" y="1865575"/>
              <a:ext cx="186475" cy="152025"/>
            </a:xfrm>
            <a:custGeom>
              <a:rect b="b" l="l" r="r" t="t"/>
              <a:pathLst>
                <a:path extrusionOk="0" h="6081" w="7459">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65"/>
            <p:cNvSpPr/>
            <p:nvPr/>
          </p:nvSpPr>
          <p:spPr>
            <a:xfrm>
              <a:off x="3822025" y="1859000"/>
              <a:ext cx="183250" cy="165575"/>
            </a:xfrm>
            <a:custGeom>
              <a:rect b="b" l="l" r="r" t="t"/>
              <a:pathLst>
                <a:path extrusionOk="0" h="6623" w="733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65"/>
            <p:cNvSpPr/>
            <p:nvPr/>
          </p:nvSpPr>
          <p:spPr>
            <a:xfrm>
              <a:off x="3668550" y="1913650"/>
              <a:ext cx="247525" cy="173600"/>
            </a:xfrm>
            <a:custGeom>
              <a:rect b="b" l="l" r="r" t="t"/>
              <a:pathLst>
                <a:path extrusionOk="0" h="6944" w="9901">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65"/>
            <p:cNvSpPr/>
            <p:nvPr/>
          </p:nvSpPr>
          <p:spPr>
            <a:xfrm>
              <a:off x="3662100" y="1907225"/>
              <a:ext cx="247550" cy="186675"/>
            </a:xfrm>
            <a:custGeom>
              <a:rect b="b" l="l" r="r" t="t"/>
              <a:pathLst>
                <a:path extrusionOk="0" h="7467" w="9902">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65"/>
            <p:cNvSpPr/>
            <p:nvPr/>
          </p:nvSpPr>
          <p:spPr>
            <a:xfrm>
              <a:off x="4006850" y="1760950"/>
              <a:ext cx="176825" cy="613200"/>
            </a:xfrm>
            <a:custGeom>
              <a:rect b="b" l="l" r="r" t="t"/>
              <a:pathLst>
                <a:path extrusionOk="0" h="24528" w="7073">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65"/>
            <p:cNvSpPr/>
            <p:nvPr/>
          </p:nvSpPr>
          <p:spPr>
            <a:xfrm>
              <a:off x="4010875" y="1754025"/>
              <a:ext cx="160750" cy="626550"/>
            </a:xfrm>
            <a:custGeom>
              <a:rect b="b" l="l" r="r" t="t"/>
              <a:pathLst>
                <a:path extrusionOk="0" h="25062" w="643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0" name="Google Shape;3670;p65"/>
            <p:cNvSpPr/>
            <p:nvPr/>
          </p:nvSpPr>
          <p:spPr>
            <a:xfrm>
              <a:off x="4006850" y="2125825"/>
              <a:ext cx="149500" cy="248325"/>
            </a:xfrm>
            <a:custGeom>
              <a:rect b="b" l="l" r="r" t="t"/>
              <a:pathLst>
                <a:path extrusionOk="0" h="9933" w="598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1" name="Google Shape;3671;p65"/>
            <p:cNvSpPr/>
            <p:nvPr/>
          </p:nvSpPr>
          <p:spPr>
            <a:xfrm>
              <a:off x="4010875" y="2119375"/>
              <a:ext cx="151100" cy="261200"/>
            </a:xfrm>
            <a:custGeom>
              <a:rect b="b" l="l" r="r" t="t"/>
              <a:pathLst>
                <a:path extrusionOk="0" h="10448" w="6044">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2" name="Google Shape;3672;p65"/>
            <p:cNvSpPr/>
            <p:nvPr/>
          </p:nvSpPr>
          <p:spPr>
            <a:xfrm>
              <a:off x="3981150" y="2125000"/>
              <a:ext cx="481375" cy="450850"/>
            </a:xfrm>
            <a:custGeom>
              <a:rect b="b" l="l" r="r" t="t"/>
              <a:pathLst>
                <a:path extrusionOk="0" h="18034" w="19255">
                  <a:moveTo>
                    <a:pt x="9740" y="0"/>
                  </a:moveTo>
                  <a:lnTo>
                    <a:pt x="0" y="11058"/>
                  </a:lnTo>
                  <a:lnTo>
                    <a:pt x="9836" y="18033"/>
                  </a:lnTo>
                  <a:lnTo>
                    <a:pt x="19255" y="6076"/>
                  </a:lnTo>
                  <a:lnTo>
                    <a:pt x="97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65"/>
            <p:cNvSpPr/>
            <p:nvPr/>
          </p:nvSpPr>
          <p:spPr>
            <a:xfrm>
              <a:off x="3974725" y="2118525"/>
              <a:ext cx="495050" cy="464350"/>
            </a:xfrm>
            <a:custGeom>
              <a:rect b="b" l="l" r="r" t="t"/>
              <a:pathLst>
                <a:path extrusionOk="0" h="18574" w="19802">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65"/>
            <p:cNvSpPr/>
            <p:nvPr/>
          </p:nvSpPr>
          <p:spPr>
            <a:xfrm>
              <a:off x="4117750" y="2193300"/>
              <a:ext cx="56275" cy="160075"/>
            </a:xfrm>
            <a:custGeom>
              <a:rect b="b" l="l" r="r" t="t"/>
              <a:pathLst>
                <a:path extrusionOk="0" h="6403" w="2251">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65"/>
            <p:cNvSpPr/>
            <p:nvPr/>
          </p:nvSpPr>
          <p:spPr>
            <a:xfrm>
              <a:off x="4111325" y="2186875"/>
              <a:ext cx="59500" cy="172800"/>
            </a:xfrm>
            <a:custGeom>
              <a:rect b="b" l="l" r="r" t="t"/>
              <a:pathLst>
                <a:path extrusionOk="0" h="6912" w="238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65"/>
            <p:cNvSpPr/>
            <p:nvPr/>
          </p:nvSpPr>
          <p:spPr>
            <a:xfrm>
              <a:off x="4286825" y="1530325"/>
              <a:ext cx="624125" cy="906500"/>
            </a:xfrm>
            <a:custGeom>
              <a:rect b="b" l="l" r="r" t="t"/>
              <a:pathLst>
                <a:path extrusionOk="0" h="36260" w="24965">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65"/>
            <p:cNvSpPr/>
            <p:nvPr/>
          </p:nvSpPr>
          <p:spPr>
            <a:xfrm>
              <a:off x="4284100" y="1523375"/>
              <a:ext cx="630875" cy="919875"/>
            </a:xfrm>
            <a:custGeom>
              <a:rect b="b" l="l" r="r" t="t"/>
              <a:pathLst>
                <a:path extrusionOk="0" h="36795" w="25235">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65"/>
            <p:cNvSpPr/>
            <p:nvPr/>
          </p:nvSpPr>
          <p:spPr>
            <a:xfrm>
              <a:off x="4286825" y="2209375"/>
              <a:ext cx="250450" cy="227450"/>
            </a:xfrm>
            <a:custGeom>
              <a:rect b="b" l="l" r="r" t="t"/>
              <a:pathLst>
                <a:path extrusionOk="0" h="9098" w="10018">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9" name="Google Shape;3679;p65"/>
            <p:cNvSpPr/>
            <p:nvPr/>
          </p:nvSpPr>
          <p:spPr>
            <a:xfrm>
              <a:off x="4284100" y="2202625"/>
              <a:ext cx="259600" cy="240625"/>
            </a:xfrm>
            <a:custGeom>
              <a:rect b="b" l="l" r="r" t="t"/>
              <a:pathLst>
                <a:path extrusionOk="0" h="9625" w="10384">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0" name="Google Shape;3680;p65"/>
            <p:cNvSpPr/>
            <p:nvPr/>
          </p:nvSpPr>
          <p:spPr>
            <a:xfrm>
              <a:off x="4783150" y="2218225"/>
              <a:ext cx="904075" cy="420950"/>
            </a:xfrm>
            <a:custGeom>
              <a:rect b="b" l="l" r="r" t="t"/>
              <a:pathLst>
                <a:path extrusionOk="0" h="16838" w="36163">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1" name="Google Shape;3681;p65"/>
            <p:cNvSpPr/>
            <p:nvPr/>
          </p:nvSpPr>
          <p:spPr>
            <a:xfrm>
              <a:off x="4781550" y="2211775"/>
              <a:ext cx="902475" cy="433975"/>
            </a:xfrm>
            <a:custGeom>
              <a:rect b="b" l="l" r="r" t="t"/>
              <a:pathLst>
                <a:path extrusionOk="0" h="17359" w="36099">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2" name="Google Shape;3682;p65"/>
            <p:cNvSpPr/>
            <p:nvPr/>
          </p:nvSpPr>
          <p:spPr>
            <a:xfrm>
              <a:off x="4783150" y="2441025"/>
              <a:ext cx="293350" cy="117150"/>
            </a:xfrm>
            <a:custGeom>
              <a:rect b="b" l="l" r="r" t="t"/>
              <a:pathLst>
                <a:path extrusionOk="0" h="4686" w="11734">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65"/>
            <p:cNvSpPr/>
            <p:nvPr/>
          </p:nvSpPr>
          <p:spPr>
            <a:xfrm>
              <a:off x="4781550" y="2434375"/>
              <a:ext cx="302175" cy="131025"/>
            </a:xfrm>
            <a:custGeom>
              <a:rect b="b" l="l" r="r" t="t"/>
              <a:pathLst>
                <a:path extrusionOk="0" h="5241" w="12087">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65"/>
            <p:cNvSpPr/>
            <p:nvPr/>
          </p:nvSpPr>
          <p:spPr>
            <a:xfrm>
              <a:off x="4674150" y="1969900"/>
              <a:ext cx="309925" cy="357350"/>
            </a:xfrm>
            <a:custGeom>
              <a:rect b="b" l="l" r="r" t="t"/>
              <a:pathLst>
                <a:path extrusionOk="0" h="14294" w="12397">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65"/>
            <p:cNvSpPr/>
            <p:nvPr/>
          </p:nvSpPr>
          <p:spPr>
            <a:xfrm>
              <a:off x="4669025" y="1962850"/>
              <a:ext cx="309425" cy="371100"/>
            </a:xfrm>
            <a:custGeom>
              <a:rect b="b" l="l" r="r" t="t"/>
              <a:pathLst>
                <a:path extrusionOk="0" h="14844" w="12377">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65"/>
            <p:cNvSpPr/>
            <p:nvPr/>
          </p:nvSpPr>
          <p:spPr>
            <a:xfrm>
              <a:off x="4536450" y="2239600"/>
              <a:ext cx="249125" cy="205200"/>
            </a:xfrm>
            <a:custGeom>
              <a:rect b="b" l="l" r="r" t="t"/>
              <a:pathLst>
                <a:path extrusionOk="0" h="8208" w="9965">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65"/>
            <p:cNvSpPr/>
            <p:nvPr/>
          </p:nvSpPr>
          <p:spPr>
            <a:xfrm>
              <a:off x="4542075" y="2232675"/>
              <a:ext cx="241900" cy="219425"/>
            </a:xfrm>
            <a:custGeom>
              <a:rect b="b" l="l" r="r" t="t"/>
              <a:pathLst>
                <a:path extrusionOk="0" h="8777" w="9676">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8" name="Google Shape;3688;p65"/>
            <p:cNvSpPr/>
            <p:nvPr/>
          </p:nvSpPr>
          <p:spPr>
            <a:xfrm>
              <a:off x="4681900" y="2220000"/>
              <a:ext cx="85200" cy="103700"/>
            </a:xfrm>
            <a:custGeom>
              <a:rect b="b" l="l" r="r" t="t"/>
              <a:pathLst>
                <a:path extrusionOk="0" h="4148" w="3408">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9" name="Google Shape;3689;p65"/>
            <p:cNvSpPr/>
            <p:nvPr/>
          </p:nvSpPr>
          <p:spPr>
            <a:xfrm>
              <a:off x="4689125" y="2213400"/>
              <a:ext cx="84400" cy="116550"/>
            </a:xfrm>
            <a:custGeom>
              <a:rect b="b" l="l" r="r" t="t"/>
              <a:pathLst>
                <a:path extrusionOk="0" h="4662" w="3376">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0" name="Google Shape;3690;p65"/>
            <p:cNvSpPr/>
            <p:nvPr/>
          </p:nvSpPr>
          <p:spPr>
            <a:xfrm>
              <a:off x="5131100" y="2759925"/>
              <a:ext cx="513550" cy="155050"/>
            </a:xfrm>
            <a:custGeom>
              <a:rect b="b" l="l" r="r" t="t"/>
              <a:pathLst>
                <a:path extrusionOk="0" h="6202" w="20542">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65"/>
            <p:cNvSpPr/>
            <p:nvPr/>
          </p:nvSpPr>
          <p:spPr>
            <a:xfrm>
              <a:off x="5143975" y="2753425"/>
              <a:ext cx="487000" cy="167975"/>
            </a:xfrm>
            <a:custGeom>
              <a:rect b="b" l="l" r="r" t="t"/>
              <a:pathLst>
                <a:path extrusionOk="0" h="6719" w="1948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65"/>
            <p:cNvSpPr/>
            <p:nvPr/>
          </p:nvSpPr>
          <p:spPr>
            <a:xfrm>
              <a:off x="5279775" y="2826825"/>
              <a:ext cx="540850" cy="800375"/>
            </a:xfrm>
            <a:custGeom>
              <a:rect b="b" l="l" r="r" t="t"/>
              <a:pathLst>
                <a:path extrusionOk="0" h="32015" w="21634">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65"/>
            <p:cNvSpPr/>
            <p:nvPr/>
          </p:nvSpPr>
          <p:spPr>
            <a:xfrm>
              <a:off x="5283000" y="2820125"/>
              <a:ext cx="533625" cy="814075"/>
            </a:xfrm>
            <a:custGeom>
              <a:rect b="b" l="l" r="r" t="t"/>
              <a:pathLst>
                <a:path extrusionOk="0" h="32563" w="21345">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65"/>
            <p:cNvSpPr/>
            <p:nvPr/>
          </p:nvSpPr>
          <p:spPr>
            <a:xfrm>
              <a:off x="5438900" y="2899100"/>
              <a:ext cx="237875" cy="221725"/>
            </a:xfrm>
            <a:custGeom>
              <a:rect b="b" l="l" r="r" t="t"/>
              <a:pathLst>
                <a:path extrusionOk="0" h="8869" w="9515">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65"/>
            <p:cNvSpPr/>
            <p:nvPr/>
          </p:nvSpPr>
          <p:spPr>
            <a:xfrm>
              <a:off x="5451750" y="2892450"/>
              <a:ext cx="217800" cy="234675"/>
            </a:xfrm>
            <a:custGeom>
              <a:rect b="b" l="l" r="r" t="t"/>
              <a:pathLst>
                <a:path extrusionOk="0" h="9387" w="8712">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65"/>
            <p:cNvSpPr/>
            <p:nvPr/>
          </p:nvSpPr>
          <p:spPr>
            <a:xfrm>
              <a:off x="5417200" y="2584950"/>
              <a:ext cx="305400" cy="460675"/>
            </a:xfrm>
            <a:custGeom>
              <a:rect b="b" l="l" r="r" t="t"/>
              <a:pathLst>
                <a:path extrusionOk="0" h="18427" w="12216">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7" name="Google Shape;3697;p65"/>
            <p:cNvSpPr/>
            <p:nvPr/>
          </p:nvSpPr>
          <p:spPr>
            <a:xfrm>
              <a:off x="5422825" y="2578225"/>
              <a:ext cx="266825" cy="474175"/>
            </a:xfrm>
            <a:custGeom>
              <a:rect b="b" l="l" r="r" t="t"/>
              <a:pathLst>
                <a:path extrusionOk="0" h="18967" w="10673">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8" name="Google Shape;3698;p65"/>
            <p:cNvSpPr/>
            <p:nvPr/>
          </p:nvSpPr>
          <p:spPr>
            <a:xfrm>
              <a:off x="5456575" y="2429500"/>
              <a:ext cx="532825" cy="629075"/>
            </a:xfrm>
            <a:custGeom>
              <a:rect b="b" l="l" r="r" t="t"/>
              <a:pathLst>
                <a:path extrusionOk="0" h="25163" w="21313">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9" name="Google Shape;3699;p65"/>
            <p:cNvSpPr/>
            <p:nvPr/>
          </p:nvSpPr>
          <p:spPr>
            <a:xfrm>
              <a:off x="5449350" y="2423125"/>
              <a:ext cx="513525" cy="642125"/>
            </a:xfrm>
            <a:custGeom>
              <a:rect b="b" l="l" r="r" t="t"/>
              <a:pathLst>
                <a:path extrusionOk="0" h="25685" w="20541">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0" name="Google Shape;3700;p65"/>
            <p:cNvSpPr/>
            <p:nvPr/>
          </p:nvSpPr>
          <p:spPr>
            <a:xfrm>
              <a:off x="4468125" y="2857075"/>
              <a:ext cx="348000" cy="631675"/>
            </a:xfrm>
            <a:custGeom>
              <a:rect b="b" l="l" r="r" t="t"/>
              <a:pathLst>
                <a:path extrusionOk="0" h="25267" w="13920">
                  <a:moveTo>
                    <a:pt x="4951" y="1"/>
                  </a:moveTo>
                  <a:lnTo>
                    <a:pt x="1" y="20670"/>
                  </a:lnTo>
                  <a:lnTo>
                    <a:pt x="10126" y="25267"/>
                  </a:lnTo>
                  <a:lnTo>
                    <a:pt x="13919" y="5851"/>
                  </a:lnTo>
                  <a:lnTo>
                    <a:pt x="4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65"/>
            <p:cNvSpPr/>
            <p:nvPr/>
          </p:nvSpPr>
          <p:spPr>
            <a:xfrm>
              <a:off x="4460900" y="2850325"/>
              <a:ext cx="362450" cy="645450"/>
            </a:xfrm>
            <a:custGeom>
              <a:rect b="b" l="l" r="r" t="t"/>
              <a:pathLst>
                <a:path extrusionOk="0" h="25818" w="14498">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65"/>
            <p:cNvSpPr/>
            <p:nvPr/>
          </p:nvSpPr>
          <p:spPr>
            <a:xfrm>
              <a:off x="4497875" y="2910925"/>
              <a:ext cx="289325" cy="524775"/>
            </a:xfrm>
            <a:custGeom>
              <a:rect b="b" l="l" r="r" t="t"/>
              <a:pathLst>
                <a:path extrusionOk="0" h="20991" w="11573">
                  <a:moveTo>
                    <a:pt x="4115" y="1"/>
                  </a:moveTo>
                  <a:lnTo>
                    <a:pt x="0" y="17166"/>
                  </a:lnTo>
                  <a:lnTo>
                    <a:pt x="8390" y="20991"/>
                  </a:lnTo>
                  <a:lnTo>
                    <a:pt x="11572" y="4854"/>
                  </a:ln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65"/>
            <p:cNvSpPr/>
            <p:nvPr/>
          </p:nvSpPr>
          <p:spPr>
            <a:xfrm>
              <a:off x="4490625" y="2903975"/>
              <a:ext cx="303800" cy="537975"/>
            </a:xfrm>
            <a:custGeom>
              <a:rect b="b" l="l" r="r" t="t"/>
              <a:pathLst>
                <a:path extrusionOk="0" h="21519" w="12152">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65"/>
            <p:cNvSpPr/>
            <p:nvPr/>
          </p:nvSpPr>
          <p:spPr>
            <a:xfrm>
              <a:off x="4721275" y="3003350"/>
              <a:ext cx="440400" cy="513525"/>
            </a:xfrm>
            <a:custGeom>
              <a:rect b="b" l="l" r="r" t="t"/>
              <a:pathLst>
                <a:path extrusionOk="0" h="20541" w="17616">
                  <a:moveTo>
                    <a:pt x="3793" y="0"/>
                  </a:moveTo>
                  <a:lnTo>
                    <a:pt x="0" y="19416"/>
                  </a:lnTo>
                  <a:lnTo>
                    <a:pt x="14915" y="20541"/>
                  </a:lnTo>
                  <a:lnTo>
                    <a:pt x="17615" y="675"/>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65"/>
            <p:cNvSpPr/>
            <p:nvPr/>
          </p:nvSpPr>
          <p:spPr>
            <a:xfrm>
              <a:off x="4714025" y="2996100"/>
              <a:ext cx="454875" cy="527350"/>
            </a:xfrm>
            <a:custGeom>
              <a:rect b="b" l="l" r="r" t="t"/>
              <a:pathLst>
                <a:path extrusionOk="0" h="21094" w="18195">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65"/>
            <p:cNvSpPr/>
            <p:nvPr/>
          </p:nvSpPr>
          <p:spPr>
            <a:xfrm>
              <a:off x="4918150" y="3207450"/>
              <a:ext cx="27350" cy="17725"/>
            </a:xfrm>
            <a:custGeom>
              <a:rect b="b" l="l" r="r" t="t"/>
              <a:pathLst>
                <a:path extrusionOk="0" h="709" w="1094">
                  <a:moveTo>
                    <a:pt x="129" y="1"/>
                  </a:moveTo>
                  <a:lnTo>
                    <a:pt x="1" y="644"/>
                  </a:lnTo>
                  <a:lnTo>
                    <a:pt x="997" y="708"/>
                  </a:lnTo>
                  <a:lnTo>
                    <a:pt x="1094"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65"/>
            <p:cNvSpPr/>
            <p:nvPr/>
          </p:nvSpPr>
          <p:spPr>
            <a:xfrm>
              <a:off x="4941450" y="3310325"/>
              <a:ext cx="38600" cy="26550"/>
            </a:xfrm>
            <a:custGeom>
              <a:rect b="b" l="l" r="r" t="t"/>
              <a:pathLst>
                <a:path extrusionOk="0" h="1062" w="1544">
                  <a:moveTo>
                    <a:pt x="162" y="0"/>
                  </a:moveTo>
                  <a:lnTo>
                    <a:pt x="1" y="965"/>
                  </a:lnTo>
                  <a:lnTo>
                    <a:pt x="1383" y="1061"/>
                  </a:lnTo>
                  <a:lnTo>
                    <a:pt x="1544"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65"/>
            <p:cNvSpPr/>
            <p:nvPr/>
          </p:nvSpPr>
          <p:spPr>
            <a:xfrm>
              <a:off x="4882800" y="3134325"/>
              <a:ext cx="34575" cy="19325"/>
            </a:xfrm>
            <a:custGeom>
              <a:rect b="b" l="l" r="r" t="t"/>
              <a:pathLst>
                <a:path extrusionOk="0" h="773" w="1383">
                  <a:moveTo>
                    <a:pt x="129" y="1"/>
                  </a:moveTo>
                  <a:lnTo>
                    <a:pt x="0" y="708"/>
                  </a:lnTo>
                  <a:lnTo>
                    <a:pt x="1286" y="772"/>
                  </a:lnTo>
                  <a:lnTo>
                    <a:pt x="1382" y="97"/>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65"/>
            <p:cNvSpPr/>
            <p:nvPr/>
          </p:nvSpPr>
          <p:spPr>
            <a:xfrm>
              <a:off x="4930200" y="3137550"/>
              <a:ext cx="26550" cy="17700"/>
            </a:xfrm>
            <a:custGeom>
              <a:rect b="b" l="l" r="r" t="t"/>
              <a:pathLst>
                <a:path extrusionOk="0" h="708" w="1062">
                  <a:moveTo>
                    <a:pt x="129" y="0"/>
                  </a:moveTo>
                  <a:lnTo>
                    <a:pt x="1" y="675"/>
                  </a:lnTo>
                  <a:lnTo>
                    <a:pt x="965" y="708"/>
                  </a:lnTo>
                  <a:lnTo>
                    <a:pt x="1062"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65"/>
            <p:cNvSpPr/>
            <p:nvPr/>
          </p:nvSpPr>
          <p:spPr>
            <a:xfrm>
              <a:off x="4911725" y="3238800"/>
              <a:ext cx="28950" cy="24950"/>
            </a:xfrm>
            <a:custGeom>
              <a:rect b="b" l="l" r="r" t="t"/>
              <a:pathLst>
                <a:path extrusionOk="0" h="998" w="1158">
                  <a:moveTo>
                    <a:pt x="161" y="1"/>
                  </a:moveTo>
                  <a:lnTo>
                    <a:pt x="0" y="901"/>
                  </a:lnTo>
                  <a:lnTo>
                    <a:pt x="1029" y="997"/>
                  </a:lnTo>
                  <a:lnTo>
                    <a:pt x="1158"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65"/>
            <p:cNvSpPr/>
            <p:nvPr/>
          </p:nvSpPr>
          <p:spPr>
            <a:xfrm>
              <a:off x="4963150" y="3171300"/>
              <a:ext cx="40200" cy="25750"/>
            </a:xfrm>
            <a:custGeom>
              <a:rect b="b" l="l" r="r" t="t"/>
              <a:pathLst>
                <a:path extrusionOk="0" h="1030" w="1608">
                  <a:moveTo>
                    <a:pt x="161" y="0"/>
                  </a:moveTo>
                  <a:lnTo>
                    <a:pt x="1" y="933"/>
                  </a:lnTo>
                  <a:lnTo>
                    <a:pt x="1447" y="1029"/>
                  </a:lnTo>
                  <a:lnTo>
                    <a:pt x="1608" y="65"/>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65"/>
            <p:cNvSpPr/>
            <p:nvPr/>
          </p:nvSpPr>
          <p:spPr>
            <a:xfrm>
              <a:off x="4895650" y="3055575"/>
              <a:ext cx="35375" cy="28950"/>
            </a:xfrm>
            <a:custGeom>
              <a:rect b="b" l="l" r="r" t="t"/>
              <a:pathLst>
                <a:path extrusionOk="0" h="1158" w="1415">
                  <a:moveTo>
                    <a:pt x="193" y="1"/>
                  </a:moveTo>
                  <a:lnTo>
                    <a:pt x="1" y="1094"/>
                  </a:lnTo>
                  <a:lnTo>
                    <a:pt x="1254" y="1158"/>
                  </a:lnTo>
                  <a:lnTo>
                    <a:pt x="1415" y="65"/>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65"/>
            <p:cNvSpPr/>
            <p:nvPr/>
          </p:nvSpPr>
          <p:spPr>
            <a:xfrm>
              <a:off x="4942250" y="3058000"/>
              <a:ext cx="26550" cy="28150"/>
            </a:xfrm>
            <a:custGeom>
              <a:rect b="b" l="l" r="r" t="t"/>
              <a:pathLst>
                <a:path extrusionOk="0" h="1126" w="1062">
                  <a:moveTo>
                    <a:pt x="194" y="0"/>
                  </a:moveTo>
                  <a:lnTo>
                    <a:pt x="1" y="1061"/>
                  </a:lnTo>
                  <a:lnTo>
                    <a:pt x="901" y="1125"/>
                  </a:lnTo>
                  <a:lnTo>
                    <a:pt x="1062" y="64"/>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65"/>
            <p:cNvSpPr/>
            <p:nvPr/>
          </p:nvSpPr>
          <p:spPr>
            <a:xfrm>
              <a:off x="4889225" y="3098175"/>
              <a:ext cx="34575" cy="23325"/>
            </a:xfrm>
            <a:custGeom>
              <a:rect b="b" l="l" r="r" t="t"/>
              <a:pathLst>
                <a:path extrusionOk="0" h="933" w="1383">
                  <a:moveTo>
                    <a:pt x="129" y="0"/>
                  </a:moveTo>
                  <a:lnTo>
                    <a:pt x="0" y="836"/>
                  </a:lnTo>
                  <a:lnTo>
                    <a:pt x="1254" y="932"/>
                  </a:lnTo>
                  <a:lnTo>
                    <a:pt x="1383"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65"/>
            <p:cNvSpPr/>
            <p:nvPr/>
          </p:nvSpPr>
          <p:spPr>
            <a:xfrm>
              <a:off x="4923775" y="3169700"/>
              <a:ext cx="28150" cy="24125"/>
            </a:xfrm>
            <a:custGeom>
              <a:rect b="b" l="l" r="r" t="t"/>
              <a:pathLst>
                <a:path extrusionOk="0" h="965" w="1126">
                  <a:moveTo>
                    <a:pt x="161" y="0"/>
                  </a:moveTo>
                  <a:lnTo>
                    <a:pt x="1" y="900"/>
                  </a:lnTo>
                  <a:lnTo>
                    <a:pt x="965" y="964"/>
                  </a:lnTo>
                  <a:lnTo>
                    <a:pt x="1126"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65"/>
            <p:cNvSpPr/>
            <p:nvPr/>
          </p:nvSpPr>
          <p:spPr>
            <a:xfrm>
              <a:off x="4935825" y="3099775"/>
              <a:ext cx="26550" cy="24125"/>
            </a:xfrm>
            <a:custGeom>
              <a:rect b="b" l="l" r="r" t="t"/>
              <a:pathLst>
                <a:path extrusionOk="0" h="965" w="1062">
                  <a:moveTo>
                    <a:pt x="162" y="1"/>
                  </a:moveTo>
                  <a:lnTo>
                    <a:pt x="1" y="901"/>
                  </a:lnTo>
                  <a:lnTo>
                    <a:pt x="933" y="965"/>
                  </a:lnTo>
                  <a:lnTo>
                    <a:pt x="1062"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65"/>
            <p:cNvSpPr/>
            <p:nvPr/>
          </p:nvSpPr>
          <p:spPr>
            <a:xfrm>
              <a:off x="4952700" y="3241225"/>
              <a:ext cx="39400" cy="25725"/>
            </a:xfrm>
            <a:custGeom>
              <a:rect b="b" l="l" r="r" t="t"/>
              <a:pathLst>
                <a:path extrusionOk="0" h="1029" w="1576">
                  <a:moveTo>
                    <a:pt x="129" y="0"/>
                  </a:moveTo>
                  <a:lnTo>
                    <a:pt x="1" y="932"/>
                  </a:lnTo>
                  <a:lnTo>
                    <a:pt x="1415" y="1029"/>
                  </a:lnTo>
                  <a:lnTo>
                    <a:pt x="1576"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65"/>
            <p:cNvSpPr/>
            <p:nvPr/>
          </p:nvSpPr>
          <p:spPr>
            <a:xfrm>
              <a:off x="4817700" y="3270950"/>
              <a:ext cx="28150" cy="19300"/>
            </a:xfrm>
            <a:custGeom>
              <a:rect b="b" l="l" r="r" t="t"/>
              <a:pathLst>
                <a:path extrusionOk="0" h="772" w="1126">
                  <a:moveTo>
                    <a:pt x="129" y="0"/>
                  </a:moveTo>
                  <a:lnTo>
                    <a:pt x="1" y="740"/>
                  </a:lnTo>
                  <a:lnTo>
                    <a:pt x="997" y="772"/>
                  </a:lnTo>
                  <a:lnTo>
                    <a:pt x="1126"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65"/>
            <p:cNvSpPr/>
            <p:nvPr/>
          </p:nvSpPr>
          <p:spPr>
            <a:xfrm>
              <a:off x="4811275" y="3304700"/>
              <a:ext cx="28950" cy="22525"/>
            </a:xfrm>
            <a:custGeom>
              <a:rect b="b" l="l" r="r" t="t"/>
              <a:pathLst>
                <a:path extrusionOk="0" h="901" w="1158">
                  <a:moveTo>
                    <a:pt x="129" y="0"/>
                  </a:moveTo>
                  <a:lnTo>
                    <a:pt x="0" y="804"/>
                  </a:lnTo>
                  <a:lnTo>
                    <a:pt x="997" y="900"/>
                  </a:lnTo>
                  <a:lnTo>
                    <a:pt x="1158"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65"/>
            <p:cNvSpPr/>
            <p:nvPr/>
          </p:nvSpPr>
          <p:spPr>
            <a:xfrm>
              <a:off x="4804850" y="3340050"/>
              <a:ext cx="28950" cy="20125"/>
            </a:xfrm>
            <a:custGeom>
              <a:rect b="b" l="l" r="r" t="t"/>
              <a:pathLst>
                <a:path extrusionOk="0" h="805" w="1158">
                  <a:moveTo>
                    <a:pt x="129" y="1"/>
                  </a:moveTo>
                  <a:lnTo>
                    <a:pt x="0" y="740"/>
                  </a:lnTo>
                  <a:lnTo>
                    <a:pt x="1029" y="804"/>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65"/>
            <p:cNvSpPr/>
            <p:nvPr/>
          </p:nvSpPr>
          <p:spPr>
            <a:xfrm>
              <a:off x="4799225" y="3373800"/>
              <a:ext cx="28950" cy="22525"/>
            </a:xfrm>
            <a:custGeom>
              <a:rect b="b" l="l" r="r" t="t"/>
              <a:pathLst>
                <a:path extrusionOk="0" h="901" w="1158">
                  <a:moveTo>
                    <a:pt x="129" y="1"/>
                  </a:moveTo>
                  <a:lnTo>
                    <a:pt x="0" y="837"/>
                  </a:lnTo>
                  <a:lnTo>
                    <a:pt x="997" y="901"/>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65"/>
            <p:cNvSpPr/>
            <p:nvPr/>
          </p:nvSpPr>
          <p:spPr>
            <a:xfrm>
              <a:off x="4823325" y="3234775"/>
              <a:ext cx="28950" cy="22525"/>
            </a:xfrm>
            <a:custGeom>
              <a:rect b="b" l="l" r="r" t="t"/>
              <a:pathLst>
                <a:path extrusionOk="0" h="901" w="1158">
                  <a:moveTo>
                    <a:pt x="129" y="1"/>
                  </a:moveTo>
                  <a:lnTo>
                    <a:pt x="1" y="837"/>
                  </a:lnTo>
                  <a:lnTo>
                    <a:pt x="1029" y="901"/>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65"/>
            <p:cNvSpPr/>
            <p:nvPr/>
          </p:nvSpPr>
          <p:spPr>
            <a:xfrm>
              <a:off x="4835375" y="3165675"/>
              <a:ext cx="29775" cy="21725"/>
            </a:xfrm>
            <a:custGeom>
              <a:rect b="b" l="l" r="r" t="t"/>
              <a:pathLst>
                <a:path extrusionOk="0" h="869" w="1191">
                  <a:moveTo>
                    <a:pt x="129" y="0"/>
                  </a:moveTo>
                  <a:lnTo>
                    <a:pt x="1" y="804"/>
                  </a:lnTo>
                  <a:lnTo>
                    <a:pt x="1029" y="868"/>
                  </a:lnTo>
                  <a:lnTo>
                    <a:pt x="1190"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65"/>
            <p:cNvSpPr/>
            <p:nvPr/>
          </p:nvSpPr>
          <p:spPr>
            <a:xfrm>
              <a:off x="4847425" y="3095750"/>
              <a:ext cx="29775" cy="22525"/>
            </a:xfrm>
            <a:custGeom>
              <a:rect b="b" l="l" r="r" t="t"/>
              <a:pathLst>
                <a:path extrusionOk="0" h="901" w="1191">
                  <a:moveTo>
                    <a:pt x="162" y="1"/>
                  </a:moveTo>
                  <a:lnTo>
                    <a:pt x="1" y="804"/>
                  </a:lnTo>
                  <a:lnTo>
                    <a:pt x="1062" y="901"/>
                  </a:lnTo>
                  <a:lnTo>
                    <a:pt x="1190"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65"/>
            <p:cNvSpPr/>
            <p:nvPr/>
          </p:nvSpPr>
          <p:spPr>
            <a:xfrm>
              <a:off x="4829750" y="3201025"/>
              <a:ext cx="28950" cy="20125"/>
            </a:xfrm>
            <a:custGeom>
              <a:rect b="b" l="l" r="r" t="t"/>
              <a:pathLst>
                <a:path extrusionOk="0" h="805" w="1158">
                  <a:moveTo>
                    <a:pt x="129" y="1"/>
                  </a:moveTo>
                  <a:lnTo>
                    <a:pt x="1" y="740"/>
                  </a:lnTo>
                  <a:lnTo>
                    <a:pt x="1029" y="804"/>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6" name="Google Shape;3726;p65"/>
            <p:cNvSpPr/>
            <p:nvPr/>
          </p:nvSpPr>
          <p:spPr>
            <a:xfrm>
              <a:off x="4841800" y="3131125"/>
              <a:ext cx="28975" cy="20100"/>
            </a:xfrm>
            <a:custGeom>
              <a:rect b="b" l="l" r="r" t="t"/>
              <a:pathLst>
                <a:path extrusionOk="0" h="804" w="1159">
                  <a:moveTo>
                    <a:pt x="129" y="0"/>
                  </a:moveTo>
                  <a:lnTo>
                    <a:pt x="1" y="772"/>
                  </a:lnTo>
                  <a:lnTo>
                    <a:pt x="1030" y="804"/>
                  </a:lnTo>
                  <a:lnTo>
                    <a:pt x="115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7" name="Google Shape;3727;p65"/>
            <p:cNvSpPr/>
            <p:nvPr/>
          </p:nvSpPr>
          <p:spPr>
            <a:xfrm>
              <a:off x="4974400" y="3102200"/>
              <a:ext cx="40200" cy="24925"/>
            </a:xfrm>
            <a:custGeom>
              <a:rect b="b" l="l" r="r" t="t"/>
              <a:pathLst>
                <a:path extrusionOk="0" h="997" w="1608">
                  <a:moveTo>
                    <a:pt x="129" y="0"/>
                  </a:moveTo>
                  <a:lnTo>
                    <a:pt x="1" y="900"/>
                  </a:lnTo>
                  <a:lnTo>
                    <a:pt x="1447" y="996"/>
                  </a:lnTo>
                  <a:lnTo>
                    <a:pt x="160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8" name="Google Shape;3728;p65"/>
            <p:cNvSpPr/>
            <p:nvPr/>
          </p:nvSpPr>
          <p:spPr>
            <a:xfrm>
              <a:off x="4791175" y="3409975"/>
              <a:ext cx="30575" cy="30550"/>
            </a:xfrm>
            <a:custGeom>
              <a:rect b="b" l="l" r="r" t="t"/>
              <a:pathLst>
                <a:path extrusionOk="0" h="1222" w="1223">
                  <a:moveTo>
                    <a:pt x="194" y="0"/>
                  </a:moveTo>
                  <a:lnTo>
                    <a:pt x="1" y="1125"/>
                  </a:lnTo>
                  <a:lnTo>
                    <a:pt x="997" y="1222"/>
                  </a:lnTo>
                  <a:lnTo>
                    <a:pt x="1222"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9" name="Google Shape;3729;p65"/>
            <p:cNvSpPr/>
            <p:nvPr/>
          </p:nvSpPr>
          <p:spPr>
            <a:xfrm>
              <a:off x="4958325" y="3209875"/>
              <a:ext cx="38600" cy="17700"/>
            </a:xfrm>
            <a:custGeom>
              <a:rect b="b" l="l" r="r" t="t"/>
              <a:pathLst>
                <a:path extrusionOk="0" h="708" w="1544">
                  <a:moveTo>
                    <a:pt x="97" y="0"/>
                  </a:moveTo>
                  <a:lnTo>
                    <a:pt x="1" y="643"/>
                  </a:lnTo>
                  <a:lnTo>
                    <a:pt x="1447" y="708"/>
                  </a:lnTo>
                  <a:lnTo>
                    <a:pt x="1544" y="97"/>
                  </a:ln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65"/>
            <p:cNvSpPr/>
            <p:nvPr/>
          </p:nvSpPr>
          <p:spPr>
            <a:xfrm>
              <a:off x="4936625" y="3349700"/>
              <a:ext cx="37000" cy="16900"/>
            </a:xfrm>
            <a:custGeom>
              <a:rect b="b" l="l" r="r" t="t"/>
              <a:pathLst>
                <a:path extrusionOk="0" h="676" w="1480">
                  <a:moveTo>
                    <a:pt x="97" y="1"/>
                  </a:moveTo>
                  <a:lnTo>
                    <a:pt x="1" y="611"/>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65"/>
            <p:cNvSpPr/>
            <p:nvPr/>
          </p:nvSpPr>
          <p:spPr>
            <a:xfrm>
              <a:off x="4947875" y="3279775"/>
              <a:ext cx="37000" cy="16900"/>
            </a:xfrm>
            <a:custGeom>
              <a:rect b="b" l="l" r="r" t="t"/>
              <a:pathLst>
                <a:path extrusionOk="0" h="676" w="1480">
                  <a:moveTo>
                    <a:pt x="97" y="1"/>
                  </a:moveTo>
                  <a:lnTo>
                    <a:pt x="1" y="612"/>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65"/>
            <p:cNvSpPr/>
            <p:nvPr/>
          </p:nvSpPr>
          <p:spPr>
            <a:xfrm>
              <a:off x="4906100" y="3276575"/>
              <a:ext cx="28950" cy="17700"/>
            </a:xfrm>
            <a:custGeom>
              <a:rect b="b" l="l" r="r" t="t"/>
              <a:pathLst>
                <a:path extrusionOk="0" h="708" w="1158">
                  <a:moveTo>
                    <a:pt x="129" y="0"/>
                  </a:moveTo>
                  <a:lnTo>
                    <a:pt x="0" y="675"/>
                  </a:lnTo>
                  <a:lnTo>
                    <a:pt x="1061" y="708"/>
                  </a:lnTo>
                  <a:lnTo>
                    <a:pt x="1158"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65"/>
            <p:cNvSpPr/>
            <p:nvPr/>
          </p:nvSpPr>
          <p:spPr>
            <a:xfrm>
              <a:off x="4931000" y="3380250"/>
              <a:ext cx="37800" cy="25725"/>
            </a:xfrm>
            <a:custGeom>
              <a:rect b="b" l="l" r="r" t="t"/>
              <a:pathLst>
                <a:path extrusionOk="0" h="1029" w="1512">
                  <a:moveTo>
                    <a:pt x="129" y="0"/>
                  </a:moveTo>
                  <a:lnTo>
                    <a:pt x="1" y="964"/>
                  </a:lnTo>
                  <a:lnTo>
                    <a:pt x="1351" y="1029"/>
                  </a:lnTo>
                  <a:lnTo>
                    <a:pt x="1512"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65"/>
            <p:cNvSpPr/>
            <p:nvPr/>
          </p:nvSpPr>
          <p:spPr>
            <a:xfrm>
              <a:off x="4923775" y="3418800"/>
              <a:ext cx="38600" cy="36200"/>
            </a:xfrm>
            <a:custGeom>
              <a:rect b="b" l="l" r="r" t="t"/>
              <a:pathLst>
                <a:path extrusionOk="0" h="1448" w="1544">
                  <a:moveTo>
                    <a:pt x="193" y="1"/>
                  </a:moveTo>
                  <a:lnTo>
                    <a:pt x="1" y="1319"/>
                  </a:lnTo>
                  <a:lnTo>
                    <a:pt x="1319" y="1447"/>
                  </a:lnTo>
                  <a:lnTo>
                    <a:pt x="1544" y="97"/>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65"/>
            <p:cNvSpPr/>
            <p:nvPr/>
          </p:nvSpPr>
          <p:spPr>
            <a:xfrm>
              <a:off x="4876375" y="3167275"/>
              <a:ext cx="35375" cy="23325"/>
            </a:xfrm>
            <a:custGeom>
              <a:rect b="b" l="l" r="r" t="t"/>
              <a:pathLst>
                <a:path extrusionOk="0" h="933" w="1415">
                  <a:moveTo>
                    <a:pt x="161" y="1"/>
                  </a:moveTo>
                  <a:lnTo>
                    <a:pt x="0" y="869"/>
                  </a:lnTo>
                  <a:lnTo>
                    <a:pt x="1286" y="933"/>
                  </a:lnTo>
                  <a:lnTo>
                    <a:pt x="141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65"/>
            <p:cNvSpPr/>
            <p:nvPr/>
          </p:nvSpPr>
          <p:spPr>
            <a:xfrm>
              <a:off x="4853875" y="3053975"/>
              <a:ext cx="31350" cy="28150"/>
            </a:xfrm>
            <a:custGeom>
              <a:rect b="b" l="l" r="r" t="t"/>
              <a:pathLst>
                <a:path extrusionOk="0" h="1126" w="1254">
                  <a:moveTo>
                    <a:pt x="193" y="0"/>
                  </a:moveTo>
                  <a:lnTo>
                    <a:pt x="0" y="1061"/>
                  </a:lnTo>
                  <a:lnTo>
                    <a:pt x="1061" y="1125"/>
                  </a:lnTo>
                  <a:lnTo>
                    <a:pt x="1254" y="32"/>
                  </a:lnTo>
                  <a:lnTo>
                    <a:pt x="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65"/>
            <p:cNvSpPr/>
            <p:nvPr/>
          </p:nvSpPr>
          <p:spPr>
            <a:xfrm>
              <a:off x="4969575" y="3139950"/>
              <a:ext cx="38600" cy="17700"/>
            </a:xfrm>
            <a:custGeom>
              <a:rect b="b" l="l" r="r" t="t"/>
              <a:pathLst>
                <a:path extrusionOk="0" h="708" w="1544">
                  <a:moveTo>
                    <a:pt x="97" y="1"/>
                  </a:moveTo>
                  <a:lnTo>
                    <a:pt x="1" y="644"/>
                  </a:lnTo>
                  <a:lnTo>
                    <a:pt x="1447" y="708"/>
                  </a:lnTo>
                  <a:lnTo>
                    <a:pt x="1544"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65"/>
            <p:cNvSpPr/>
            <p:nvPr/>
          </p:nvSpPr>
          <p:spPr>
            <a:xfrm>
              <a:off x="4980025" y="3060400"/>
              <a:ext cx="41025" cy="28150"/>
            </a:xfrm>
            <a:custGeom>
              <a:rect b="b" l="l" r="r" t="t"/>
              <a:pathLst>
                <a:path extrusionOk="0" h="1126" w="1641">
                  <a:moveTo>
                    <a:pt x="194" y="0"/>
                  </a:moveTo>
                  <a:lnTo>
                    <a:pt x="1" y="1061"/>
                  </a:lnTo>
                  <a:lnTo>
                    <a:pt x="1479" y="1126"/>
                  </a:lnTo>
                  <a:lnTo>
                    <a:pt x="1640"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65"/>
            <p:cNvSpPr/>
            <p:nvPr/>
          </p:nvSpPr>
          <p:spPr>
            <a:xfrm>
              <a:off x="4899675" y="3308725"/>
              <a:ext cx="30550" cy="24125"/>
            </a:xfrm>
            <a:custGeom>
              <a:rect b="b" l="l" r="r" t="t"/>
              <a:pathLst>
                <a:path extrusionOk="0" h="965" w="1222">
                  <a:moveTo>
                    <a:pt x="161" y="0"/>
                  </a:moveTo>
                  <a:lnTo>
                    <a:pt x="0" y="900"/>
                  </a:lnTo>
                  <a:lnTo>
                    <a:pt x="1061" y="964"/>
                  </a:lnTo>
                  <a:lnTo>
                    <a:pt x="1222"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65"/>
            <p:cNvSpPr/>
            <p:nvPr/>
          </p:nvSpPr>
          <p:spPr>
            <a:xfrm>
              <a:off x="4852250" y="3306300"/>
              <a:ext cx="35400" cy="24150"/>
            </a:xfrm>
            <a:custGeom>
              <a:rect b="b" l="l" r="r" t="t"/>
              <a:pathLst>
                <a:path extrusionOk="0" h="966" w="1416">
                  <a:moveTo>
                    <a:pt x="129" y="1"/>
                  </a:moveTo>
                  <a:lnTo>
                    <a:pt x="1" y="869"/>
                  </a:lnTo>
                  <a:lnTo>
                    <a:pt x="1287" y="965"/>
                  </a:lnTo>
                  <a:lnTo>
                    <a:pt x="1415"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65"/>
            <p:cNvSpPr/>
            <p:nvPr/>
          </p:nvSpPr>
          <p:spPr>
            <a:xfrm>
              <a:off x="4894050" y="3346475"/>
              <a:ext cx="29750" cy="17725"/>
            </a:xfrm>
            <a:custGeom>
              <a:rect b="b" l="l" r="r" t="t"/>
              <a:pathLst>
                <a:path extrusionOk="0" h="709" w="1190">
                  <a:moveTo>
                    <a:pt x="129" y="1"/>
                  </a:moveTo>
                  <a:lnTo>
                    <a:pt x="0" y="644"/>
                  </a:lnTo>
                  <a:lnTo>
                    <a:pt x="1093" y="708"/>
                  </a:lnTo>
                  <a:lnTo>
                    <a:pt x="1190"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65"/>
            <p:cNvSpPr/>
            <p:nvPr/>
          </p:nvSpPr>
          <p:spPr>
            <a:xfrm>
              <a:off x="4887625" y="3377825"/>
              <a:ext cx="31350" cy="24950"/>
            </a:xfrm>
            <a:custGeom>
              <a:rect b="b" l="l" r="r" t="t"/>
              <a:pathLst>
                <a:path extrusionOk="0" h="998" w="1254">
                  <a:moveTo>
                    <a:pt x="161" y="1"/>
                  </a:moveTo>
                  <a:lnTo>
                    <a:pt x="0" y="933"/>
                  </a:lnTo>
                  <a:lnTo>
                    <a:pt x="1125" y="997"/>
                  </a:lnTo>
                  <a:lnTo>
                    <a:pt x="125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65"/>
            <p:cNvSpPr/>
            <p:nvPr/>
          </p:nvSpPr>
          <p:spPr>
            <a:xfrm>
              <a:off x="4839400" y="3376225"/>
              <a:ext cx="37000" cy="23325"/>
            </a:xfrm>
            <a:custGeom>
              <a:rect b="b" l="l" r="r" t="t"/>
              <a:pathLst>
                <a:path extrusionOk="0" h="933" w="1480">
                  <a:moveTo>
                    <a:pt x="161" y="0"/>
                  </a:moveTo>
                  <a:lnTo>
                    <a:pt x="0" y="868"/>
                  </a:lnTo>
                  <a:lnTo>
                    <a:pt x="1318" y="932"/>
                  </a:lnTo>
                  <a:lnTo>
                    <a:pt x="1479"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65"/>
            <p:cNvSpPr/>
            <p:nvPr/>
          </p:nvSpPr>
          <p:spPr>
            <a:xfrm>
              <a:off x="4845825" y="3343275"/>
              <a:ext cx="35375" cy="18500"/>
            </a:xfrm>
            <a:custGeom>
              <a:rect b="b" l="l" r="r" t="t"/>
              <a:pathLst>
                <a:path extrusionOk="0" h="740" w="1415">
                  <a:moveTo>
                    <a:pt x="129" y="0"/>
                  </a:moveTo>
                  <a:lnTo>
                    <a:pt x="1" y="708"/>
                  </a:lnTo>
                  <a:lnTo>
                    <a:pt x="1319" y="740"/>
                  </a:lnTo>
                  <a:lnTo>
                    <a:pt x="1415"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65"/>
            <p:cNvSpPr/>
            <p:nvPr/>
          </p:nvSpPr>
          <p:spPr>
            <a:xfrm>
              <a:off x="4858675" y="3273350"/>
              <a:ext cx="34600" cy="19325"/>
            </a:xfrm>
            <a:custGeom>
              <a:rect b="b" l="l" r="r" t="t"/>
              <a:pathLst>
                <a:path extrusionOk="0" h="773" w="1384">
                  <a:moveTo>
                    <a:pt x="130" y="1"/>
                  </a:moveTo>
                  <a:lnTo>
                    <a:pt x="1" y="708"/>
                  </a:lnTo>
                  <a:lnTo>
                    <a:pt x="1287" y="772"/>
                  </a:lnTo>
                  <a:lnTo>
                    <a:pt x="1383" y="97"/>
                  </a:lnTo>
                  <a:lnTo>
                    <a:pt x="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65"/>
            <p:cNvSpPr/>
            <p:nvPr/>
          </p:nvSpPr>
          <p:spPr>
            <a:xfrm>
              <a:off x="4831375" y="3413175"/>
              <a:ext cx="37775" cy="32175"/>
            </a:xfrm>
            <a:custGeom>
              <a:rect b="b" l="l" r="r" t="t"/>
              <a:pathLst>
                <a:path extrusionOk="0" h="1287" w="1511">
                  <a:moveTo>
                    <a:pt x="225" y="1"/>
                  </a:moveTo>
                  <a:lnTo>
                    <a:pt x="0" y="1158"/>
                  </a:lnTo>
                  <a:lnTo>
                    <a:pt x="1318" y="1287"/>
                  </a:lnTo>
                  <a:lnTo>
                    <a:pt x="1511" y="6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65"/>
            <p:cNvSpPr/>
            <p:nvPr/>
          </p:nvSpPr>
          <p:spPr>
            <a:xfrm>
              <a:off x="4879575" y="3416400"/>
              <a:ext cx="33775" cy="33775"/>
            </a:xfrm>
            <a:custGeom>
              <a:rect b="b" l="l" r="r" t="t"/>
              <a:pathLst>
                <a:path extrusionOk="0" h="1351" w="1351">
                  <a:moveTo>
                    <a:pt x="226" y="1"/>
                  </a:moveTo>
                  <a:lnTo>
                    <a:pt x="1" y="1222"/>
                  </a:lnTo>
                  <a:lnTo>
                    <a:pt x="1126" y="1351"/>
                  </a:lnTo>
                  <a:lnTo>
                    <a:pt x="1351" y="65"/>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65"/>
            <p:cNvSpPr/>
            <p:nvPr/>
          </p:nvSpPr>
          <p:spPr>
            <a:xfrm>
              <a:off x="4870750" y="3203450"/>
              <a:ext cx="34575" cy="20100"/>
            </a:xfrm>
            <a:custGeom>
              <a:rect b="b" l="l" r="r" t="t"/>
              <a:pathLst>
                <a:path extrusionOk="0" h="804" w="1383">
                  <a:moveTo>
                    <a:pt x="129" y="0"/>
                  </a:moveTo>
                  <a:lnTo>
                    <a:pt x="0" y="740"/>
                  </a:lnTo>
                  <a:lnTo>
                    <a:pt x="1286" y="804"/>
                  </a:lnTo>
                  <a:lnTo>
                    <a:pt x="1382"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65"/>
            <p:cNvSpPr/>
            <p:nvPr/>
          </p:nvSpPr>
          <p:spPr>
            <a:xfrm>
              <a:off x="4864300" y="3237200"/>
              <a:ext cx="35400" cy="23325"/>
            </a:xfrm>
            <a:custGeom>
              <a:rect b="b" l="l" r="r" t="t"/>
              <a:pathLst>
                <a:path extrusionOk="0" h="933" w="1416">
                  <a:moveTo>
                    <a:pt x="162" y="0"/>
                  </a:moveTo>
                  <a:lnTo>
                    <a:pt x="1" y="836"/>
                  </a:lnTo>
                  <a:lnTo>
                    <a:pt x="1287" y="932"/>
                  </a:lnTo>
                  <a:lnTo>
                    <a:pt x="1415"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65"/>
            <p:cNvSpPr/>
            <p:nvPr/>
          </p:nvSpPr>
          <p:spPr>
            <a:xfrm>
              <a:off x="4632075" y="3320775"/>
              <a:ext cx="1076050" cy="688400"/>
            </a:xfrm>
            <a:custGeom>
              <a:rect b="b" l="l" r="r" t="t"/>
              <a:pathLst>
                <a:path extrusionOk="0" h="27536" w="43042">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65"/>
            <p:cNvSpPr/>
            <p:nvPr/>
          </p:nvSpPr>
          <p:spPr>
            <a:xfrm>
              <a:off x="4625650" y="3314225"/>
              <a:ext cx="1072825" cy="701700"/>
            </a:xfrm>
            <a:custGeom>
              <a:rect b="b" l="l" r="r" t="t"/>
              <a:pathLst>
                <a:path extrusionOk="0" h="28068" w="42913">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65"/>
            <p:cNvSpPr/>
            <p:nvPr/>
          </p:nvSpPr>
          <p:spPr>
            <a:xfrm>
              <a:off x="4632075" y="3436975"/>
              <a:ext cx="252350" cy="170700"/>
            </a:xfrm>
            <a:custGeom>
              <a:rect b="b" l="l" r="r" t="t"/>
              <a:pathLst>
                <a:path extrusionOk="0" h="6828" w="10094">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65"/>
            <p:cNvSpPr/>
            <p:nvPr/>
          </p:nvSpPr>
          <p:spPr>
            <a:xfrm>
              <a:off x="4625650" y="3430050"/>
              <a:ext cx="265200" cy="184275"/>
            </a:xfrm>
            <a:custGeom>
              <a:rect b="b" l="l" r="r" t="t"/>
              <a:pathLst>
                <a:path extrusionOk="0" h="7371" w="10608">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4" name="Google Shape;3754;p65"/>
          <p:cNvGrpSpPr/>
          <p:nvPr/>
        </p:nvGrpSpPr>
        <p:grpSpPr>
          <a:xfrm>
            <a:off x="3620998" y="990685"/>
            <a:ext cx="1951492" cy="1581008"/>
            <a:chOff x="556125" y="238075"/>
            <a:chExt cx="6466175" cy="5235125"/>
          </a:xfrm>
        </p:grpSpPr>
        <p:sp>
          <p:nvSpPr>
            <p:cNvPr id="3755" name="Google Shape;3755;p65"/>
            <p:cNvSpPr/>
            <p:nvPr/>
          </p:nvSpPr>
          <p:spPr>
            <a:xfrm>
              <a:off x="966475" y="238075"/>
              <a:ext cx="5595525" cy="3934875"/>
            </a:xfrm>
            <a:custGeom>
              <a:rect b="b" l="l" r="r" t="t"/>
              <a:pathLst>
                <a:path extrusionOk="0" h="157395" w="223821">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6" name="Google Shape;3756;p65"/>
            <p:cNvSpPr/>
            <p:nvPr/>
          </p:nvSpPr>
          <p:spPr>
            <a:xfrm>
              <a:off x="1144875" y="238125"/>
              <a:ext cx="5235975" cy="3934625"/>
            </a:xfrm>
            <a:custGeom>
              <a:rect b="b" l="l" r="r" t="t"/>
              <a:pathLst>
                <a:path extrusionOk="0" h="157385" w="209439">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65"/>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65"/>
            <p:cNvSpPr/>
            <p:nvPr/>
          </p:nvSpPr>
          <p:spPr>
            <a:xfrm>
              <a:off x="2809475" y="4833575"/>
              <a:ext cx="2029700" cy="639625"/>
            </a:xfrm>
            <a:custGeom>
              <a:rect b="b" l="l" r="r" t="t"/>
              <a:pathLst>
                <a:path extrusionOk="0" h="25585" w="81188">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65"/>
            <p:cNvSpPr/>
            <p:nvPr/>
          </p:nvSpPr>
          <p:spPr>
            <a:xfrm>
              <a:off x="2061750" y="1360175"/>
              <a:ext cx="3403150" cy="1928050"/>
            </a:xfrm>
            <a:custGeom>
              <a:rect b="b" l="l" r="r" t="t"/>
              <a:pathLst>
                <a:path extrusionOk="0" h="77122" w="136126">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65"/>
            <p:cNvSpPr/>
            <p:nvPr/>
          </p:nvSpPr>
          <p:spPr>
            <a:xfrm>
              <a:off x="2053425" y="1352775"/>
              <a:ext cx="3418875" cy="1942850"/>
            </a:xfrm>
            <a:custGeom>
              <a:rect b="b" l="l" r="r" t="t"/>
              <a:pathLst>
                <a:path extrusionOk="0" h="77714" w="136755">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65"/>
            <p:cNvSpPr/>
            <p:nvPr/>
          </p:nvSpPr>
          <p:spPr>
            <a:xfrm>
              <a:off x="2028475" y="3650500"/>
              <a:ext cx="3505750" cy="644250"/>
            </a:xfrm>
            <a:custGeom>
              <a:rect b="b" l="l" r="r" t="t"/>
              <a:pathLst>
                <a:path extrusionOk="0" h="25770" w="140230">
                  <a:moveTo>
                    <a:pt x="0" y="1"/>
                  </a:moveTo>
                  <a:lnTo>
                    <a:pt x="0" y="25769"/>
                  </a:lnTo>
                  <a:lnTo>
                    <a:pt x="140230" y="25769"/>
                  </a:lnTo>
                  <a:lnTo>
                    <a:pt x="1402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65"/>
            <p:cNvSpPr/>
            <p:nvPr/>
          </p:nvSpPr>
          <p:spPr>
            <a:xfrm>
              <a:off x="2021075" y="3643125"/>
              <a:ext cx="3521475" cy="659025"/>
            </a:xfrm>
            <a:custGeom>
              <a:rect b="b" l="l" r="r" t="t"/>
              <a:pathLst>
                <a:path extrusionOk="0" h="26361" w="140859">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65"/>
            <p:cNvSpPr/>
            <p:nvPr/>
          </p:nvSpPr>
          <p:spPr>
            <a:xfrm>
              <a:off x="3464775" y="920225"/>
              <a:ext cx="596175" cy="1592525"/>
            </a:xfrm>
            <a:custGeom>
              <a:rect b="b" l="l" r="r" t="t"/>
              <a:pathLst>
                <a:path extrusionOk="0" h="63701" w="23847">
                  <a:moveTo>
                    <a:pt x="0" y="0"/>
                  </a:moveTo>
                  <a:lnTo>
                    <a:pt x="0" y="63701"/>
                  </a:lnTo>
                  <a:lnTo>
                    <a:pt x="23847" y="63701"/>
                  </a:lnTo>
                  <a:lnTo>
                    <a:pt x="2384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65"/>
            <p:cNvSpPr/>
            <p:nvPr/>
          </p:nvSpPr>
          <p:spPr>
            <a:xfrm>
              <a:off x="3457375" y="912825"/>
              <a:ext cx="611900" cy="1607325"/>
            </a:xfrm>
            <a:custGeom>
              <a:rect b="b" l="l" r="r" t="t"/>
              <a:pathLst>
                <a:path extrusionOk="0" h="64293" w="24476">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65"/>
            <p:cNvSpPr/>
            <p:nvPr/>
          </p:nvSpPr>
          <p:spPr>
            <a:xfrm>
              <a:off x="3464775" y="920225"/>
              <a:ext cx="596175" cy="1349450"/>
            </a:xfrm>
            <a:custGeom>
              <a:rect b="b" l="l" r="r" t="t"/>
              <a:pathLst>
                <a:path extrusionOk="0" h="53978" w="23847">
                  <a:moveTo>
                    <a:pt x="0" y="0"/>
                  </a:moveTo>
                  <a:lnTo>
                    <a:pt x="0" y="53978"/>
                  </a:lnTo>
                  <a:lnTo>
                    <a:pt x="23847" y="53978"/>
                  </a:lnTo>
                  <a:lnTo>
                    <a:pt x="238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65"/>
            <p:cNvSpPr/>
            <p:nvPr/>
          </p:nvSpPr>
          <p:spPr>
            <a:xfrm>
              <a:off x="3457375" y="912825"/>
              <a:ext cx="611900" cy="1365175"/>
            </a:xfrm>
            <a:custGeom>
              <a:rect b="b" l="l" r="r" t="t"/>
              <a:pathLst>
                <a:path extrusionOk="0" h="54607" w="24476">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7" name="Google Shape;3767;p65"/>
            <p:cNvSpPr/>
            <p:nvPr/>
          </p:nvSpPr>
          <p:spPr>
            <a:xfrm>
              <a:off x="2712425" y="920225"/>
              <a:ext cx="2101800" cy="1269975"/>
            </a:xfrm>
            <a:custGeom>
              <a:rect b="b" l="l" r="r" t="t"/>
              <a:pathLst>
                <a:path extrusionOk="0" h="50799" w="84072">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8" name="Google Shape;3768;p65"/>
            <p:cNvSpPr/>
            <p:nvPr/>
          </p:nvSpPr>
          <p:spPr>
            <a:xfrm>
              <a:off x="2705025" y="912825"/>
              <a:ext cx="2116600" cy="1284750"/>
            </a:xfrm>
            <a:custGeom>
              <a:rect b="b" l="l" r="r" t="t"/>
              <a:pathLst>
                <a:path extrusionOk="0" h="51390" w="84664">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65"/>
            <p:cNvSpPr/>
            <p:nvPr/>
          </p:nvSpPr>
          <p:spPr>
            <a:xfrm>
              <a:off x="2535900" y="774200"/>
              <a:ext cx="2453925" cy="1269025"/>
            </a:xfrm>
            <a:custGeom>
              <a:rect b="b" l="l" r="r" t="t"/>
              <a:pathLst>
                <a:path extrusionOk="0" h="50761" w="98157">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65"/>
            <p:cNvSpPr/>
            <p:nvPr/>
          </p:nvSpPr>
          <p:spPr>
            <a:xfrm>
              <a:off x="2528500" y="765875"/>
              <a:ext cx="2469650" cy="1284750"/>
            </a:xfrm>
            <a:custGeom>
              <a:rect b="b" l="l" r="r" t="t"/>
              <a:pathLst>
                <a:path extrusionOk="0" h="51390" w="98786">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65"/>
            <p:cNvSpPr/>
            <p:nvPr/>
          </p:nvSpPr>
          <p:spPr>
            <a:xfrm>
              <a:off x="2673600" y="862000"/>
              <a:ext cx="2179450" cy="1093425"/>
            </a:xfrm>
            <a:custGeom>
              <a:rect b="b" l="l" r="r" t="t"/>
              <a:pathLst>
                <a:path extrusionOk="0" h="43737" w="87178">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65"/>
            <p:cNvSpPr/>
            <p:nvPr/>
          </p:nvSpPr>
          <p:spPr>
            <a:xfrm>
              <a:off x="2665275" y="853675"/>
              <a:ext cx="2196100" cy="1109150"/>
            </a:xfrm>
            <a:custGeom>
              <a:rect b="b" l="l" r="r" t="t"/>
              <a:pathLst>
                <a:path extrusionOk="0" h="44366" w="87844">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65"/>
            <p:cNvSpPr/>
            <p:nvPr/>
          </p:nvSpPr>
          <p:spPr>
            <a:xfrm>
              <a:off x="4701450" y="975675"/>
              <a:ext cx="62875" cy="15750"/>
            </a:xfrm>
            <a:custGeom>
              <a:rect b="b" l="l" r="r" t="t"/>
              <a:pathLst>
                <a:path extrusionOk="0" h="630" w="2515">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65"/>
            <p:cNvSpPr/>
            <p:nvPr/>
          </p:nvSpPr>
          <p:spPr>
            <a:xfrm>
              <a:off x="4382575" y="975675"/>
              <a:ext cx="274525" cy="15750"/>
            </a:xfrm>
            <a:custGeom>
              <a:rect b="b" l="l" r="r" t="t"/>
              <a:pathLst>
                <a:path extrusionOk="0" h="630" w="10981">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65"/>
            <p:cNvSpPr/>
            <p:nvPr/>
          </p:nvSpPr>
          <p:spPr>
            <a:xfrm>
              <a:off x="3640375" y="975675"/>
              <a:ext cx="672900" cy="15750"/>
            </a:xfrm>
            <a:custGeom>
              <a:rect b="b" l="l" r="r" t="t"/>
              <a:pathLst>
                <a:path extrusionOk="0" h="630" w="26916">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65"/>
            <p:cNvSpPr/>
            <p:nvPr/>
          </p:nvSpPr>
          <p:spPr>
            <a:xfrm>
              <a:off x="2927775" y="975675"/>
              <a:ext cx="664575" cy="15750"/>
            </a:xfrm>
            <a:custGeom>
              <a:rect b="b" l="l" r="r" t="t"/>
              <a:pathLst>
                <a:path extrusionOk="0" h="630" w="26583">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65"/>
            <p:cNvSpPr/>
            <p:nvPr/>
          </p:nvSpPr>
          <p:spPr>
            <a:xfrm>
              <a:off x="2762325" y="975675"/>
              <a:ext cx="87850" cy="15750"/>
            </a:xfrm>
            <a:custGeom>
              <a:rect b="b" l="l" r="r" t="t"/>
              <a:pathLst>
                <a:path extrusionOk="0" h="630" w="3514">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65"/>
            <p:cNvSpPr/>
            <p:nvPr/>
          </p:nvSpPr>
          <p:spPr>
            <a:xfrm>
              <a:off x="4518425" y="1107850"/>
              <a:ext cx="245900" cy="14800"/>
            </a:xfrm>
            <a:custGeom>
              <a:rect b="b" l="l" r="r" t="t"/>
              <a:pathLst>
                <a:path extrusionOk="0" h="592" w="9836">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65"/>
            <p:cNvSpPr/>
            <p:nvPr/>
          </p:nvSpPr>
          <p:spPr>
            <a:xfrm>
              <a:off x="3946325" y="1107850"/>
              <a:ext cx="537025" cy="14800"/>
            </a:xfrm>
            <a:custGeom>
              <a:rect b="b" l="l" r="r" t="t"/>
              <a:pathLst>
                <a:path extrusionOk="0" h="592" w="21481">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0" name="Google Shape;3780;p65"/>
            <p:cNvSpPr/>
            <p:nvPr/>
          </p:nvSpPr>
          <p:spPr>
            <a:xfrm>
              <a:off x="3805825" y="1107850"/>
              <a:ext cx="83200" cy="14800"/>
            </a:xfrm>
            <a:custGeom>
              <a:rect b="b" l="l" r="r" t="t"/>
              <a:pathLst>
                <a:path extrusionOk="0" h="592" w="3328">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1" name="Google Shape;3781;p65"/>
            <p:cNvSpPr/>
            <p:nvPr/>
          </p:nvSpPr>
          <p:spPr>
            <a:xfrm>
              <a:off x="3653325" y="1107850"/>
              <a:ext cx="125725" cy="14800"/>
            </a:xfrm>
            <a:custGeom>
              <a:rect b="b" l="l" r="r" t="t"/>
              <a:pathLst>
                <a:path extrusionOk="0" h="592" w="5029">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65"/>
            <p:cNvSpPr/>
            <p:nvPr/>
          </p:nvSpPr>
          <p:spPr>
            <a:xfrm>
              <a:off x="3131125" y="1107850"/>
              <a:ext cx="490800" cy="14800"/>
            </a:xfrm>
            <a:custGeom>
              <a:rect b="b" l="l" r="r" t="t"/>
              <a:pathLst>
                <a:path extrusionOk="0" h="592" w="19632">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65"/>
            <p:cNvSpPr/>
            <p:nvPr/>
          </p:nvSpPr>
          <p:spPr>
            <a:xfrm>
              <a:off x="2762325" y="1107850"/>
              <a:ext cx="320750" cy="14800"/>
            </a:xfrm>
            <a:custGeom>
              <a:rect b="b" l="l" r="r" t="t"/>
              <a:pathLst>
                <a:path extrusionOk="0" h="592" w="1283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65"/>
            <p:cNvSpPr/>
            <p:nvPr/>
          </p:nvSpPr>
          <p:spPr>
            <a:xfrm>
              <a:off x="4696825" y="1239100"/>
              <a:ext cx="67500" cy="15725"/>
            </a:xfrm>
            <a:custGeom>
              <a:rect b="b" l="l" r="r" t="t"/>
              <a:pathLst>
                <a:path extrusionOk="0" h="629" w="270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65"/>
            <p:cNvSpPr/>
            <p:nvPr/>
          </p:nvSpPr>
          <p:spPr>
            <a:xfrm>
              <a:off x="3585850" y="1239100"/>
              <a:ext cx="1058300" cy="15725"/>
            </a:xfrm>
            <a:custGeom>
              <a:rect b="b" l="l" r="r" t="t"/>
              <a:pathLst>
                <a:path extrusionOk="0" h="629" w="42332">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65"/>
            <p:cNvSpPr/>
            <p:nvPr/>
          </p:nvSpPr>
          <p:spPr>
            <a:xfrm>
              <a:off x="3327050" y="1239100"/>
              <a:ext cx="201525" cy="15725"/>
            </a:xfrm>
            <a:custGeom>
              <a:rect b="b" l="l" r="r" t="t"/>
              <a:pathLst>
                <a:path extrusionOk="0" h="629" w="8061">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65"/>
            <p:cNvSpPr/>
            <p:nvPr/>
          </p:nvSpPr>
          <p:spPr>
            <a:xfrm>
              <a:off x="2762325" y="1239100"/>
              <a:ext cx="448300" cy="15725"/>
            </a:xfrm>
            <a:custGeom>
              <a:rect b="b" l="l" r="r" t="t"/>
              <a:pathLst>
                <a:path extrusionOk="0" h="629" w="17932">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65"/>
            <p:cNvSpPr/>
            <p:nvPr/>
          </p:nvSpPr>
          <p:spPr>
            <a:xfrm>
              <a:off x="4650600" y="1371275"/>
              <a:ext cx="113725" cy="15725"/>
            </a:xfrm>
            <a:custGeom>
              <a:rect b="b" l="l" r="r" t="t"/>
              <a:pathLst>
                <a:path extrusionOk="0" h="629" w="4549">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65"/>
            <p:cNvSpPr/>
            <p:nvPr/>
          </p:nvSpPr>
          <p:spPr>
            <a:xfrm>
              <a:off x="4408450" y="1371275"/>
              <a:ext cx="134050" cy="15725"/>
            </a:xfrm>
            <a:custGeom>
              <a:rect b="b" l="l" r="r" t="t"/>
              <a:pathLst>
                <a:path extrusionOk="0" h="629" w="5362">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65"/>
            <p:cNvSpPr/>
            <p:nvPr/>
          </p:nvSpPr>
          <p:spPr>
            <a:xfrm>
              <a:off x="4238375" y="1371275"/>
              <a:ext cx="125725" cy="15725"/>
            </a:xfrm>
            <a:custGeom>
              <a:rect b="b" l="l" r="r" t="t"/>
              <a:pathLst>
                <a:path extrusionOk="0" h="629" w="5029">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1" name="Google Shape;3791;p65"/>
            <p:cNvSpPr/>
            <p:nvPr/>
          </p:nvSpPr>
          <p:spPr>
            <a:xfrm>
              <a:off x="4005475" y="1371275"/>
              <a:ext cx="184875" cy="15725"/>
            </a:xfrm>
            <a:custGeom>
              <a:rect b="b" l="l" r="r" t="t"/>
              <a:pathLst>
                <a:path extrusionOk="0" h="629" w="7395">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2" name="Google Shape;3792;p65"/>
            <p:cNvSpPr/>
            <p:nvPr/>
          </p:nvSpPr>
          <p:spPr>
            <a:xfrm>
              <a:off x="3823400" y="1371275"/>
              <a:ext cx="146975" cy="15725"/>
            </a:xfrm>
            <a:custGeom>
              <a:rect b="b" l="l" r="r" t="t"/>
              <a:pathLst>
                <a:path extrusionOk="0" h="629" w="5879">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65"/>
            <p:cNvSpPr/>
            <p:nvPr/>
          </p:nvSpPr>
          <p:spPr>
            <a:xfrm>
              <a:off x="3704150" y="1371275"/>
              <a:ext cx="96150" cy="15725"/>
            </a:xfrm>
            <a:custGeom>
              <a:rect b="b" l="l" r="r" t="t"/>
              <a:pathLst>
                <a:path extrusionOk="0" h="629" w="3846">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65"/>
            <p:cNvSpPr/>
            <p:nvPr/>
          </p:nvSpPr>
          <p:spPr>
            <a:xfrm>
              <a:off x="3148675" y="1371275"/>
              <a:ext cx="524075" cy="15725"/>
            </a:xfrm>
            <a:custGeom>
              <a:rect b="b" l="l" r="r" t="t"/>
              <a:pathLst>
                <a:path extrusionOk="0" h="629" w="20963">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65"/>
            <p:cNvSpPr/>
            <p:nvPr/>
          </p:nvSpPr>
          <p:spPr>
            <a:xfrm>
              <a:off x="2762325" y="1371275"/>
              <a:ext cx="359575" cy="15725"/>
            </a:xfrm>
            <a:custGeom>
              <a:rect b="b" l="l" r="r" t="t"/>
              <a:pathLst>
                <a:path extrusionOk="0" h="629" w="14383">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65"/>
            <p:cNvSpPr/>
            <p:nvPr/>
          </p:nvSpPr>
          <p:spPr>
            <a:xfrm>
              <a:off x="3853900" y="1569975"/>
              <a:ext cx="158075" cy="15750"/>
            </a:xfrm>
            <a:custGeom>
              <a:rect b="b" l="l" r="r" t="t"/>
              <a:pathLst>
                <a:path extrusionOk="0" h="630" w="6323">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65"/>
            <p:cNvSpPr/>
            <p:nvPr/>
          </p:nvSpPr>
          <p:spPr>
            <a:xfrm>
              <a:off x="3498050" y="1569975"/>
              <a:ext cx="340150" cy="15750"/>
            </a:xfrm>
            <a:custGeom>
              <a:rect b="b" l="l" r="r" t="t"/>
              <a:pathLst>
                <a:path extrusionOk="0" h="630" w="13606">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65"/>
            <p:cNvSpPr/>
            <p:nvPr/>
          </p:nvSpPr>
          <p:spPr>
            <a:xfrm>
              <a:off x="3411175" y="1569975"/>
              <a:ext cx="57325" cy="15750"/>
            </a:xfrm>
            <a:custGeom>
              <a:rect b="b" l="l" r="r" t="t"/>
              <a:pathLst>
                <a:path extrusionOk="0" h="630" w="2293">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65"/>
            <p:cNvSpPr/>
            <p:nvPr/>
          </p:nvSpPr>
          <p:spPr>
            <a:xfrm>
              <a:off x="3315975" y="1569975"/>
              <a:ext cx="84125" cy="15750"/>
            </a:xfrm>
            <a:custGeom>
              <a:rect b="b" l="l" r="r" t="t"/>
              <a:pathLst>
                <a:path extrusionOk="0" h="630" w="3365">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65"/>
            <p:cNvSpPr/>
            <p:nvPr/>
          </p:nvSpPr>
          <p:spPr>
            <a:xfrm>
              <a:off x="2991550" y="1569975"/>
              <a:ext cx="310575" cy="15750"/>
            </a:xfrm>
            <a:custGeom>
              <a:rect b="b" l="l" r="r" t="t"/>
              <a:pathLst>
                <a:path extrusionOk="0" h="630" w="12423">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65"/>
            <p:cNvSpPr/>
            <p:nvPr/>
          </p:nvSpPr>
          <p:spPr>
            <a:xfrm>
              <a:off x="2762325" y="1569975"/>
              <a:ext cx="205225" cy="15750"/>
            </a:xfrm>
            <a:custGeom>
              <a:rect b="b" l="l" r="r" t="t"/>
              <a:pathLst>
                <a:path extrusionOk="0" h="630" w="8209">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65"/>
            <p:cNvSpPr/>
            <p:nvPr/>
          </p:nvSpPr>
          <p:spPr>
            <a:xfrm>
              <a:off x="3964800" y="1702150"/>
              <a:ext cx="47175" cy="14825"/>
            </a:xfrm>
            <a:custGeom>
              <a:rect b="b" l="l" r="r" t="t"/>
              <a:pathLst>
                <a:path extrusionOk="0" h="593" w="1887">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65"/>
            <p:cNvSpPr/>
            <p:nvPr/>
          </p:nvSpPr>
          <p:spPr>
            <a:xfrm>
              <a:off x="3273450" y="1702150"/>
              <a:ext cx="664575" cy="14825"/>
            </a:xfrm>
            <a:custGeom>
              <a:rect b="b" l="l" r="r" t="t"/>
              <a:pathLst>
                <a:path extrusionOk="0" h="593" w="26583">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65"/>
            <p:cNvSpPr/>
            <p:nvPr/>
          </p:nvSpPr>
          <p:spPr>
            <a:xfrm>
              <a:off x="3112625" y="1702150"/>
              <a:ext cx="132200" cy="14825"/>
            </a:xfrm>
            <a:custGeom>
              <a:rect b="b" l="l" r="r" t="t"/>
              <a:pathLst>
                <a:path extrusionOk="0" h="593" w="5288">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65"/>
            <p:cNvSpPr/>
            <p:nvPr/>
          </p:nvSpPr>
          <p:spPr>
            <a:xfrm>
              <a:off x="2762325" y="1702150"/>
              <a:ext cx="284700" cy="14825"/>
            </a:xfrm>
            <a:custGeom>
              <a:rect b="b" l="l" r="r" t="t"/>
              <a:pathLst>
                <a:path extrusionOk="0" h="593" w="11388">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65"/>
            <p:cNvSpPr/>
            <p:nvPr/>
          </p:nvSpPr>
          <p:spPr>
            <a:xfrm>
              <a:off x="3936150" y="1833400"/>
              <a:ext cx="75825" cy="15725"/>
            </a:xfrm>
            <a:custGeom>
              <a:rect b="b" l="l" r="r" t="t"/>
              <a:pathLst>
                <a:path extrusionOk="0" h="629" w="3033">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65"/>
            <p:cNvSpPr/>
            <p:nvPr/>
          </p:nvSpPr>
          <p:spPr>
            <a:xfrm>
              <a:off x="3785500" y="1833400"/>
              <a:ext cx="88750" cy="15725"/>
            </a:xfrm>
            <a:custGeom>
              <a:rect b="b" l="l" r="r" t="t"/>
              <a:pathLst>
                <a:path extrusionOk="0" h="629" w="355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65"/>
            <p:cNvSpPr/>
            <p:nvPr/>
          </p:nvSpPr>
          <p:spPr>
            <a:xfrm>
              <a:off x="3680125" y="1833400"/>
              <a:ext cx="84125" cy="15725"/>
            </a:xfrm>
            <a:custGeom>
              <a:rect b="b" l="l" r="r" t="t"/>
              <a:pathLst>
                <a:path extrusionOk="0" h="629" w="3365">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65"/>
            <p:cNvSpPr/>
            <p:nvPr/>
          </p:nvSpPr>
          <p:spPr>
            <a:xfrm>
              <a:off x="3535025" y="1833400"/>
              <a:ext cx="121100" cy="15725"/>
            </a:xfrm>
            <a:custGeom>
              <a:rect b="b" l="l" r="r" t="t"/>
              <a:pathLst>
                <a:path extrusionOk="0" h="629" w="4844">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65"/>
            <p:cNvSpPr/>
            <p:nvPr/>
          </p:nvSpPr>
          <p:spPr>
            <a:xfrm>
              <a:off x="3421325" y="1833400"/>
              <a:ext cx="97075" cy="15725"/>
            </a:xfrm>
            <a:custGeom>
              <a:rect b="b" l="l" r="r" t="t"/>
              <a:pathLst>
                <a:path extrusionOk="0" h="629" w="3883">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65"/>
            <p:cNvSpPr/>
            <p:nvPr/>
          </p:nvSpPr>
          <p:spPr>
            <a:xfrm>
              <a:off x="3347400" y="1833400"/>
              <a:ext cx="65650" cy="15725"/>
            </a:xfrm>
            <a:custGeom>
              <a:rect b="b" l="l" r="r" t="t"/>
              <a:pathLst>
                <a:path extrusionOk="0" h="629" w="2626">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65"/>
            <p:cNvSpPr/>
            <p:nvPr/>
          </p:nvSpPr>
          <p:spPr>
            <a:xfrm>
              <a:off x="3002650" y="1833400"/>
              <a:ext cx="331825" cy="15725"/>
            </a:xfrm>
            <a:custGeom>
              <a:rect b="b" l="l" r="r" t="t"/>
              <a:pathLst>
                <a:path extrusionOk="0" h="629" w="13273">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65"/>
            <p:cNvSpPr/>
            <p:nvPr/>
          </p:nvSpPr>
          <p:spPr>
            <a:xfrm>
              <a:off x="2762325" y="1833400"/>
              <a:ext cx="229250" cy="15725"/>
            </a:xfrm>
            <a:custGeom>
              <a:rect b="b" l="l" r="r" t="t"/>
              <a:pathLst>
                <a:path extrusionOk="0" h="629" w="917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65"/>
            <p:cNvSpPr/>
            <p:nvPr/>
          </p:nvSpPr>
          <p:spPr>
            <a:xfrm>
              <a:off x="3726350" y="2067250"/>
              <a:ext cx="73025" cy="73025"/>
            </a:xfrm>
            <a:custGeom>
              <a:rect b="b" l="l" r="r" t="t"/>
              <a:pathLst>
                <a:path extrusionOk="0" h="2921" w="2921">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65"/>
            <p:cNvSpPr/>
            <p:nvPr/>
          </p:nvSpPr>
          <p:spPr>
            <a:xfrm>
              <a:off x="3718950" y="2058925"/>
              <a:ext cx="88750" cy="88750"/>
            </a:xfrm>
            <a:custGeom>
              <a:rect b="b" l="l" r="r" t="t"/>
              <a:pathLst>
                <a:path extrusionOk="0" h="3550" w="355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65"/>
            <p:cNvSpPr/>
            <p:nvPr/>
          </p:nvSpPr>
          <p:spPr>
            <a:xfrm>
              <a:off x="2028475" y="3650500"/>
              <a:ext cx="3505750" cy="189500"/>
            </a:xfrm>
            <a:custGeom>
              <a:rect b="b" l="l" r="r" t="t"/>
              <a:pathLst>
                <a:path extrusionOk="0" h="7580" w="140230">
                  <a:moveTo>
                    <a:pt x="0" y="1"/>
                  </a:moveTo>
                  <a:lnTo>
                    <a:pt x="0" y="7580"/>
                  </a:lnTo>
                  <a:lnTo>
                    <a:pt x="140230" y="7580"/>
                  </a:lnTo>
                  <a:lnTo>
                    <a:pt x="14023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65"/>
            <p:cNvSpPr/>
            <p:nvPr/>
          </p:nvSpPr>
          <p:spPr>
            <a:xfrm>
              <a:off x="2021075" y="3643125"/>
              <a:ext cx="3521475" cy="204275"/>
            </a:xfrm>
            <a:custGeom>
              <a:rect b="b" l="l" r="r" t="t"/>
              <a:pathLst>
                <a:path extrusionOk="0" h="8171" w="140859">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65"/>
            <p:cNvSpPr/>
            <p:nvPr/>
          </p:nvSpPr>
          <p:spPr>
            <a:xfrm>
              <a:off x="1668925" y="2418450"/>
              <a:ext cx="4230400" cy="734825"/>
            </a:xfrm>
            <a:custGeom>
              <a:rect b="b" l="l" r="r" t="t"/>
              <a:pathLst>
                <a:path extrusionOk="0" h="29393" w="169216">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65"/>
            <p:cNvSpPr/>
            <p:nvPr/>
          </p:nvSpPr>
          <p:spPr>
            <a:xfrm>
              <a:off x="1661525" y="2410150"/>
              <a:ext cx="4246100" cy="750525"/>
            </a:xfrm>
            <a:custGeom>
              <a:rect b="b" l="l" r="r" t="t"/>
              <a:pathLst>
                <a:path extrusionOk="0" h="30021" w="169844">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65"/>
            <p:cNvSpPr/>
            <p:nvPr/>
          </p:nvSpPr>
          <p:spPr>
            <a:xfrm>
              <a:off x="2122750" y="2690200"/>
              <a:ext cx="409475" cy="244950"/>
            </a:xfrm>
            <a:custGeom>
              <a:rect b="b" l="l" r="r" t="t"/>
              <a:pathLst>
                <a:path extrusionOk="0" h="9798" w="16379">
                  <a:moveTo>
                    <a:pt x="9391" y="0"/>
                  </a:moveTo>
                  <a:lnTo>
                    <a:pt x="0" y="2366"/>
                  </a:lnTo>
                  <a:lnTo>
                    <a:pt x="6248"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65"/>
            <p:cNvSpPr/>
            <p:nvPr/>
          </p:nvSpPr>
          <p:spPr>
            <a:xfrm>
              <a:off x="2396325" y="2621800"/>
              <a:ext cx="409475" cy="244950"/>
            </a:xfrm>
            <a:custGeom>
              <a:rect b="b" l="l" r="r" t="t"/>
              <a:pathLst>
                <a:path extrusionOk="0" h="9798" w="16379">
                  <a:moveTo>
                    <a:pt x="9391" y="0"/>
                  </a:moveTo>
                  <a:lnTo>
                    <a:pt x="0" y="2367"/>
                  </a:lnTo>
                  <a:lnTo>
                    <a:pt x="6249" y="9798"/>
                  </a:lnTo>
                  <a:lnTo>
                    <a:pt x="16378" y="8910"/>
                  </a:lnTo>
                  <a:lnTo>
                    <a:pt x="93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65"/>
            <p:cNvSpPr/>
            <p:nvPr/>
          </p:nvSpPr>
          <p:spPr>
            <a:xfrm>
              <a:off x="5047125" y="2690200"/>
              <a:ext cx="409475" cy="244950"/>
            </a:xfrm>
            <a:custGeom>
              <a:rect b="b" l="l" r="r" t="t"/>
              <a:pathLst>
                <a:path extrusionOk="0" h="9798" w="16379">
                  <a:moveTo>
                    <a:pt x="6988" y="0"/>
                  </a:moveTo>
                  <a:lnTo>
                    <a:pt x="0" y="8910"/>
                  </a:lnTo>
                  <a:lnTo>
                    <a:pt x="10130" y="9798"/>
                  </a:lnTo>
                  <a:lnTo>
                    <a:pt x="16378" y="2366"/>
                  </a:lnTo>
                  <a:lnTo>
                    <a:pt x="69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65"/>
            <p:cNvSpPr/>
            <p:nvPr/>
          </p:nvSpPr>
          <p:spPr>
            <a:xfrm>
              <a:off x="4772600" y="2621800"/>
              <a:ext cx="410400" cy="244950"/>
            </a:xfrm>
            <a:custGeom>
              <a:rect b="b" l="l" r="r" t="t"/>
              <a:pathLst>
                <a:path extrusionOk="0" h="9798" w="16416">
                  <a:moveTo>
                    <a:pt x="7025" y="0"/>
                  </a:moveTo>
                  <a:lnTo>
                    <a:pt x="1" y="8910"/>
                  </a:lnTo>
                  <a:lnTo>
                    <a:pt x="10131" y="9798"/>
                  </a:lnTo>
                  <a:lnTo>
                    <a:pt x="16416" y="2367"/>
                  </a:lnTo>
                  <a:lnTo>
                    <a:pt x="70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65"/>
            <p:cNvSpPr/>
            <p:nvPr/>
          </p:nvSpPr>
          <p:spPr>
            <a:xfrm>
              <a:off x="1668925" y="2795550"/>
              <a:ext cx="863300" cy="854975"/>
            </a:xfrm>
            <a:custGeom>
              <a:rect b="b" l="l" r="r" t="t"/>
              <a:pathLst>
                <a:path extrusionOk="0" h="34199" w="34532">
                  <a:moveTo>
                    <a:pt x="1" y="1"/>
                  </a:moveTo>
                  <a:lnTo>
                    <a:pt x="14604" y="34199"/>
                  </a:lnTo>
                  <a:lnTo>
                    <a:pt x="31537" y="34199"/>
                  </a:lnTo>
                  <a:lnTo>
                    <a:pt x="34531" y="4696"/>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65"/>
            <p:cNvSpPr/>
            <p:nvPr/>
          </p:nvSpPr>
          <p:spPr>
            <a:xfrm>
              <a:off x="1661525" y="2788175"/>
              <a:ext cx="879000" cy="870675"/>
            </a:xfrm>
            <a:custGeom>
              <a:rect b="b" l="l" r="r" t="t"/>
              <a:pathLst>
                <a:path extrusionOk="0" h="34827" w="3516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65"/>
            <p:cNvSpPr/>
            <p:nvPr/>
          </p:nvSpPr>
          <p:spPr>
            <a:xfrm>
              <a:off x="564425" y="2517350"/>
              <a:ext cx="635925" cy="2438250"/>
            </a:xfrm>
            <a:custGeom>
              <a:rect b="b" l="l" r="r" t="t"/>
              <a:pathLst>
                <a:path extrusionOk="0" h="97530" w="25437">
                  <a:moveTo>
                    <a:pt x="1" y="1"/>
                  </a:moveTo>
                  <a:lnTo>
                    <a:pt x="1" y="97049"/>
                  </a:lnTo>
                  <a:lnTo>
                    <a:pt x="24438" y="97530"/>
                  </a:lnTo>
                  <a:lnTo>
                    <a:pt x="25437" y="97530"/>
                  </a:lnTo>
                  <a:lnTo>
                    <a:pt x="25437" y="618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65"/>
            <p:cNvSpPr/>
            <p:nvPr/>
          </p:nvSpPr>
          <p:spPr>
            <a:xfrm>
              <a:off x="557050" y="2509725"/>
              <a:ext cx="651625" cy="2453275"/>
            </a:xfrm>
            <a:custGeom>
              <a:rect b="b" l="l" r="r" t="t"/>
              <a:pathLst>
                <a:path extrusionOk="0" h="98131" w="26065">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65"/>
            <p:cNvSpPr/>
            <p:nvPr/>
          </p:nvSpPr>
          <p:spPr>
            <a:xfrm>
              <a:off x="6378975" y="2517350"/>
              <a:ext cx="635925" cy="2438250"/>
            </a:xfrm>
            <a:custGeom>
              <a:rect b="b" l="l" r="r" t="t"/>
              <a:pathLst>
                <a:path extrusionOk="0" h="97530" w="25437">
                  <a:moveTo>
                    <a:pt x="25437" y="1"/>
                  </a:moveTo>
                  <a:lnTo>
                    <a:pt x="1" y="61853"/>
                  </a:lnTo>
                  <a:lnTo>
                    <a:pt x="1" y="97530"/>
                  </a:lnTo>
                  <a:lnTo>
                    <a:pt x="1036" y="97530"/>
                  </a:lnTo>
                  <a:lnTo>
                    <a:pt x="25437" y="97049"/>
                  </a:lnTo>
                  <a:lnTo>
                    <a:pt x="254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65"/>
            <p:cNvSpPr/>
            <p:nvPr/>
          </p:nvSpPr>
          <p:spPr>
            <a:xfrm>
              <a:off x="6371600" y="2509725"/>
              <a:ext cx="650700" cy="2453275"/>
            </a:xfrm>
            <a:custGeom>
              <a:rect b="b" l="l" r="r" t="t"/>
              <a:pathLst>
                <a:path extrusionOk="0" h="98131" w="26028">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65"/>
            <p:cNvSpPr/>
            <p:nvPr/>
          </p:nvSpPr>
          <p:spPr>
            <a:xfrm>
              <a:off x="564425" y="2517350"/>
              <a:ext cx="1469625" cy="1546325"/>
            </a:xfrm>
            <a:custGeom>
              <a:rect b="b" l="l" r="r" t="t"/>
              <a:pathLst>
                <a:path extrusionOk="0" h="61853" w="58785">
                  <a:moveTo>
                    <a:pt x="1" y="1"/>
                  </a:moveTo>
                  <a:lnTo>
                    <a:pt x="25363" y="61853"/>
                  </a:lnTo>
                  <a:lnTo>
                    <a:pt x="58784" y="45327"/>
                  </a:lnTo>
                  <a:lnTo>
                    <a:pt x="44181" y="11129"/>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65"/>
            <p:cNvSpPr/>
            <p:nvPr/>
          </p:nvSpPr>
          <p:spPr>
            <a:xfrm>
              <a:off x="556125" y="2509600"/>
              <a:ext cx="1487150" cy="1562075"/>
            </a:xfrm>
            <a:custGeom>
              <a:rect b="b" l="l" r="r" t="t"/>
              <a:pathLst>
                <a:path extrusionOk="0" h="62483" w="59486">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65"/>
            <p:cNvSpPr/>
            <p:nvPr/>
          </p:nvSpPr>
          <p:spPr>
            <a:xfrm>
              <a:off x="5038800" y="2795550"/>
              <a:ext cx="861425" cy="854975"/>
            </a:xfrm>
            <a:custGeom>
              <a:rect b="b" l="l" r="r" t="t"/>
              <a:pathLst>
                <a:path extrusionOk="0" h="34199" w="34457">
                  <a:moveTo>
                    <a:pt x="34457" y="1"/>
                  </a:moveTo>
                  <a:lnTo>
                    <a:pt x="0" y="4696"/>
                  </a:lnTo>
                  <a:lnTo>
                    <a:pt x="2958" y="34199"/>
                  </a:lnTo>
                  <a:lnTo>
                    <a:pt x="19854" y="34199"/>
                  </a:lnTo>
                  <a:lnTo>
                    <a:pt x="3445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65"/>
            <p:cNvSpPr/>
            <p:nvPr/>
          </p:nvSpPr>
          <p:spPr>
            <a:xfrm>
              <a:off x="5030475" y="2788175"/>
              <a:ext cx="878075" cy="870675"/>
            </a:xfrm>
            <a:custGeom>
              <a:rect b="b" l="l" r="r" t="t"/>
              <a:pathLst>
                <a:path extrusionOk="0" h="34827" w="35123">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65"/>
            <p:cNvSpPr/>
            <p:nvPr/>
          </p:nvSpPr>
          <p:spPr>
            <a:xfrm>
              <a:off x="5583200" y="3053425"/>
              <a:ext cx="129400" cy="107250"/>
            </a:xfrm>
            <a:custGeom>
              <a:rect b="b" l="l" r="r" t="t"/>
              <a:pathLst>
                <a:path extrusionOk="0" h="4290" w="5176">
                  <a:moveTo>
                    <a:pt x="5176" y="1"/>
                  </a:moveTo>
                  <a:lnTo>
                    <a:pt x="1442" y="371"/>
                  </a:lnTo>
                  <a:lnTo>
                    <a:pt x="0" y="4289"/>
                  </a:lnTo>
                  <a:lnTo>
                    <a:pt x="3623" y="3957"/>
                  </a:lnTo>
                  <a:lnTo>
                    <a:pt x="51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65"/>
            <p:cNvSpPr/>
            <p:nvPr/>
          </p:nvSpPr>
          <p:spPr>
            <a:xfrm>
              <a:off x="5375225" y="3075625"/>
              <a:ext cx="122950" cy="102600"/>
            </a:xfrm>
            <a:custGeom>
              <a:rect b="b" l="l" r="r" t="t"/>
              <a:pathLst>
                <a:path extrusionOk="0" h="4104" w="4918">
                  <a:moveTo>
                    <a:pt x="4918" y="0"/>
                  </a:moveTo>
                  <a:lnTo>
                    <a:pt x="1406" y="333"/>
                  </a:lnTo>
                  <a:lnTo>
                    <a:pt x="1" y="4104"/>
                  </a:lnTo>
                  <a:lnTo>
                    <a:pt x="3513" y="3808"/>
                  </a:lnTo>
                  <a:lnTo>
                    <a:pt x="49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65"/>
            <p:cNvSpPr/>
            <p:nvPr/>
          </p:nvSpPr>
          <p:spPr>
            <a:xfrm>
              <a:off x="5415900" y="2996125"/>
              <a:ext cx="111850" cy="73050"/>
            </a:xfrm>
            <a:custGeom>
              <a:rect b="b" l="l" r="r" t="t"/>
              <a:pathLst>
                <a:path extrusionOk="0" h="2922" w="4474">
                  <a:moveTo>
                    <a:pt x="4474" y="1"/>
                  </a:moveTo>
                  <a:lnTo>
                    <a:pt x="962" y="407"/>
                  </a:lnTo>
                  <a:lnTo>
                    <a:pt x="0" y="2921"/>
                  </a:lnTo>
                  <a:lnTo>
                    <a:pt x="3513" y="2552"/>
                  </a:lnTo>
                  <a:lnTo>
                    <a:pt x="44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65"/>
            <p:cNvSpPr/>
            <p:nvPr/>
          </p:nvSpPr>
          <p:spPr>
            <a:xfrm>
              <a:off x="5520350" y="2983200"/>
              <a:ext cx="112775" cy="74875"/>
            </a:xfrm>
            <a:custGeom>
              <a:rect b="b" l="l" r="r" t="t"/>
              <a:pathLst>
                <a:path extrusionOk="0" h="2995" w="4511">
                  <a:moveTo>
                    <a:pt x="4511" y="0"/>
                  </a:moveTo>
                  <a:lnTo>
                    <a:pt x="961" y="444"/>
                  </a:lnTo>
                  <a:lnTo>
                    <a:pt x="0" y="2995"/>
                  </a:lnTo>
                  <a:lnTo>
                    <a:pt x="0" y="2995"/>
                  </a:lnTo>
                  <a:lnTo>
                    <a:pt x="3512" y="2662"/>
                  </a:lnTo>
                  <a:lnTo>
                    <a:pt x="451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65"/>
            <p:cNvSpPr/>
            <p:nvPr/>
          </p:nvSpPr>
          <p:spPr>
            <a:xfrm>
              <a:off x="5276325" y="3085775"/>
              <a:ext cx="118350" cy="101700"/>
            </a:xfrm>
            <a:custGeom>
              <a:rect b="b" l="l" r="r" t="t"/>
              <a:pathLst>
                <a:path extrusionOk="0" h="4068" w="4734">
                  <a:moveTo>
                    <a:pt x="4733" y="1"/>
                  </a:moveTo>
                  <a:lnTo>
                    <a:pt x="1517" y="334"/>
                  </a:lnTo>
                  <a:lnTo>
                    <a:pt x="1" y="4068"/>
                  </a:lnTo>
                  <a:lnTo>
                    <a:pt x="3291" y="3772"/>
                  </a:lnTo>
                  <a:lnTo>
                    <a:pt x="47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65"/>
            <p:cNvSpPr/>
            <p:nvPr/>
          </p:nvSpPr>
          <p:spPr>
            <a:xfrm>
              <a:off x="5535125" y="3168050"/>
              <a:ext cx="132200" cy="119250"/>
            </a:xfrm>
            <a:custGeom>
              <a:rect b="b" l="l" r="r" t="t"/>
              <a:pathLst>
                <a:path extrusionOk="0" h="4770" w="5288">
                  <a:moveTo>
                    <a:pt x="5287" y="0"/>
                  </a:moveTo>
                  <a:lnTo>
                    <a:pt x="1664" y="296"/>
                  </a:lnTo>
                  <a:lnTo>
                    <a:pt x="1" y="4769"/>
                  </a:lnTo>
                  <a:lnTo>
                    <a:pt x="3476" y="4585"/>
                  </a:lnTo>
                  <a:lnTo>
                    <a:pt x="52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65"/>
            <p:cNvSpPr/>
            <p:nvPr/>
          </p:nvSpPr>
          <p:spPr>
            <a:xfrm>
              <a:off x="5295750" y="3308525"/>
              <a:ext cx="115550" cy="81375"/>
            </a:xfrm>
            <a:custGeom>
              <a:rect b="b" l="l" r="r" t="t"/>
              <a:pathLst>
                <a:path extrusionOk="0" h="3255" w="4622">
                  <a:moveTo>
                    <a:pt x="4622" y="1"/>
                  </a:moveTo>
                  <a:lnTo>
                    <a:pt x="1146" y="223"/>
                  </a:lnTo>
                  <a:lnTo>
                    <a:pt x="0" y="3254"/>
                  </a:lnTo>
                  <a:lnTo>
                    <a:pt x="3402" y="3254"/>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65"/>
            <p:cNvSpPr/>
            <p:nvPr/>
          </p:nvSpPr>
          <p:spPr>
            <a:xfrm>
              <a:off x="5478750" y="3064525"/>
              <a:ext cx="123875" cy="104475"/>
            </a:xfrm>
            <a:custGeom>
              <a:rect b="b" l="l" r="r" t="t"/>
              <a:pathLst>
                <a:path extrusionOk="0" h="4179" w="4955">
                  <a:moveTo>
                    <a:pt x="4954" y="0"/>
                  </a:moveTo>
                  <a:lnTo>
                    <a:pt x="1442" y="370"/>
                  </a:lnTo>
                  <a:lnTo>
                    <a:pt x="0" y="4178"/>
                  </a:lnTo>
                  <a:lnTo>
                    <a:pt x="3513" y="3882"/>
                  </a:lnTo>
                  <a:lnTo>
                    <a:pt x="49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65"/>
            <p:cNvSpPr/>
            <p:nvPr/>
          </p:nvSpPr>
          <p:spPr>
            <a:xfrm>
              <a:off x="5624775" y="2969325"/>
              <a:ext cx="121100" cy="78575"/>
            </a:xfrm>
            <a:custGeom>
              <a:rect b="b" l="l" r="r" t="t"/>
              <a:pathLst>
                <a:path extrusionOk="0" h="3143" w="4844">
                  <a:moveTo>
                    <a:pt x="4844" y="0"/>
                  </a:moveTo>
                  <a:lnTo>
                    <a:pt x="999" y="481"/>
                  </a:lnTo>
                  <a:lnTo>
                    <a:pt x="1" y="3143"/>
                  </a:lnTo>
                  <a:lnTo>
                    <a:pt x="3772" y="2773"/>
                  </a:lnTo>
                  <a:lnTo>
                    <a:pt x="48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65"/>
            <p:cNvSpPr/>
            <p:nvPr/>
          </p:nvSpPr>
          <p:spPr>
            <a:xfrm>
              <a:off x="5193150" y="3315000"/>
              <a:ext cx="115550" cy="74900"/>
            </a:xfrm>
            <a:custGeom>
              <a:rect b="b" l="l" r="r" t="t"/>
              <a:pathLst>
                <a:path extrusionOk="0" h="2996" w="4622">
                  <a:moveTo>
                    <a:pt x="4622" y="1"/>
                  </a:moveTo>
                  <a:lnTo>
                    <a:pt x="1147" y="185"/>
                  </a:lnTo>
                  <a:lnTo>
                    <a:pt x="0" y="2995"/>
                  </a:lnTo>
                  <a:lnTo>
                    <a:pt x="3476" y="2995"/>
                  </a:lnTo>
                  <a:lnTo>
                    <a:pt x="462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65"/>
            <p:cNvSpPr/>
            <p:nvPr/>
          </p:nvSpPr>
          <p:spPr>
            <a:xfrm>
              <a:off x="5320700" y="3009075"/>
              <a:ext cx="102625" cy="69325"/>
            </a:xfrm>
            <a:custGeom>
              <a:rect b="b" l="l" r="r" t="t"/>
              <a:pathLst>
                <a:path extrusionOk="0" h="2773" w="4105">
                  <a:moveTo>
                    <a:pt x="4104" y="0"/>
                  </a:moveTo>
                  <a:lnTo>
                    <a:pt x="962" y="370"/>
                  </a:lnTo>
                  <a:lnTo>
                    <a:pt x="0" y="2773"/>
                  </a:lnTo>
                  <a:lnTo>
                    <a:pt x="0" y="2773"/>
                  </a:lnTo>
                  <a:lnTo>
                    <a:pt x="3180" y="2477"/>
                  </a:lnTo>
                  <a:lnTo>
                    <a:pt x="4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65"/>
            <p:cNvSpPr/>
            <p:nvPr/>
          </p:nvSpPr>
          <p:spPr>
            <a:xfrm>
              <a:off x="5497225" y="3297450"/>
              <a:ext cx="119275" cy="92450"/>
            </a:xfrm>
            <a:custGeom>
              <a:rect b="b" l="l" r="r" t="t"/>
              <a:pathLst>
                <a:path extrusionOk="0" h="3698" w="4771">
                  <a:moveTo>
                    <a:pt x="4770" y="0"/>
                  </a:moveTo>
                  <a:lnTo>
                    <a:pt x="1295" y="185"/>
                  </a:lnTo>
                  <a:lnTo>
                    <a:pt x="1" y="3697"/>
                  </a:lnTo>
                  <a:lnTo>
                    <a:pt x="3291" y="3697"/>
                  </a:lnTo>
                  <a:lnTo>
                    <a:pt x="47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65"/>
            <p:cNvSpPr/>
            <p:nvPr/>
          </p:nvSpPr>
          <p:spPr>
            <a:xfrm>
              <a:off x="5432525" y="3177275"/>
              <a:ext cx="128500" cy="115575"/>
            </a:xfrm>
            <a:custGeom>
              <a:rect b="b" l="l" r="r" t="t"/>
              <a:pathLst>
                <a:path extrusionOk="0" h="4623" w="5140">
                  <a:moveTo>
                    <a:pt x="5140" y="1"/>
                  </a:moveTo>
                  <a:lnTo>
                    <a:pt x="1628" y="297"/>
                  </a:lnTo>
                  <a:lnTo>
                    <a:pt x="1" y="4622"/>
                  </a:lnTo>
                  <a:lnTo>
                    <a:pt x="3476" y="4437"/>
                  </a:lnTo>
                  <a:lnTo>
                    <a:pt x="51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65"/>
            <p:cNvSpPr/>
            <p:nvPr/>
          </p:nvSpPr>
          <p:spPr>
            <a:xfrm>
              <a:off x="5329950" y="3185600"/>
              <a:ext cx="126650" cy="112800"/>
            </a:xfrm>
            <a:custGeom>
              <a:rect b="b" l="l" r="r" t="t"/>
              <a:pathLst>
                <a:path extrusionOk="0" h="4512" w="5066">
                  <a:moveTo>
                    <a:pt x="5065" y="1"/>
                  </a:moveTo>
                  <a:lnTo>
                    <a:pt x="1590" y="333"/>
                  </a:lnTo>
                  <a:lnTo>
                    <a:pt x="0" y="4511"/>
                  </a:lnTo>
                  <a:lnTo>
                    <a:pt x="3475" y="4326"/>
                  </a:lnTo>
                  <a:lnTo>
                    <a:pt x="50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65"/>
            <p:cNvSpPr/>
            <p:nvPr/>
          </p:nvSpPr>
          <p:spPr>
            <a:xfrm>
              <a:off x="5228275" y="3194850"/>
              <a:ext cx="124800" cy="110000"/>
            </a:xfrm>
            <a:custGeom>
              <a:rect b="b" l="l" r="r" t="t"/>
              <a:pathLst>
                <a:path extrusionOk="0" h="4400" w="4992">
                  <a:moveTo>
                    <a:pt x="4991" y="0"/>
                  </a:moveTo>
                  <a:lnTo>
                    <a:pt x="1664" y="296"/>
                  </a:lnTo>
                  <a:lnTo>
                    <a:pt x="0" y="4400"/>
                  </a:lnTo>
                  <a:lnTo>
                    <a:pt x="3439" y="4178"/>
                  </a:lnTo>
                  <a:lnTo>
                    <a:pt x="49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65"/>
            <p:cNvSpPr/>
            <p:nvPr/>
          </p:nvSpPr>
          <p:spPr>
            <a:xfrm>
              <a:off x="5396500" y="3302975"/>
              <a:ext cx="117400" cy="86925"/>
            </a:xfrm>
            <a:custGeom>
              <a:rect b="b" l="l" r="r" t="t"/>
              <a:pathLst>
                <a:path extrusionOk="0" h="3477" w="4696">
                  <a:moveTo>
                    <a:pt x="4695" y="1"/>
                  </a:moveTo>
                  <a:lnTo>
                    <a:pt x="1220" y="186"/>
                  </a:lnTo>
                  <a:lnTo>
                    <a:pt x="0" y="3476"/>
                  </a:lnTo>
                  <a:lnTo>
                    <a:pt x="3401" y="3476"/>
                  </a:lnTo>
                  <a:lnTo>
                    <a:pt x="469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65"/>
            <p:cNvSpPr/>
            <p:nvPr/>
          </p:nvSpPr>
          <p:spPr>
            <a:xfrm>
              <a:off x="5535125" y="2517350"/>
              <a:ext cx="1469600" cy="1546325"/>
            </a:xfrm>
            <a:custGeom>
              <a:rect b="b" l="l" r="r" t="t"/>
              <a:pathLst>
                <a:path extrusionOk="0" h="61853" w="58784">
                  <a:moveTo>
                    <a:pt x="58784" y="1"/>
                  </a:moveTo>
                  <a:lnTo>
                    <a:pt x="14604" y="11129"/>
                  </a:lnTo>
                  <a:lnTo>
                    <a:pt x="1" y="45327"/>
                  </a:lnTo>
                  <a:lnTo>
                    <a:pt x="33422" y="61853"/>
                  </a:lnTo>
                  <a:lnTo>
                    <a:pt x="587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65"/>
            <p:cNvSpPr/>
            <p:nvPr/>
          </p:nvSpPr>
          <p:spPr>
            <a:xfrm>
              <a:off x="5525875" y="2509600"/>
              <a:ext cx="1487175" cy="1562075"/>
            </a:xfrm>
            <a:custGeom>
              <a:rect b="b" l="l" r="r" t="t"/>
              <a:pathLst>
                <a:path extrusionOk="0" h="62483" w="59487">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65"/>
            <p:cNvSpPr/>
            <p:nvPr/>
          </p:nvSpPr>
          <p:spPr>
            <a:xfrm>
              <a:off x="2453625" y="2391650"/>
              <a:ext cx="2670225" cy="1257025"/>
            </a:xfrm>
            <a:custGeom>
              <a:rect b="b" l="l" r="r" t="t"/>
              <a:pathLst>
                <a:path extrusionOk="0" h="50281" w="106809">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65"/>
            <p:cNvSpPr/>
            <p:nvPr/>
          </p:nvSpPr>
          <p:spPr>
            <a:xfrm>
              <a:off x="2446225" y="2384250"/>
              <a:ext cx="2685950" cy="1272750"/>
            </a:xfrm>
            <a:custGeom>
              <a:rect b="b" l="l" r="r" t="t"/>
              <a:pathLst>
                <a:path extrusionOk="0" h="50910" w="107438">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65"/>
            <p:cNvSpPr/>
            <p:nvPr/>
          </p:nvSpPr>
          <p:spPr>
            <a:xfrm>
              <a:off x="2453625" y="2391650"/>
              <a:ext cx="1203425" cy="1257025"/>
            </a:xfrm>
            <a:custGeom>
              <a:rect b="b" l="l" r="r" t="t"/>
              <a:pathLst>
                <a:path extrusionOk="0" h="50281" w="48137">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65"/>
            <p:cNvSpPr/>
            <p:nvPr/>
          </p:nvSpPr>
          <p:spPr>
            <a:xfrm>
              <a:off x="2446225" y="2384250"/>
              <a:ext cx="1203425" cy="1272750"/>
            </a:xfrm>
            <a:custGeom>
              <a:rect b="b" l="l" r="r" t="t"/>
              <a:pathLst>
                <a:path extrusionOk="0" h="50910" w="48137">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65"/>
            <p:cNvSpPr/>
            <p:nvPr/>
          </p:nvSpPr>
          <p:spPr>
            <a:xfrm>
              <a:off x="4618250" y="2603325"/>
              <a:ext cx="289325" cy="265275"/>
            </a:xfrm>
            <a:custGeom>
              <a:rect b="b" l="l" r="r" t="t"/>
              <a:pathLst>
                <a:path extrusionOk="0" h="10611" w="11573">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65"/>
            <p:cNvSpPr/>
            <p:nvPr/>
          </p:nvSpPr>
          <p:spPr>
            <a:xfrm>
              <a:off x="4609950" y="2595000"/>
              <a:ext cx="305025" cy="281000"/>
            </a:xfrm>
            <a:custGeom>
              <a:rect b="b" l="l" r="r" t="t"/>
              <a:pathLst>
                <a:path extrusionOk="0" h="11240" w="12201">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65"/>
            <p:cNvSpPr/>
            <p:nvPr/>
          </p:nvSpPr>
          <p:spPr>
            <a:xfrm>
              <a:off x="4638600" y="2621800"/>
              <a:ext cx="248650" cy="227400"/>
            </a:xfrm>
            <a:custGeom>
              <a:rect b="b" l="l" r="r" t="t"/>
              <a:pathLst>
                <a:path extrusionOk="0" h="9096" w="9946">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65"/>
            <p:cNvSpPr/>
            <p:nvPr/>
          </p:nvSpPr>
          <p:spPr>
            <a:xfrm>
              <a:off x="4631200" y="2614400"/>
              <a:ext cx="263425" cy="243100"/>
            </a:xfrm>
            <a:custGeom>
              <a:rect b="b" l="l" r="r" t="t"/>
              <a:pathLst>
                <a:path extrusionOk="0" h="9724" w="10537">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65"/>
            <p:cNvSpPr/>
            <p:nvPr/>
          </p:nvSpPr>
          <p:spPr>
            <a:xfrm>
              <a:off x="913800" y="2888150"/>
              <a:ext cx="246800" cy="260350"/>
            </a:xfrm>
            <a:custGeom>
              <a:rect b="b" l="l" r="r" t="t"/>
              <a:pathLst>
                <a:path extrusionOk="0" h="10414" w="9872">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65"/>
            <p:cNvSpPr/>
            <p:nvPr/>
          </p:nvSpPr>
          <p:spPr>
            <a:xfrm>
              <a:off x="920275" y="2880600"/>
              <a:ext cx="232950" cy="275450"/>
            </a:xfrm>
            <a:custGeom>
              <a:rect b="b" l="l" r="r" t="t"/>
              <a:pathLst>
                <a:path extrusionOk="0" h="11018" w="9318">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65"/>
            <p:cNvSpPr/>
            <p:nvPr/>
          </p:nvSpPr>
          <p:spPr>
            <a:xfrm>
              <a:off x="931375" y="2906950"/>
              <a:ext cx="211675" cy="222725"/>
            </a:xfrm>
            <a:custGeom>
              <a:rect b="b" l="l" r="r" t="t"/>
              <a:pathLst>
                <a:path extrusionOk="0" h="8909" w="8467">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65"/>
            <p:cNvSpPr/>
            <p:nvPr/>
          </p:nvSpPr>
          <p:spPr>
            <a:xfrm>
              <a:off x="935975" y="2899075"/>
              <a:ext cx="201525" cy="238500"/>
            </a:xfrm>
            <a:custGeom>
              <a:rect b="b" l="l" r="r" t="t"/>
              <a:pathLst>
                <a:path extrusionOk="0" h="9540" w="8061">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65"/>
            <p:cNvSpPr/>
            <p:nvPr/>
          </p:nvSpPr>
          <p:spPr>
            <a:xfrm>
              <a:off x="1254850" y="2924675"/>
              <a:ext cx="196900" cy="207625"/>
            </a:xfrm>
            <a:custGeom>
              <a:rect b="b" l="l" r="r" t="t"/>
              <a:pathLst>
                <a:path extrusionOk="0" h="8305" w="7876">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65"/>
            <p:cNvSpPr/>
            <p:nvPr/>
          </p:nvSpPr>
          <p:spPr>
            <a:xfrm>
              <a:off x="1259475" y="2916650"/>
              <a:ext cx="188575" cy="223700"/>
            </a:xfrm>
            <a:custGeom>
              <a:rect b="b" l="l" r="r" t="t"/>
              <a:pathLst>
                <a:path extrusionOk="0" h="8948" w="7543">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65"/>
            <p:cNvSpPr/>
            <p:nvPr/>
          </p:nvSpPr>
          <p:spPr>
            <a:xfrm>
              <a:off x="1268725" y="2939350"/>
              <a:ext cx="169150" cy="178300"/>
            </a:xfrm>
            <a:custGeom>
              <a:rect b="b" l="l" r="r" t="t"/>
              <a:pathLst>
                <a:path extrusionOk="0" h="7132" w="6766">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65"/>
            <p:cNvSpPr/>
            <p:nvPr/>
          </p:nvSpPr>
          <p:spPr>
            <a:xfrm>
              <a:off x="1271500" y="2931425"/>
              <a:ext cx="163625" cy="194125"/>
            </a:xfrm>
            <a:custGeom>
              <a:rect b="b" l="l" r="r" t="t"/>
              <a:pathLst>
                <a:path extrusionOk="0" h="7765" w="6545">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65"/>
            <p:cNvSpPr/>
            <p:nvPr/>
          </p:nvSpPr>
          <p:spPr>
            <a:xfrm>
              <a:off x="1540450" y="2960750"/>
              <a:ext cx="151600" cy="159500"/>
            </a:xfrm>
            <a:custGeom>
              <a:rect b="b" l="l" r="r" t="t"/>
              <a:pathLst>
                <a:path extrusionOk="0" h="6380" w="6064">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65"/>
            <p:cNvSpPr/>
            <p:nvPr/>
          </p:nvSpPr>
          <p:spPr>
            <a:xfrm>
              <a:off x="1542300" y="2952675"/>
              <a:ext cx="147900" cy="174725"/>
            </a:xfrm>
            <a:custGeom>
              <a:rect b="b" l="l" r="r" t="t"/>
              <a:pathLst>
                <a:path extrusionOk="0" h="6989" w="5916">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65"/>
            <p:cNvSpPr/>
            <p:nvPr/>
          </p:nvSpPr>
          <p:spPr>
            <a:xfrm>
              <a:off x="1551550" y="2972325"/>
              <a:ext cx="129425" cy="136350"/>
            </a:xfrm>
            <a:custGeom>
              <a:rect b="b" l="l" r="r" t="t"/>
              <a:pathLst>
                <a:path extrusionOk="0" h="5454" w="5177">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65"/>
            <p:cNvSpPr/>
            <p:nvPr/>
          </p:nvSpPr>
          <p:spPr>
            <a:xfrm>
              <a:off x="1551550" y="2963775"/>
              <a:ext cx="129425" cy="152525"/>
            </a:xfrm>
            <a:custGeom>
              <a:rect b="b" l="l" r="r" t="t"/>
              <a:pathLst>
                <a:path extrusionOk="0" h="6101" w="5177">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65"/>
            <p:cNvSpPr/>
            <p:nvPr/>
          </p:nvSpPr>
          <p:spPr>
            <a:xfrm>
              <a:off x="4390900"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65"/>
            <p:cNvSpPr/>
            <p:nvPr/>
          </p:nvSpPr>
          <p:spPr>
            <a:xfrm>
              <a:off x="4291075" y="2603325"/>
              <a:ext cx="28675" cy="247725"/>
            </a:xfrm>
            <a:custGeom>
              <a:rect b="b" l="l" r="r" t="t"/>
              <a:pathLst>
                <a:path extrusionOk="0" h="9909" w="1147">
                  <a:moveTo>
                    <a:pt x="0" y="0"/>
                  </a:moveTo>
                  <a:lnTo>
                    <a:pt x="0" y="9908"/>
                  </a:lnTo>
                  <a:lnTo>
                    <a:pt x="1146" y="9908"/>
                  </a:lnTo>
                  <a:lnTo>
                    <a:pt x="11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65"/>
            <p:cNvSpPr/>
            <p:nvPr/>
          </p:nvSpPr>
          <p:spPr>
            <a:xfrm>
              <a:off x="4190325" y="2603325"/>
              <a:ext cx="29600" cy="247725"/>
            </a:xfrm>
            <a:custGeom>
              <a:rect b="b" l="l" r="r" t="t"/>
              <a:pathLst>
                <a:path extrusionOk="0" h="9909" w="1184">
                  <a:moveTo>
                    <a:pt x="0" y="0"/>
                  </a:moveTo>
                  <a:lnTo>
                    <a:pt x="0" y="9908"/>
                  </a:lnTo>
                  <a:lnTo>
                    <a:pt x="1183" y="9908"/>
                  </a:lnTo>
                  <a:lnTo>
                    <a:pt x="118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65"/>
            <p:cNvSpPr/>
            <p:nvPr/>
          </p:nvSpPr>
          <p:spPr>
            <a:xfrm>
              <a:off x="4090500" y="2603325"/>
              <a:ext cx="28675" cy="247725"/>
            </a:xfrm>
            <a:custGeom>
              <a:rect b="b" l="l" r="r" t="t"/>
              <a:pathLst>
                <a:path extrusionOk="0" h="9909" w="1147">
                  <a:moveTo>
                    <a:pt x="1" y="0"/>
                  </a:moveTo>
                  <a:lnTo>
                    <a:pt x="1" y="9908"/>
                  </a:lnTo>
                  <a:lnTo>
                    <a:pt x="1147" y="9908"/>
                  </a:lnTo>
                  <a:lnTo>
                    <a:pt x="11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65"/>
            <p:cNvSpPr/>
            <p:nvPr/>
          </p:nvSpPr>
          <p:spPr>
            <a:xfrm>
              <a:off x="4561875" y="2950850"/>
              <a:ext cx="378050" cy="36050"/>
            </a:xfrm>
            <a:custGeom>
              <a:rect b="b" l="l" r="r" t="t"/>
              <a:pathLst>
                <a:path extrusionOk="0" h="1442" w="15122">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65"/>
            <p:cNvSpPr/>
            <p:nvPr/>
          </p:nvSpPr>
          <p:spPr>
            <a:xfrm>
              <a:off x="4561875" y="3063600"/>
              <a:ext cx="378050" cy="35150"/>
            </a:xfrm>
            <a:custGeom>
              <a:rect b="b" l="l" r="r" t="t"/>
              <a:pathLst>
                <a:path extrusionOk="0" h="1406" w="15122">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65"/>
            <p:cNvSpPr/>
            <p:nvPr/>
          </p:nvSpPr>
          <p:spPr>
            <a:xfrm>
              <a:off x="2656050" y="3012775"/>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65"/>
            <p:cNvSpPr/>
            <p:nvPr/>
          </p:nvSpPr>
          <p:spPr>
            <a:xfrm>
              <a:off x="2648650" y="3005375"/>
              <a:ext cx="174700" cy="161775"/>
            </a:xfrm>
            <a:custGeom>
              <a:rect b="b" l="l" r="r" t="t"/>
              <a:pathLst>
                <a:path extrusionOk="0" h="6471" w="6988">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65"/>
            <p:cNvSpPr/>
            <p:nvPr/>
          </p:nvSpPr>
          <p:spPr>
            <a:xfrm>
              <a:off x="2644950" y="3225350"/>
              <a:ext cx="159000" cy="146050"/>
            </a:xfrm>
            <a:custGeom>
              <a:rect b="b" l="l" r="r" t="t"/>
              <a:pathLst>
                <a:path extrusionOk="0" h="5842" w="636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65"/>
            <p:cNvSpPr/>
            <p:nvPr/>
          </p:nvSpPr>
          <p:spPr>
            <a:xfrm>
              <a:off x="2636625" y="3217950"/>
              <a:ext cx="174725" cy="160850"/>
            </a:xfrm>
            <a:custGeom>
              <a:rect b="b" l="l" r="r" t="t"/>
              <a:pathLst>
                <a:path extrusionOk="0" h="6434" w="6989">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65"/>
            <p:cNvSpPr/>
            <p:nvPr/>
          </p:nvSpPr>
          <p:spPr>
            <a:xfrm>
              <a:off x="2618150" y="3425000"/>
              <a:ext cx="159925" cy="146050"/>
            </a:xfrm>
            <a:custGeom>
              <a:rect b="b" l="l" r="r" t="t"/>
              <a:pathLst>
                <a:path extrusionOk="0" h="5842" w="6397">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65"/>
            <p:cNvSpPr/>
            <p:nvPr/>
          </p:nvSpPr>
          <p:spPr>
            <a:xfrm>
              <a:off x="2610750" y="3417600"/>
              <a:ext cx="174725" cy="160850"/>
            </a:xfrm>
            <a:custGeom>
              <a:rect b="b" l="l" r="r" t="t"/>
              <a:pathLst>
                <a:path extrusionOk="0" h="6434" w="6989">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65"/>
            <p:cNvSpPr/>
            <p:nvPr/>
          </p:nvSpPr>
          <p:spPr>
            <a:xfrm>
              <a:off x="5515725" y="3650500"/>
              <a:ext cx="855875" cy="1305100"/>
            </a:xfrm>
            <a:custGeom>
              <a:rect b="b" l="l" r="r" t="t"/>
              <a:pathLst>
                <a:path extrusionOk="0" h="52204" w="34235">
                  <a:moveTo>
                    <a:pt x="777" y="1"/>
                  </a:moveTo>
                  <a:lnTo>
                    <a:pt x="0" y="25769"/>
                  </a:lnTo>
                  <a:lnTo>
                    <a:pt x="34235" y="52204"/>
                  </a:lnTo>
                  <a:lnTo>
                    <a:pt x="34235" y="52204"/>
                  </a:lnTo>
                  <a:lnTo>
                    <a:pt x="34198" y="16527"/>
                  </a:lnTo>
                  <a:lnTo>
                    <a:pt x="7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65"/>
            <p:cNvSpPr/>
            <p:nvPr/>
          </p:nvSpPr>
          <p:spPr>
            <a:xfrm>
              <a:off x="5508325" y="3642975"/>
              <a:ext cx="871600" cy="1320100"/>
            </a:xfrm>
            <a:custGeom>
              <a:rect b="b" l="l" r="r" t="t"/>
              <a:pathLst>
                <a:path extrusionOk="0" h="52804" w="34864">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65"/>
            <p:cNvSpPr/>
            <p:nvPr/>
          </p:nvSpPr>
          <p:spPr>
            <a:xfrm>
              <a:off x="1200325" y="3650500"/>
              <a:ext cx="854975" cy="1305100"/>
            </a:xfrm>
            <a:custGeom>
              <a:rect b="b" l="l" r="r" t="t"/>
              <a:pathLst>
                <a:path extrusionOk="0" h="52204" w="34199">
                  <a:moveTo>
                    <a:pt x="33459" y="1"/>
                  </a:moveTo>
                  <a:lnTo>
                    <a:pt x="1" y="16527"/>
                  </a:lnTo>
                  <a:lnTo>
                    <a:pt x="1" y="52204"/>
                  </a:lnTo>
                  <a:lnTo>
                    <a:pt x="34198" y="25769"/>
                  </a:lnTo>
                  <a:lnTo>
                    <a:pt x="3345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65"/>
            <p:cNvSpPr/>
            <p:nvPr/>
          </p:nvSpPr>
          <p:spPr>
            <a:xfrm>
              <a:off x="1192925" y="3642975"/>
              <a:ext cx="869775" cy="1320100"/>
            </a:xfrm>
            <a:custGeom>
              <a:rect b="b" l="l" r="r" t="t"/>
              <a:pathLst>
                <a:path extrusionOk="0" h="52804" w="34791">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65"/>
            <p:cNvSpPr/>
            <p:nvPr/>
          </p:nvSpPr>
          <p:spPr>
            <a:xfrm>
              <a:off x="2685625" y="2486850"/>
              <a:ext cx="543475" cy="497275"/>
            </a:xfrm>
            <a:custGeom>
              <a:rect b="b" l="l" r="r" t="t"/>
              <a:pathLst>
                <a:path extrusionOk="0" h="19891" w="21739">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65"/>
            <p:cNvSpPr/>
            <p:nvPr/>
          </p:nvSpPr>
          <p:spPr>
            <a:xfrm>
              <a:off x="2678225" y="2479450"/>
              <a:ext cx="558275" cy="513000"/>
            </a:xfrm>
            <a:custGeom>
              <a:rect b="b" l="l" r="r" t="t"/>
              <a:pathLst>
                <a:path extrusionOk="0" h="20520" w="22331">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65"/>
            <p:cNvSpPr/>
            <p:nvPr/>
          </p:nvSpPr>
          <p:spPr>
            <a:xfrm>
              <a:off x="2722600" y="2520125"/>
              <a:ext cx="469550" cy="430750"/>
            </a:xfrm>
            <a:custGeom>
              <a:rect b="b" l="l" r="r" t="t"/>
              <a:pathLst>
                <a:path extrusionOk="0" h="17230" w="18782">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65"/>
            <p:cNvSpPr/>
            <p:nvPr/>
          </p:nvSpPr>
          <p:spPr>
            <a:xfrm>
              <a:off x="2714275" y="2512725"/>
              <a:ext cx="485250" cy="445525"/>
            </a:xfrm>
            <a:custGeom>
              <a:rect b="b" l="l" r="r" t="t"/>
              <a:pathLst>
                <a:path extrusionOk="0" h="17821" w="1941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65"/>
            <p:cNvSpPr/>
            <p:nvPr/>
          </p:nvSpPr>
          <p:spPr>
            <a:xfrm>
              <a:off x="2772500" y="2565425"/>
              <a:ext cx="369725" cy="340150"/>
            </a:xfrm>
            <a:custGeom>
              <a:rect b="b" l="l" r="r" t="t"/>
              <a:pathLst>
                <a:path extrusionOk="0" h="13606" w="14789">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65"/>
            <p:cNvSpPr/>
            <p:nvPr/>
          </p:nvSpPr>
          <p:spPr>
            <a:xfrm>
              <a:off x="2850150" y="2636600"/>
              <a:ext cx="214450" cy="197800"/>
            </a:xfrm>
            <a:custGeom>
              <a:rect b="b" l="l" r="r" t="t"/>
              <a:pathLst>
                <a:path extrusionOk="0" h="7912" w="8578">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65"/>
            <p:cNvSpPr/>
            <p:nvPr/>
          </p:nvSpPr>
          <p:spPr>
            <a:xfrm>
              <a:off x="2957350" y="2520125"/>
              <a:ext cx="25" cy="430750"/>
            </a:xfrm>
            <a:custGeom>
              <a:rect b="b" l="l" r="r" t="t"/>
              <a:pathLst>
                <a:path extrusionOk="0" h="17230" w="1">
                  <a:moveTo>
                    <a:pt x="1" y="1"/>
                  </a:moveTo>
                  <a:lnTo>
                    <a:pt x="1" y="17229"/>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65"/>
            <p:cNvSpPr/>
            <p:nvPr/>
          </p:nvSpPr>
          <p:spPr>
            <a:xfrm>
              <a:off x="2949950" y="2512725"/>
              <a:ext cx="14825" cy="445525"/>
            </a:xfrm>
            <a:custGeom>
              <a:rect b="b" l="l" r="r" t="t"/>
              <a:pathLst>
                <a:path extrusionOk="0" h="17821" w="593">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65"/>
            <p:cNvSpPr/>
            <p:nvPr/>
          </p:nvSpPr>
          <p:spPr>
            <a:xfrm>
              <a:off x="2722600" y="2735475"/>
              <a:ext cx="469550" cy="25"/>
            </a:xfrm>
            <a:custGeom>
              <a:rect b="b" l="l" r="r" t="t"/>
              <a:pathLst>
                <a:path extrusionOk="0" h="1" w="18782">
                  <a:moveTo>
                    <a:pt x="0" y="1"/>
                  </a:moveTo>
                  <a:lnTo>
                    <a:pt x="1878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65"/>
            <p:cNvSpPr/>
            <p:nvPr/>
          </p:nvSpPr>
          <p:spPr>
            <a:xfrm>
              <a:off x="2714275" y="2728100"/>
              <a:ext cx="485250" cy="14800"/>
            </a:xfrm>
            <a:custGeom>
              <a:rect b="b" l="l" r="r" t="t"/>
              <a:pathLst>
                <a:path extrusionOk="0" h="592" w="1941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8" name="Google Shape;3898;p65"/>
            <p:cNvSpPr/>
            <p:nvPr/>
          </p:nvSpPr>
          <p:spPr>
            <a:xfrm>
              <a:off x="1932350" y="3051575"/>
              <a:ext cx="224625" cy="411425"/>
            </a:xfrm>
            <a:custGeom>
              <a:rect b="b" l="l" r="r" t="t"/>
              <a:pathLst>
                <a:path extrusionOk="0" h="16457" w="8985">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9" name="Google Shape;3899;p65"/>
            <p:cNvSpPr/>
            <p:nvPr/>
          </p:nvSpPr>
          <p:spPr>
            <a:xfrm>
              <a:off x="1929575" y="3044200"/>
              <a:ext cx="230175" cy="426100"/>
            </a:xfrm>
            <a:custGeom>
              <a:rect b="b" l="l" r="r" t="t"/>
              <a:pathLst>
                <a:path extrusionOk="0" h="17044" w="9207">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65"/>
            <p:cNvSpPr/>
            <p:nvPr/>
          </p:nvSpPr>
          <p:spPr>
            <a:xfrm>
              <a:off x="1860250" y="3071925"/>
              <a:ext cx="241250" cy="60100"/>
            </a:xfrm>
            <a:custGeom>
              <a:rect b="b" l="l" r="r" t="t"/>
              <a:pathLst>
                <a:path extrusionOk="0" h="2404" w="965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65"/>
            <p:cNvSpPr/>
            <p:nvPr/>
          </p:nvSpPr>
          <p:spPr>
            <a:xfrm>
              <a:off x="1852850" y="3064525"/>
              <a:ext cx="256050" cy="74900"/>
            </a:xfrm>
            <a:custGeom>
              <a:rect b="b" l="l" r="r" t="t"/>
              <a:pathLst>
                <a:path extrusionOk="0" h="2996" w="10242">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65"/>
            <p:cNvSpPr/>
            <p:nvPr/>
          </p:nvSpPr>
          <p:spPr>
            <a:xfrm>
              <a:off x="2226250" y="3045125"/>
              <a:ext cx="224625" cy="411425"/>
            </a:xfrm>
            <a:custGeom>
              <a:rect b="b" l="l" r="r" t="t"/>
              <a:pathLst>
                <a:path extrusionOk="0" h="16457" w="8985">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65"/>
            <p:cNvSpPr/>
            <p:nvPr/>
          </p:nvSpPr>
          <p:spPr>
            <a:xfrm>
              <a:off x="2224400" y="3037725"/>
              <a:ext cx="230175" cy="426100"/>
            </a:xfrm>
            <a:custGeom>
              <a:rect b="b" l="l" r="r" t="t"/>
              <a:pathLst>
                <a:path extrusionOk="0" h="17044" w="9207">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65"/>
            <p:cNvSpPr/>
            <p:nvPr/>
          </p:nvSpPr>
          <p:spPr>
            <a:xfrm>
              <a:off x="2154175" y="3065450"/>
              <a:ext cx="241250" cy="60100"/>
            </a:xfrm>
            <a:custGeom>
              <a:rect b="b" l="l" r="r" t="t"/>
              <a:pathLst>
                <a:path extrusionOk="0" h="2404" w="965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65"/>
            <p:cNvSpPr/>
            <p:nvPr/>
          </p:nvSpPr>
          <p:spPr>
            <a:xfrm>
              <a:off x="2146775" y="3058050"/>
              <a:ext cx="256050" cy="75825"/>
            </a:xfrm>
            <a:custGeom>
              <a:rect b="b" l="l" r="r" t="t"/>
              <a:pathLst>
                <a:path extrusionOk="0" h="3033" w="10242">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65"/>
            <p:cNvSpPr/>
            <p:nvPr/>
          </p:nvSpPr>
          <p:spPr>
            <a:xfrm>
              <a:off x="6411325" y="2750350"/>
              <a:ext cx="307800" cy="342775"/>
            </a:xfrm>
            <a:custGeom>
              <a:rect b="b" l="l" r="r" t="t"/>
              <a:pathLst>
                <a:path extrusionOk="0" h="13711" w="12312">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65"/>
            <p:cNvSpPr/>
            <p:nvPr/>
          </p:nvSpPr>
          <p:spPr>
            <a:xfrm>
              <a:off x="6421500" y="2742875"/>
              <a:ext cx="288400" cy="358650"/>
            </a:xfrm>
            <a:custGeom>
              <a:rect b="b" l="l" r="r" t="t"/>
              <a:pathLst>
                <a:path extrusionOk="0" h="14346" w="11536">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65"/>
            <p:cNvSpPr/>
            <p:nvPr/>
          </p:nvSpPr>
          <p:spPr>
            <a:xfrm>
              <a:off x="6367900" y="2718725"/>
              <a:ext cx="380800" cy="356000"/>
            </a:xfrm>
            <a:custGeom>
              <a:rect b="b" l="l" r="r" t="t"/>
              <a:pathLst>
                <a:path extrusionOk="0" h="14240" w="15232">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9" name="Google Shape;3909;p65"/>
            <p:cNvSpPr/>
            <p:nvPr/>
          </p:nvSpPr>
          <p:spPr>
            <a:xfrm>
              <a:off x="6007425" y="2810625"/>
              <a:ext cx="244025" cy="272225"/>
            </a:xfrm>
            <a:custGeom>
              <a:rect b="b" l="l" r="r" t="t"/>
              <a:pathLst>
                <a:path extrusionOk="0" h="10889" w="9761">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0" name="Google Shape;3910;p65"/>
            <p:cNvSpPr/>
            <p:nvPr/>
          </p:nvSpPr>
          <p:spPr>
            <a:xfrm>
              <a:off x="6013900" y="2802950"/>
              <a:ext cx="231100" cy="287475"/>
            </a:xfrm>
            <a:custGeom>
              <a:rect b="b" l="l" r="r" t="t"/>
              <a:pathLst>
                <a:path extrusionOk="0" h="11499" w="9244">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65"/>
            <p:cNvSpPr/>
            <p:nvPr/>
          </p:nvSpPr>
          <p:spPr>
            <a:xfrm>
              <a:off x="5994500" y="2772900"/>
              <a:ext cx="258800" cy="320975"/>
            </a:xfrm>
            <a:custGeom>
              <a:rect b="b" l="l" r="r" t="t"/>
              <a:pathLst>
                <a:path extrusionOk="0" h="12839" w="10352">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65"/>
            <p:cNvSpPr/>
            <p:nvPr/>
          </p:nvSpPr>
          <p:spPr>
            <a:xfrm>
              <a:off x="5838275" y="3220725"/>
              <a:ext cx="467725" cy="561975"/>
            </a:xfrm>
            <a:custGeom>
              <a:rect b="b" l="l" r="r" t="t"/>
              <a:pathLst>
                <a:path extrusionOk="0" h="22479" w="18709">
                  <a:moveTo>
                    <a:pt x="8467" y="0"/>
                  </a:moveTo>
                  <a:lnTo>
                    <a:pt x="1" y="18523"/>
                  </a:lnTo>
                  <a:lnTo>
                    <a:pt x="8948" y="22479"/>
                  </a:lnTo>
                  <a:lnTo>
                    <a:pt x="18708" y="555"/>
                  </a:lnTo>
                  <a:lnTo>
                    <a:pt x="84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65"/>
            <p:cNvSpPr/>
            <p:nvPr/>
          </p:nvSpPr>
          <p:spPr>
            <a:xfrm>
              <a:off x="5829975" y="3213325"/>
              <a:ext cx="484325" cy="577500"/>
            </a:xfrm>
            <a:custGeom>
              <a:rect b="b" l="l" r="r" t="t"/>
              <a:pathLst>
                <a:path extrusionOk="0" h="23100" w="19373">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65"/>
            <p:cNvSpPr/>
            <p:nvPr/>
          </p:nvSpPr>
          <p:spPr>
            <a:xfrm>
              <a:off x="6088775" y="3235525"/>
              <a:ext cx="500975" cy="665475"/>
            </a:xfrm>
            <a:custGeom>
              <a:rect b="b" l="l" r="r" t="t"/>
              <a:pathLst>
                <a:path extrusionOk="0" h="26619" w="20039">
                  <a:moveTo>
                    <a:pt x="9945" y="0"/>
                  </a:moveTo>
                  <a:lnTo>
                    <a:pt x="0" y="22367"/>
                  </a:lnTo>
                  <a:lnTo>
                    <a:pt x="9575" y="26619"/>
                  </a:lnTo>
                  <a:lnTo>
                    <a:pt x="20038" y="518"/>
                  </a:lnTo>
                  <a:lnTo>
                    <a:pt x="994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65"/>
            <p:cNvSpPr/>
            <p:nvPr/>
          </p:nvSpPr>
          <p:spPr>
            <a:xfrm>
              <a:off x="6081375" y="3228125"/>
              <a:ext cx="516675" cy="680050"/>
            </a:xfrm>
            <a:custGeom>
              <a:rect b="b" l="l" r="r" t="t"/>
              <a:pathLst>
                <a:path extrusionOk="0" h="27202" w="20667">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65"/>
            <p:cNvSpPr/>
            <p:nvPr/>
          </p:nvSpPr>
          <p:spPr>
            <a:xfrm>
              <a:off x="5663600" y="3210550"/>
              <a:ext cx="354950" cy="461250"/>
            </a:xfrm>
            <a:custGeom>
              <a:rect b="b" l="l" r="r" t="t"/>
              <a:pathLst>
                <a:path extrusionOk="0" h="18450" w="14198">
                  <a:moveTo>
                    <a:pt x="7136" y="1"/>
                  </a:moveTo>
                  <a:lnTo>
                    <a:pt x="1" y="15824"/>
                  </a:lnTo>
                  <a:lnTo>
                    <a:pt x="5916" y="18449"/>
                  </a:lnTo>
                  <a:lnTo>
                    <a:pt x="14197" y="371"/>
                  </a:lnTo>
                  <a:lnTo>
                    <a:pt x="71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65"/>
            <p:cNvSpPr/>
            <p:nvPr/>
          </p:nvSpPr>
          <p:spPr>
            <a:xfrm>
              <a:off x="5655275" y="3202250"/>
              <a:ext cx="371575" cy="477650"/>
            </a:xfrm>
            <a:custGeom>
              <a:rect b="b" l="l" r="r" t="t"/>
              <a:pathLst>
                <a:path extrusionOk="0" h="19106" w="14863">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65"/>
            <p:cNvSpPr/>
            <p:nvPr/>
          </p:nvSpPr>
          <p:spPr>
            <a:xfrm>
              <a:off x="1289975" y="3512800"/>
              <a:ext cx="232025" cy="192275"/>
            </a:xfrm>
            <a:custGeom>
              <a:rect b="b" l="l" r="r" t="t"/>
              <a:pathLst>
                <a:path extrusionOk="0" h="7691" w="9281">
                  <a:moveTo>
                    <a:pt x="7136" y="0"/>
                  </a:moveTo>
                  <a:lnTo>
                    <a:pt x="1" y="1775"/>
                  </a:lnTo>
                  <a:lnTo>
                    <a:pt x="2441" y="7690"/>
                  </a:lnTo>
                  <a:lnTo>
                    <a:pt x="9280" y="5065"/>
                  </a:lnTo>
                  <a:lnTo>
                    <a:pt x="713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65"/>
            <p:cNvSpPr/>
            <p:nvPr/>
          </p:nvSpPr>
          <p:spPr>
            <a:xfrm>
              <a:off x="1281650" y="3505175"/>
              <a:ext cx="247750" cy="207525"/>
            </a:xfrm>
            <a:custGeom>
              <a:rect b="b" l="l" r="r" t="t"/>
              <a:pathLst>
                <a:path extrusionOk="0" h="8301" w="991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65"/>
            <p:cNvSpPr/>
            <p:nvPr/>
          </p:nvSpPr>
          <p:spPr>
            <a:xfrm>
              <a:off x="1197550" y="3311300"/>
              <a:ext cx="243100" cy="176575"/>
            </a:xfrm>
            <a:custGeom>
              <a:rect b="b" l="l" r="r" t="t"/>
              <a:pathLst>
                <a:path extrusionOk="0" h="7063" w="9724">
                  <a:moveTo>
                    <a:pt x="7469" y="1"/>
                  </a:moveTo>
                  <a:lnTo>
                    <a:pt x="1" y="888"/>
                  </a:lnTo>
                  <a:lnTo>
                    <a:pt x="2552" y="7062"/>
                  </a:lnTo>
                  <a:lnTo>
                    <a:pt x="9724" y="5398"/>
                  </a:lnTo>
                  <a:lnTo>
                    <a:pt x="74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65"/>
            <p:cNvSpPr/>
            <p:nvPr/>
          </p:nvSpPr>
          <p:spPr>
            <a:xfrm>
              <a:off x="1190150" y="3302975"/>
              <a:ext cx="258825" cy="192475"/>
            </a:xfrm>
            <a:custGeom>
              <a:rect b="b" l="l" r="r" t="t"/>
              <a:pathLst>
                <a:path extrusionOk="0" h="7699" w="10353">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65"/>
            <p:cNvSpPr/>
            <p:nvPr/>
          </p:nvSpPr>
          <p:spPr>
            <a:xfrm>
              <a:off x="1413825" y="3288200"/>
              <a:ext cx="203375" cy="151600"/>
            </a:xfrm>
            <a:custGeom>
              <a:rect b="b" l="l" r="r" t="t"/>
              <a:pathLst>
                <a:path extrusionOk="0" h="6064" w="8135">
                  <a:moveTo>
                    <a:pt x="6323" y="0"/>
                  </a:moveTo>
                  <a:lnTo>
                    <a:pt x="1" y="777"/>
                  </a:lnTo>
                  <a:lnTo>
                    <a:pt x="2256" y="6064"/>
                  </a:lnTo>
                  <a:lnTo>
                    <a:pt x="8134" y="4733"/>
                  </a:lnTo>
                  <a:lnTo>
                    <a:pt x="632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65"/>
            <p:cNvSpPr/>
            <p:nvPr/>
          </p:nvSpPr>
          <p:spPr>
            <a:xfrm>
              <a:off x="1406425" y="3280575"/>
              <a:ext cx="219100" cy="166850"/>
            </a:xfrm>
            <a:custGeom>
              <a:rect b="b" l="l" r="r" t="t"/>
              <a:pathLst>
                <a:path extrusionOk="0" h="6674" w="8764">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65"/>
            <p:cNvSpPr/>
            <p:nvPr/>
          </p:nvSpPr>
          <p:spPr>
            <a:xfrm>
              <a:off x="1601450" y="3269700"/>
              <a:ext cx="162700" cy="129425"/>
            </a:xfrm>
            <a:custGeom>
              <a:rect b="b" l="l" r="r" t="t"/>
              <a:pathLst>
                <a:path extrusionOk="0" h="5177" w="6508">
                  <a:moveTo>
                    <a:pt x="4844" y="1"/>
                  </a:moveTo>
                  <a:lnTo>
                    <a:pt x="1" y="592"/>
                  </a:lnTo>
                  <a:lnTo>
                    <a:pt x="1812" y="5177"/>
                  </a:lnTo>
                  <a:lnTo>
                    <a:pt x="6508" y="4105"/>
                  </a:lnTo>
                  <a:lnTo>
                    <a:pt x="484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65"/>
            <p:cNvSpPr/>
            <p:nvPr/>
          </p:nvSpPr>
          <p:spPr>
            <a:xfrm>
              <a:off x="1593150" y="3262075"/>
              <a:ext cx="179325" cy="145375"/>
            </a:xfrm>
            <a:custGeom>
              <a:rect b="b" l="l" r="r" t="t"/>
              <a:pathLst>
                <a:path extrusionOk="0" h="5815" w="7173">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65"/>
            <p:cNvSpPr/>
            <p:nvPr/>
          </p:nvSpPr>
          <p:spPr>
            <a:xfrm>
              <a:off x="1497950" y="3470275"/>
              <a:ext cx="185800" cy="158075"/>
            </a:xfrm>
            <a:custGeom>
              <a:rect b="b" l="l" r="r" t="t"/>
              <a:pathLst>
                <a:path extrusionOk="0" h="6323" w="7432">
                  <a:moveTo>
                    <a:pt x="5767" y="1"/>
                  </a:moveTo>
                  <a:lnTo>
                    <a:pt x="0" y="1405"/>
                  </a:lnTo>
                  <a:lnTo>
                    <a:pt x="2033" y="6323"/>
                  </a:lnTo>
                  <a:lnTo>
                    <a:pt x="7431" y="4252"/>
                  </a:lnTo>
                  <a:lnTo>
                    <a:pt x="57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65"/>
            <p:cNvSpPr/>
            <p:nvPr/>
          </p:nvSpPr>
          <p:spPr>
            <a:xfrm>
              <a:off x="1489625" y="3462650"/>
              <a:ext cx="202425" cy="173825"/>
            </a:xfrm>
            <a:custGeom>
              <a:rect b="b" l="l" r="r" t="t"/>
              <a:pathLst>
                <a:path extrusionOk="0" h="6953" w="8097">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65"/>
            <p:cNvSpPr/>
            <p:nvPr/>
          </p:nvSpPr>
          <p:spPr>
            <a:xfrm>
              <a:off x="1004375" y="3337175"/>
              <a:ext cx="228325" cy="193200"/>
            </a:xfrm>
            <a:custGeom>
              <a:rect b="b" l="l" r="r" t="t"/>
              <a:pathLst>
                <a:path extrusionOk="0" h="7728" w="9133">
                  <a:moveTo>
                    <a:pt x="6545" y="1"/>
                  </a:moveTo>
                  <a:lnTo>
                    <a:pt x="1" y="814"/>
                  </a:lnTo>
                  <a:lnTo>
                    <a:pt x="2811" y="7728"/>
                  </a:lnTo>
                  <a:lnTo>
                    <a:pt x="9133" y="6286"/>
                  </a:lnTo>
                  <a:lnTo>
                    <a:pt x="654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65"/>
            <p:cNvSpPr/>
            <p:nvPr/>
          </p:nvSpPr>
          <p:spPr>
            <a:xfrm>
              <a:off x="996075" y="3329800"/>
              <a:ext cx="244025" cy="208150"/>
            </a:xfrm>
            <a:custGeom>
              <a:rect b="b" l="l" r="r" t="t"/>
              <a:pathLst>
                <a:path extrusionOk="0" h="8326" w="9761">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65"/>
            <p:cNvSpPr/>
            <p:nvPr/>
          </p:nvSpPr>
          <p:spPr>
            <a:xfrm>
              <a:off x="1752100" y="3259550"/>
              <a:ext cx="92475" cy="106300"/>
            </a:xfrm>
            <a:custGeom>
              <a:rect b="b" l="l" r="r" t="t"/>
              <a:pathLst>
                <a:path extrusionOk="0" h="4252" w="3699">
                  <a:moveTo>
                    <a:pt x="2108" y="0"/>
                  </a:moveTo>
                  <a:lnTo>
                    <a:pt x="1" y="259"/>
                  </a:lnTo>
                  <a:lnTo>
                    <a:pt x="1628" y="4252"/>
                  </a:lnTo>
                  <a:lnTo>
                    <a:pt x="3698" y="3808"/>
                  </a:lnTo>
                  <a:lnTo>
                    <a:pt x="21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65"/>
            <p:cNvSpPr/>
            <p:nvPr/>
          </p:nvSpPr>
          <p:spPr>
            <a:xfrm>
              <a:off x="1743800" y="3251925"/>
              <a:ext cx="109075" cy="121575"/>
            </a:xfrm>
            <a:custGeom>
              <a:rect b="b" l="l" r="r" t="t"/>
              <a:pathLst>
                <a:path extrusionOk="0" h="4863" w="4363">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65"/>
            <p:cNvSpPr/>
            <p:nvPr/>
          </p:nvSpPr>
          <p:spPr>
            <a:xfrm>
              <a:off x="1087575" y="3563625"/>
              <a:ext cx="235700" cy="215375"/>
            </a:xfrm>
            <a:custGeom>
              <a:rect b="b" l="l" r="r" t="t"/>
              <a:pathLst>
                <a:path extrusionOk="0" h="8615" w="9428">
                  <a:moveTo>
                    <a:pt x="6951" y="1"/>
                  </a:moveTo>
                  <a:lnTo>
                    <a:pt x="0" y="1701"/>
                  </a:lnTo>
                  <a:lnTo>
                    <a:pt x="2810" y="8615"/>
                  </a:lnTo>
                  <a:lnTo>
                    <a:pt x="9428" y="6064"/>
                  </a:lnTo>
                  <a:lnTo>
                    <a:pt x="6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65"/>
            <p:cNvSpPr/>
            <p:nvPr/>
          </p:nvSpPr>
          <p:spPr>
            <a:xfrm>
              <a:off x="1079250" y="3556000"/>
              <a:ext cx="252350" cy="231100"/>
            </a:xfrm>
            <a:custGeom>
              <a:rect b="b" l="l" r="r" t="t"/>
              <a:pathLst>
                <a:path extrusionOk="0" h="9244" w="10094">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65"/>
            <p:cNvSpPr/>
            <p:nvPr/>
          </p:nvSpPr>
          <p:spPr>
            <a:xfrm>
              <a:off x="1670775" y="3434225"/>
              <a:ext cx="154375" cy="132200"/>
            </a:xfrm>
            <a:custGeom>
              <a:rect b="b" l="l" r="r" t="t"/>
              <a:pathLst>
                <a:path extrusionOk="0" h="5288" w="6175">
                  <a:moveTo>
                    <a:pt x="4733" y="1"/>
                  </a:moveTo>
                  <a:lnTo>
                    <a:pt x="1" y="1147"/>
                  </a:lnTo>
                  <a:lnTo>
                    <a:pt x="1627" y="5288"/>
                  </a:lnTo>
                  <a:lnTo>
                    <a:pt x="6175" y="3513"/>
                  </a:lnTo>
                  <a:lnTo>
                    <a:pt x="47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65"/>
            <p:cNvSpPr/>
            <p:nvPr/>
          </p:nvSpPr>
          <p:spPr>
            <a:xfrm>
              <a:off x="1663375" y="3426600"/>
              <a:ext cx="170100" cy="147450"/>
            </a:xfrm>
            <a:custGeom>
              <a:rect b="b" l="l" r="r" t="t"/>
              <a:pathLst>
                <a:path extrusionOk="0" h="5898" w="6804">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65"/>
            <p:cNvSpPr/>
            <p:nvPr/>
          </p:nvSpPr>
          <p:spPr>
            <a:xfrm>
              <a:off x="1817725" y="3414825"/>
              <a:ext cx="87850" cy="97075"/>
            </a:xfrm>
            <a:custGeom>
              <a:rect b="b" l="l" r="r" t="t"/>
              <a:pathLst>
                <a:path extrusionOk="0" h="3883" w="3514">
                  <a:moveTo>
                    <a:pt x="1997" y="0"/>
                  </a:moveTo>
                  <a:lnTo>
                    <a:pt x="1" y="481"/>
                  </a:lnTo>
                  <a:lnTo>
                    <a:pt x="1406" y="3882"/>
                  </a:lnTo>
                  <a:lnTo>
                    <a:pt x="3513" y="3069"/>
                  </a:lnTo>
                  <a:lnTo>
                    <a:pt x="19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65"/>
            <p:cNvSpPr/>
            <p:nvPr/>
          </p:nvSpPr>
          <p:spPr>
            <a:xfrm>
              <a:off x="1810350" y="3407175"/>
              <a:ext cx="103525" cy="112350"/>
            </a:xfrm>
            <a:custGeom>
              <a:rect b="b" l="l" r="r" t="t"/>
              <a:pathLst>
                <a:path extrusionOk="0" h="4494" w="4141">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65"/>
            <p:cNvSpPr/>
            <p:nvPr/>
          </p:nvSpPr>
          <p:spPr>
            <a:xfrm>
              <a:off x="6467700" y="3108900"/>
              <a:ext cx="396550" cy="1791250"/>
            </a:xfrm>
            <a:custGeom>
              <a:rect b="b" l="l" r="r" t="t"/>
              <a:pathLst>
                <a:path extrusionOk="0" h="71650" w="15862">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65"/>
            <p:cNvSpPr/>
            <p:nvPr/>
          </p:nvSpPr>
          <p:spPr>
            <a:xfrm>
              <a:off x="6694150" y="3425900"/>
              <a:ext cx="170100" cy="713575"/>
            </a:xfrm>
            <a:custGeom>
              <a:rect b="b" l="l" r="r" t="t"/>
              <a:pathLst>
                <a:path extrusionOk="0" h="28543" w="6804">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65"/>
            <p:cNvSpPr/>
            <p:nvPr/>
          </p:nvSpPr>
          <p:spPr>
            <a:xfrm>
              <a:off x="5578575" y="4023925"/>
              <a:ext cx="478775" cy="632200"/>
            </a:xfrm>
            <a:custGeom>
              <a:rect b="b" l="l" r="r" t="t"/>
              <a:pathLst>
                <a:path extrusionOk="0" h="25288" w="19151">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65"/>
            <p:cNvSpPr/>
            <p:nvPr/>
          </p:nvSpPr>
          <p:spPr>
            <a:xfrm>
              <a:off x="5824425" y="4187500"/>
              <a:ext cx="15725" cy="314275"/>
            </a:xfrm>
            <a:custGeom>
              <a:rect b="b" l="l" r="r" t="t"/>
              <a:pathLst>
                <a:path extrusionOk="0" h="12571" w="629">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65"/>
            <p:cNvSpPr/>
            <p:nvPr/>
          </p:nvSpPr>
          <p:spPr>
            <a:xfrm>
              <a:off x="5823500" y="3806475"/>
              <a:ext cx="396525" cy="794825"/>
            </a:xfrm>
            <a:custGeom>
              <a:rect b="b" l="l" r="r" t="t"/>
              <a:pathLst>
                <a:path extrusionOk="0" h="31793" w="15861">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65"/>
            <p:cNvSpPr/>
            <p:nvPr/>
          </p:nvSpPr>
          <p:spPr>
            <a:xfrm>
              <a:off x="694750" y="2954525"/>
              <a:ext cx="15750" cy="1954850"/>
            </a:xfrm>
            <a:custGeom>
              <a:rect b="b" l="l" r="r" t="t"/>
              <a:pathLst>
                <a:path extrusionOk="0" h="78194" w="63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65"/>
            <p:cNvSpPr/>
            <p:nvPr/>
          </p:nvSpPr>
          <p:spPr>
            <a:xfrm>
              <a:off x="758525" y="3878800"/>
              <a:ext cx="223700" cy="15750"/>
            </a:xfrm>
            <a:custGeom>
              <a:rect b="b" l="l" r="r" t="t"/>
              <a:pathLst>
                <a:path extrusionOk="0" h="630" w="8948">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65"/>
            <p:cNvSpPr/>
            <p:nvPr/>
          </p:nvSpPr>
          <p:spPr>
            <a:xfrm>
              <a:off x="966475" y="3697650"/>
              <a:ext cx="170100" cy="1175700"/>
            </a:xfrm>
            <a:custGeom>
              <a:rect b="b" l="l" r="r" t="t"/>
              <a:pathLst>
                <a:path extrusionOk="0" h="47028" w="6804">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65"/>
            <p:cNvSpPr/>
            <p:nvPr/>
          </p:nvSpPr>
          <p:spPr>
            <a:xfrm>
              <a:off x="794575" y="4078450"/>
              <a:ext cx="187650" cy="332750"/>
            </a:xfrm>
            <a:custGeom>
              <a:rect b="b" l="l" r="r" t="t"/>
              <a:pathLst>
                <a:path extrusionOk="0" h="13310" w="7506">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65"/>
            <p:cNvSpPr/>
            <p:nvPr/>
          </p:nvSpPr>
          <p:spPr>
            <a:xfrm>
              <a:off x="1193850" y="4105250"/>
              <a:ext cx="14825" cy="813375"/>
            </a:xfrm>
            <a:custGeom>
              <a:rect b="b" l="l" r="r" t="t"/>
              <a:pathLst>
                <a:path extrusionOk="0" h="32535" w="593">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65"/>
            <p:cNvSpPr/>
            <p:nvPr/>
          </p:nvSpPr>
          <p:spPr>
            <a:xfrm>
              <a:off x="6377125" y="4105250"/>
              <a:ext cx="15750" cy="857750"/>
            </a:xfrm>
            <a:custGeom>
              <a:rect b="b" l="l" r="r" t="t"/>
              <a:pathLst>
                <a:path extrusionOk="0" h="34310" w="63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65"/>
            <p:cNvSpPr/>
            <p:nvPr/>
          </p:nvSpPr>
          <p:spPr>
            <a:xfrm>
              <a:off x="1301075" y="3906075"/>
              <a:ext cx="715400" cy="278475"/>
            </a:xfrm>
            <a:custGeom>
              <a:rect b="b" l="l" r="r" t="t"/>
              <a:pathLst>
                <a:path extrusionOk="0" h="11139" w="28616">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65"/>
            <p:cNvSpPr/>
            <p:nvPr/>
          </p:nvSpPr>
          <p:spPr>
            <a:xfrm>
              <a:off x="1355600" y="3997100"/>
              <a:ext cx="297650" cy="595025"/>
            </a:xfrm>
            <a:custGeom>
              <a:rect b="b" l="l" r="r" t="t"/>
              <a:pathLst>
                <a:path extrusionOk="0" h="23801" w="11906">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65"/>
            <p:cNvSpPr/>
            <p:nvPr/>
          </p:nvSpPr>
          <p:spPr>
            <a:xfrm>
              <a:off x="1882425" y="4069200"/>
              <a:ext cx="14825" cy="206150"/>
            </a:xfrm>
            <a:custGeom>
              <a:rect b="b" l="l" r="r" t="t"/>
              <a:pathLst>
                <a:path extrusionOk="0" h="8246" w="593">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65"/>
            <p:cNvSpPr/>
            <p:nvPr/>
          </p:nvSpPr>
          <p:spPr>
            <a:xfrm>
              <a:off x="3261425" y="5005475"/>
              <a:ext cx="265300" cy="191150"/>
            </a:xfrm>
            <a:custGeom>
              <a:rect b="b" l="l" r="r" t="t"/>
              <a:pathLst>
                <a:path extrusionOk="0" h="7646" w="10612">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65"/>
            <p:cNvSpPr/>
            <p:nvPr/>
          </p:nvSpPr>
          <p:spPr>
            <a:xfrm>
              <a:off x="3268825" y="4997850"/>
              <a:ext cx="265300" cy="206375"/>
            </a:xfrm>
            <a:custGeom>
              <a:rect b="b" l="l" r="r" t="t"/>
              <a:pathLst>
                <a:path extrusionOk="0" h="8255" w="10612">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65"/>
            <p:cNvSpPr/>
            <p:nvPr/>
          </p:nvSpPr>
          <p:spPr>
            <a:xfrm>
              <a:off x="3389900" y="4063650"/>
              <a:ext cx="271775" cy="1028750"/>
            </a:xfrm>
            <a:custGeom>
              <a:rect b="b" l="l" r="r" t="t"/>
              <a:pathLst>
                <a:path extrusionOk="0" h="41150" w="10871">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65"/>
            <p:cNvSpPr/>
            <p:nvPr/>
          </p:nvSpPr>
          <p:spPr>
            <a:xfrm>
              <a:off x="3382525" y="4055650"/>
              <a:ext cx="287450" cy="1044125"/>
            </a:xfrm>
            <a:custGeom>
              <a:rect b="b" l="l" r="r" t="t"/>
              <a:pathLst>
                <a:path extrusionOk="0" h="41765" w="11498">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65"/>
            <p:cNvSpPr/>
            <p:nvPr/>
          </p:nvSpPr>
          <p:spPr>
            <a:xfrm>
              <a:off x="3397300" y="3850150"/>
              <a:ext cx="427050" cy="427050"/>
            </a:xfrm>
            <a:custGeom>
              <a:rect b="b" l="l" r="r" t="t"/>
              <a:pathLst>
                <a:path extrusionOk="0" h="17082" w="17082">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65"/>
            <p:cNvSpPr/>
            <p:nvPr/>
          </p:nvSpPr>
          <p:spPr>
            <a:xfrm>
              <a:off x="338990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65"/>
            <p:cNvSpPr/>
            <p:nvPr/>
          </p:nvSpPr>
          <p:spPr>
            <a:xfrm>
              <a:off x="4143175" y="5005475"/>
              <a:ext cx="265300" cy="191150"/>
            </a:xfrm>
            <a:custGeom>
              <a:rect b="b" l="l" r="r" t="t"/>
              <a:pathLst>
                <a:path extrusionOk="0" h="7646" w="10612">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65"/>
            <p:cNvSpPr/>
            <p:nvPr/>
          </p:nvSpPr>
          <p:spPr>
            <a:xfrm>
              <a:off x="4135800" y="4997850"/>
              <a:ext cx="265275" cy="206375"/>
            </a:xfrm>
            <a:custGeom>
              <a:rect b="b" l="l" r="r" t="t"/>
              <a:pathLst>
                <a:path extrusionOk="0" h="8255" w="10611">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65"/>
            <p:cNvSpPr/>
            <p:nvPr/>
          </p:nvSpPr>
          <p:spPr>
            <a:xfrm>
              <a:off x="4008250" y="4063650"/>
              <a:ext cx="271750" cy="1028750"/>
            </a:xfrm>
            <a:custGeom>
              <a:rect b="b" l="l" r="r" t="t"/>
              <a:pathLst>
                <a:path extrusionOk="0" h="41150" w="1087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65"/>
            <p:cNvSpPr/>
            <p:nvPr/>
          </p:nvSpPr>
          <p:spPr>
            <a:xfrm>
              <a:off x="3999925" y="4055650"/>
              <a:ext cx="287475" cy="1044125"/>
            </a:xfrm>
            <a:custGeom>
              <a:rect b="b" l="l" r="r" t="t"/>
              <a:pathLst>
                <a:path extrusionOk="0" h="41765" w="11499">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65"/>
            <p:cNvSpPr/>
            <p:nvPr/>
          </p:nvSpPr>
          <p:spPr>
            <a:xfrm>
              <a:off x="3844650" y="3850150"/>
              <a:ext cx="427950" cy="427050"/>
            </a:xfrm>
            <a:custGeom>
              <a:rect b="b" l="l" r="r" t="t"/>
              <a:pathLst>
                <a:path extrusionOk="0" h="17082" w="17118">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65"/>
            <p:cNvSpPr/>
            <p:nvPr/>
          </p:nvSpPr>
          <p:spPr>
            <a:xfrm>
              <a:off x="3837250" y="3841825"/>
              <a:ext cx="442750" cy="442750"/>
            </a:xfrm>
            <a:custGeom>
              <a:rect b="b" l="l" r="r" t="t"/>
              <a:pathLst>
                <a:path extrusionOk="0" h="17710" w="1771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65"/>
            <p:cNvSpPr/>
            <p:nvPr/>
          </p:nvSpPr>
          <p:spPr>
            <a:xfrm>
              <a:off x="3685675" y="2397200"/>
              <a:ext cx="332750" cy="450150"/>
            </a:xfrm>
            <a:custGeom>
              <a:rect b="b" l="l" r="r" t="t"/>
              <a:pathLst>
                <a:path extrusionOk="0" h="18006" w="1331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65"/>
            <p:cNvSpPr/>
            <p:nvPr/>
          </p:nvSpPr>
          <p:spPr>
            <a:xfrm>
              <a:off x="3710625" y="2388875"/>
              <a:ext cx="312425" cy="466800"/>
            </a:xfrm>
            <a:custGeom>
              <a:rect b="b" l="l" r="r" t="t"/>
              <a:pathLst>
                <a:path extrusionOk="0" h="18672" w="12497">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65"/>
            <p:cNvSpPr/>
            <p:nvPr/>
          </p:nvSpPr>
          <p:spPr>
            <a:xfrm>
              <a:off x="3762400" y="2725350"/>
              <a:ext cx="136800" cy="153425"/>
            </a:xfrm>
            <a:custGeom>
              <a:rect b="b" l="l" r="r" t="t"/>
              <a:pathLst>
                <a:path extrusionOk="0" h="6137" w="5472">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65"/>
            <p:cNvSpPr/>
            <p:nvPr/>
          </p:nvSpPr>
          <p:spPr>
            <a:xfrm>
              <a:off x="3755000" y="2717000"/>
              <a:ext cx="151600" cy="169525"/>
            </a:xfrm>
            <a:custGeom>
              <a:rect b="b" l="l" r="r" t="t"/>
              <a:pathLst>
                <a:path extrusionOk="0" h="6781" w="6064">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65"/>
            <p:cNvSpPr/>
            <p:nvPr/>
          </p:nvSpPr>
          <p:spPr>
            <a:xfrm>
              <a:off x="3642950" y="2338775"/>
              <a:ext cx="450350" cy="524625"/>
            </a:xfrm>
            <a:custGeom>
              <a:rect b="b" l="l" r="r" t="t"/>
              <a:pathLst>
                <a:path extrusionOk="0" h="20985" w="18014">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65"/>
            <p:cNvSpPr/>
            <p:nvPr/>
          </p:nvSpPr>
          <p:spPr>
            <a:xfrm>
              <a:off x="3658875" y="2330650"/>
              <a:ext cx="406700" cy="540725"/>
            </a:xfrm>
            <a:custGeom>
              <a:rect b="b" l="l" r="r" t="t"/>
              <a:pathLst>
                <a:path extrusionOk="0" h="21629" w="16268">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65"/>
            <p:cNvSpPr/>
            <p:nvPr/>
          </p:nvSpPr>
          <p:spPr>
            <a:xfrm>
              <a:off x="3633000" y="2838275"/>
              <a:ext cx="438125" cy="93175"/>
            </a:xfrm>
            <a:custGeom>
              <a:rect b="b" l="l" r="r" t="t"/>
              <a:pathLst>
                <a:path extrusionOk="0" h="3727" w="17525">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65"/>
            <p:cNvSpPr/>
            <p:nvPr/>
          </p:nvSpPr>
          <p:spPr>
            <a:xfrm>
              <a:off x="3624675" y="2830675"/>
              <a:ext cx="454750" cy="108425"/>
            </a:xfrm>
            <a:custGeom>
              <a:rect b="b" l="l" r="r" t="t"/>
              <a:pathLst>
                <a:path extrusionOk="0" h="4337" w="1819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65"/>
            <p:cNvSpPr/>
            <p:nvPr/>
          </p:nvSpPr>
          <p:spPr>
            <a:xfrm>
              <a:off x="3174550" y="2857500"/>
              <a:ext cx="244950" cy="223675"/>
            </a:xfrm>
            <a:custGeom>
              <a:rect b="b" l="l" r="r" t="t"/>
              <a:pathLst>
                <a:path extrusionOk="0" h="8947" w="9798">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65"/>
            <p:cNvSpPr/>
            <p:nvPr/>
          </p:nvSpPr>
          <p:spPr>
            <a:xfrm>
              <a:off x="3165325" y="2849175"/>
              <a:ext cx="261575" cy="239575"/>
            </a:xfrm>
            <a:custGeom>
              <a:rect b="b" l="l" r="r" t="t"/>
              <a:pathLst>
                <a:path extrusionOk="0" h="9583" w="10463">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65"/>
            <p:cNvSpPr/>
            <p:nvPr/>
          </p:nvSpPr>
          <p:spPr>
            <a:xfrm>
              <a:off x="3119100" y="3076550"/>
              <a:ext cx="183025" cy="423600"/>
            </a:xfrm>
            <a:custGeom>
              <a:rect b="b" l="l" r="r" t="t"/>
              <a:pathLst>
                <a:path extrusionOk="0" h="16944" w="7321">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65"/>
            <p:cNvSpPr/>
            <p:nvPr/>
          </p:nvSpPr>
          <p:spPr>
            <a:xfrm>
              <a:off x="3110775" y="3068775"/>
              <a:ext cx="198750" cy="439425"/>
            </a:xfrm>
            <a:custGeom>
              <a:rect b="b" l="l" r="r" t="t"/>
              <a:pathLst>
                <a:path extrusionOk="0" h="17577" w="795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65"/>
            <p:cNvSpPr/>
            <p:nvPr/>
          </p:nvSpPr>
          <p:spPr>
            <a:xfrm>
              <a:off x="3104300" y="2951775"/>
              <a:ext cx="378050" cy="561575"/>
            </a:xfrm>
            <a:custGeom>
              <a:rect b="b" l="l" r="r" t="t"/>
              <a:pathLst>
                <a:path extrusionOk="0" h="22463" w="15122">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65"/>
            <p:cNvSpPr/>
            <p:nvPr/>
          </p:nvSpPr>
          <p:spPr>
            <a:xfrm>
              <a:off x="3113550" y="2944025"/>
              <a:ext cx="376200" cy="577100"/>
            </a:xfrm>
            <a:custGeom>
              <a:rect b="b" l="l" r="r" t="t"/>
              <a:pathLst>
                <a:path extrusionOk="0" h="23084" w="15048">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65"/>
            <p:cNvSpPr/>
            <p:nvPr/>
          </p:nvSpPr>
          <p:spPr>
            <a:xfrm>
              <a:off x="4058150" y="2922175"/>
              <a:ext cx="1011175" cy="521400"/>
            </a:xfrm>
            <a:custGeom>
              <a:rect b="b" l="l" r="r" t="t"/>
              <a:pathLst>
                <a:path extrusionOk="0" h="20856" w="40447">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65"/>
            <p:cNvSpPr/>
            <p:nvPr/>
          </p:nvSpPr>
          <p:spPr>
            <a:xfrm>
              <a:off x="4049825" y="2914800"/>
              <a:ext cx="1026900" cy="537025"/>
            </a:xfrm>
            <a:custGeom>
              <a:rect b="b" l="l" r="r" t="t"/>
              <a:pathLst>
                <a:path extrusionOk="0" h="21481" w="41076">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65"/>
            <p:cNvSpPr/>
            <p:nvPr/>
          </p:nvSpPr>
          <p:spPr>
            <a:xfrm>
              <a:off x="5032325" y="2936500"/>
              <a:ext cx="282850" cy="248425"/>
            </a:xfrm>
            <a:custGeom>
              <a:rect b="b" l="l" r="r" t="t"/>
              <a:pathLst>
                <a:path extrusionOk="0" h="9937" w="11314">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65"/>
            <p:cNvSpPr/>
            <p:nvPr/>
          </p:nvSpPr>
          <p:spPr>
            <a:xfrm>
              <a:off x="5024000" y="2928650"/>
              <a:ext cx="291175" cy="263450"/>
            </a:xfrm>
            <a:custGeom>
              <a:rect b="b" l="l" r="r" t="t"/>
              <a:pathLst>
                <a:path extrusionOk="0" h="10538" w="11647">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65"/>
            <p:cNvSpPr/>
            <p:nvPr/>
          </p:nvSpPr>
          <p:spPr>
            <a:xfrm>
              <a:off x="5170975" y="3049725"/>
              <a:ext cx="49925" cy="34225"/>
            </a:xfrm>
            <a:custGeom>
              <a:rect b="b" l="l" r="r" t="t"/>
              <a:pathLst>
                <a:path extrusionOk="0" h="1369" w="1997">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65"/>
            <p:cNvSpPr/>
            <p:nvPr/>
          </p:nvSpPr>
          <p:spPr>
            <a:xfrm>
              <a:off x="5177425" y="3078150"/>
              <a:ext cx="36075" cy="32750"/>
            </a:xfrm>
            <a:custGeom>
              <a:rect b="b" l="l" r="r" t="t"/>
              <a:pathLst>
                <a:path extrusionOk="0" h="1310" w="1443">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65"/>
            <p:cNvSpPr/>
            <p:nvPr/>
          </p:nvSpPr>
          <p:spPr>
            <a:xfrm>
              <a:off x="5175600" y="3110600"/>
              <a:ext cx="33275" cy="33575"/>
            </a:xfrm>
            <a:custGeom>
              <a:rect b="b" l="l" r="r" t="t"/>
              <a:pathLst>
                <a:path extrusionOk="0" h="1343" w="1331">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65"/>
            <p:cNvSpPr/>
            <p:nvPr/>
          </p:nvSpPr>
          <p:spPr>
            <a:xfrm>
              <a:off x="5094250" y="3007225"/>
              <a:ext cx="42550" cy="15725"/>
            </a:xfrm>
            <a:custGeom>
              <a:rect b="b" l="l" r="r" t="t"/>
              <a:pathLst>
                <a:path extrusionOk="0" h="629" w="1702">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65"/>
            <p:cNvSpPr/>
            <p:nvPr/>
          </p:nvSpPr>
          <p:spPr>
            <a:xfrm>
              <a:off x="3419475" y="2893525"/>
              <a:ext cx="818000" cy="942775"/>
            </a:xfrm>
            <a:custGeom>
              <a:rect b="b" l="l" r="r" t="t"/>
              <a:pathLst>
                <a:path extrusionOk="0" h="37711" w="3272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65"/>
            <p:cNvSpPr/>
            <p:nvPr/>
          </p:nvSpPr>
          <p:spPr>
            <a:xfrm>
              <a:off x="3411175" y="2886150"/>
              <a:ext cx="833700" cy="957550"/>
            </a:xfrm>
            <a:custGeom>
              <a:rect b="b" l="l" r="r" t="t"/>
              <a:pathLst>
                <a:path extrusionOk="0" h="38302" w="33348">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65"/>
            <p:cNvSpPr/>
            <p:nvPr/>
          </p:nvSpPr>
          <p:spPr>
            <a:xfrm>
              <a:off x="3472175" y="3836275"/>
              <a:ext cx="732025" cy="440925"/>
            </a:xfrm>
            <a:custGeom>
              <a:rect b="b" l="l" r="r" t="t"/>
              <a:pathLst>
                <a:path extrusionOk="0" h="17637" w="29281">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65"/>
            <p:cNvSpPr/>
            <p:nvPr/>
          </p:nvSpPr>
          <p:spPr>
            <a:xfrm>
              <a:off x="3468475" y="3828900"/>
              <a:ext cx="737575" cy="455675"/>
            </a:xfrm>
            <a:custGeom>
              <a:rect b="b" l="l" r="r" t="t"/>
              <a:pathLst>
                <a:path extrusionOk="0" h="18227" w="29503">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65"/>
            <p:cNvSpPr/>
            <p:nvPr/>
          </p:nvSpPr>
          <p:spPr>
            <a:xfrm>
              <a:off x="3795650" y="4161625"/>
              <a:ext cx="109100" cy="415025"/>
            </a:xfrm>
            <a:custGeom>
              <a:rect b="b" l="l" r="r" t="t"/>
              <a:pathLst>
                <a:path extrusionOk="0" h="16601" w="4364">
                  <a:moveTo>
                    <a:pt x="1" y="1"/>
                  </a:moveTo>
                  <a:lnTo>
                    <a:pt x="1" y="16601"/>
                  </a:lnTo>
                  <a:lnTo>
                    <a:pt x="4363" y="16601"/>
                  </a:lnTo>
                  <a:lnTo>
                    <a:pt x="43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65"/>
            <p:cNvSpPr/>
            <p:nvPr/>
          </p:nvSpPr>
          <p:spPr>
            <a:xfrm>
              <a:off x="3788275" y="4154225"/>
              <a:ext cx="123875" cy="430750"/>
            </a:xfrm>
            <a:custGeom>
              <a:rect b="b" l="l" r="r" t="t"/>
              <a:pathLst>
                <a:path extrusionOk="0" h="17230" w="4955">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65"/>
            <p:cNvSpPr/>
            <p:nvPr/>
          </p:nvSpPr>
          <p:spPr>
            <a:xfrm>
              <a:off x="3767925" y="4511925"/>
              <a:ext cx="164550" cy="525000"/>
            </a:xfrm>
            <a:custGeom>
              <a:rect b="b" l="l" r="r" t="t"/>
              <a:pathLst>
                <a:path extrusionOk="0" h="21000" w="6582">
                  <a:moveTo>
                    <a:pt x="1" y="1"/>
                  </a:moveTo>
                  <a:lnTo>
                    <a:pt x="1" y="21000"/>
                  </a:lnTo>
                  <a:lnTo>
                    <a:pt x="6582" y="21000"/>
                  </a:lnTo>
                  <a:lnTo>
                    <a:pt x="65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65"/>
            <p:cNvSpPr/>
            <p:nvPr/>
          </p:nvSpPr>
          <p:spPr>
            <a:xfrm>
              <a:off x="3760550" y="4503600"/>
              <a:ext cx="179325" cy="540725"/>
            </a:xfrm>
            <a:custGeom>
              <a:rect b="b" l="l" r="r" t="t"/>
              <a:pathLst>
                <a:path extrusionOk="0" h="21629" w="7173">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65"/>
            <p:cNvSpPr/>
            <p:nvPr/>
          </p:nvSpPr>
          <p:spPr>
            <a:xfrm>
              <a:off x="3244800" y="4999025"/>
              <a:ext cx="1202500" cy="159000"/>
            </a:xfrm>
            <a:custGeom>
              <a:rect b="b" l="l" r="r" t="t"/>
              <a:pathLst>
                <a:path extrusionOk="0" h="6360" w="4810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65"/>
            <p:cNvSpPr/>
            <p:nvPr/>
          </p:nvSpPr>
          <p:spPr>
            <a:xfrm>
              <a:off x="3237400" y="4991250"/>
              <a:ext cx="1217275" cy="174150"/>
            </a:xfrm>
            <a:custGeom>
              <a:rect b="b" l="l" r="r" t="t"/>
              <a:pathLst>
                <a:path extrusionOk="0" h="6966" w="48691">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65"/>
            <p:cNvSpPr/>
            <p:nvPr/>
          </p:nvSpPr>
          <p:spPr>
            <a:xfrm>
              <a:off x="3253125" y="5145975"/>
              <a:ext cx="73025" cy="72125"/>
            </a:xfrm>
            <a:custGeom>
              <a:rect b="b" l="l" r="r" t="t"/>
              <a:pathLst>
                <a:path extrusionOk="0" h="2885" w="2921">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65"/>
            <p:cNvSpPr/>
            <p:nvPr/>
          </p:nvSpPr>
          <p:spPr>
            <a:xfrm>
              <a:off x="3245725" y="5137650"/>
              <a:ext cx="87825" cy="88750"/>
            </a:xfrm>
            <a:custGeom>
              <a:rect b="b" l="l" r="r" t="t"/>
              <a:pathLst>
                <a:path extrusionOk="0" h="3550" w="3513">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65"/>
            <p:cNvSpPr/>
            <p:nvPr/>
          </p:nvSpPr>
          <p:spPr>
            <a:xfrm>
              <a:off x="3809525" y="5145975"/>
              <a:ext cx="73050" cy="72125"/>
            </a:xfrm>
            <a:custGeom>
              <a:rect b="b" l="l" r="r" t="t"/>
              <a:pathLst>
                <a:path extrusionOk="0" h="2885" w="2922">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65"/>
            <p:cNvSpPr/>
            <p:nvPr/>
          </p:nvSpPr>
          <p:spPr>
            <a:xfrm>
              <a:off x="3802125" y="5137650"/>
              <a:ext cx="87825" cy="88750"/>
            </a:xfrm>
            <a:custGeom>
              <a:rect b="b" l="l" r="r" t="t"/>
              <a:pathLst>
                <a:path extrusionOk="0" h="3550" w="3513">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65"/>
            <p:cNvSpPr/>
            <p:nvPr/>
          </p:nvSpPr>
          <p:spPr>
            <a:xfrm>
              <a:off x="4369625" y="5145975"/>
              <a:ext cx="72125" cy="72125"/>
            </a:xfrm>
            <a:custGeom>
              <a:rect b="b" l="l" r="r" t="t"/>
              <a:pathLst>
                <a:path extrusionOk="0" h="2885" w="2885">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65"/>
            <p:cNvSpPr/>
            <p:nvPr/>
          </p:nvSpPr>
          <p:spPr>
            <a:xfrm>
              <a:off x="4362225" y="5137650"/>
              <a:ext cx="87850" cy="88750"/>
            </a:xfrm>
            <a:custGeom>
              <a:rect b="b" l="l" r="r" t="t"/>
              <a:pathLst>
                <a:path extrusionOk="0" h="3550" w="3514">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65"/>
            <p:cNvSpPr/>
            <p:nvPr/>
          </p:nvSpPr>
          <p:spPr>
            <a:xfrm>
              <a:off x="3325200" y="3763275"/>
              <a:ext cx="108175" cy="466775"/>
            </a:xfrm>
            <a:custGeom>
              <a:rect b="b" l="l" r="r" t="t"/>
              <a:pathLst>
                <a:path extrusionOk="0" h="18671" w="4327">
                  <a:moveTo>
                    <a:pt x="1" y="0"/>
                  </a:moveTo>
                  <a:lnTo>
                    <a:pt x="1" y="14382"/>
                  </a:lnTo>
                  <a:cubicBezTo>
                    <a:pt x="1" y="16748"/>
                    <a:pt x="1923" y="18671"/>
                    <a:pt x="4326" y="18671"/>
                  </a:cubicBezTo>
                  <a:lnTo>
                    <a:pt x="4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65"/>
            <p:cNvSpPr/>
            <p:nvPr/>
          </p:nvSpPr>
          <p:spPr>
            <a:xfrm>
              <a:off x="3317825" y="3755875"/>
              <a:ext cx="122950" cy="482500"/>
            </a:xfrm>
            <a:custGeom>
              <a:rect b="b" l="l" r="r" t="t"/>
              <a:pathLst>
                <a:path extrusionOk="0" h="19300" w="4918">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65"/>
            <p:cNvSpPr/>
            <p:nvPr/>
          </p:nvSpPr>
          <p:spPr>
            <a:xfrm>
              <a:off x="326420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65"/>
            <p:cNvSpPr/>
            <p:nvPr/>
          </p:nvSpPr>
          <p:spPr>
            <a:xfrm>
              <a:off x="3255900" y="3658825"/>
              <a:ext cx="184875" cy="102625"/>
            </a:xfrm>
            <a:custGeom>
              <a:rect b="b" l="l" r="r" t="t"/>
              <a:pathLst>
                <a:path extrusionOk="0" h="4105" w="7395">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65"/>
            <p:cNvSpPr/>
            <p:nvPr/>
          </p:nvSpPr>
          <p:spPr>
            <a:xfrm>
              <a:off x="4271650" y="3763275"/>
              <a:ext cx="107250" cy="466775"/>
            </a:xfrm>
            <a:custGeom>
              <a:rect b="b" l="l" r="r" t="t"/>
              <a:pathLst>
                <a:path extrusionOk="0" h="18671" w="4290">
                  <a:moveTo>
                    <a:pt x="1" y="0"/>
                  </a:moveTo>
                  <a:lnTo>
                    <a:pt x="1" y="18671"/>
                  </a:lnTo>
                  <a:cubicBezTo>
                    <a:pt x="2367" y="18671"/>
                    <a:pt x="4289" y="16748"/>
                    <a:pt x="4289" y="14382"/>
                  </a:cubicBezTo>
                  <a:lnTo>
                    <a:pt x="42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65"/>
            <p:cNvSpPr/>
            <p:nvPr/>
          </p:nvSpPr>
          <p:spPr>
            <a:xfrm>
              <a:off x="4264275" y="3755875"/>
              <a:ext cx="122950" cy="482500"/>
            </a:xfrm>
            <a:custGeom>
              <a:rect b="b" l="l" r="r" t="t"/>
              <a:pathLst>
                <a:path extrusionOk="0" h="19300" w="4918">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65"/>
            <p:cNvSpPr/>
            <p:nvPr/>
          </p:nvSpPr>
          <p:spPr>
            <a:xfrm>
              <a:off x="4271650" y="3666225"/>
              <a:ext cx="169175" cy="86900"/>
            </a:xfrm>
            <a:custGeom>
              <a:rect b="b" l="l" r="r" t="t"/>
              <a:pathLst>
                <a:path extrusionOk="0" h="3476" w="6767">
                  <a:moveTo>
                    <a:pt x="1" y="0"/>
                  </a:moveTo>
                  <a:lnTo>
                    <a:pt x="1" y="3476"/>
                  </a:lnTo>
                  <a:lnTo>
                    <a:pt x="6766" y="3476"/>
                  </a:lnTo>
                  <a:lnTo>
                    <a:pt x="67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65"/>
            <p:cNvSpPr/>
            <p:nvPr/>
          </p:nvSpPr>
          <p:spPr>
            <a:xfrm>
              <a:off x="4264275" y="3658825"/>
              <a:ext cx="183950" cy="102625"/>
            </a:xfrm>
            <a:custGeom>
              <a:rect b="b" l="l" r="r" t="t"/>
              <a:pathLst>
                <a:path extrusionOk="0" h="4105" w="7358">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65"/>
            <p:cNvSpPr/>
            <p:nvPr/>
          </p:nvSpPr>
          <p:spPr>
            <a:xfrm>
              <a:off x="3376050" y="3036800"/>
              <a:ext cx="949250" cy="1256100"/>
            </a:xfrm>
            <a:custGeom>
              <a:rect b="b" l="l" r="r" t="t"/>
              <a:pathLst>
                <a:path extrusionOk="0" h="50244" w="3797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65"/>
            <p:cNvSpPr/>
            <p:nvPr/>
          </p:nvSpPr>
          <p:spPr>
            <a:xfrm>
              <a:off x="3367725" y="3029400"/>
              <a:ext cx="964950" cy="1271825"/>
            </a:xfrm>
            <a:custGeom>
              <a:rect b="b" l="l" r="r" t="t"/>
              <a:pathLst>
                <a:path extrusionOk="0" h="50873" w="38598">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65"/>
            <p:cNvSpPr/>
            <p:nvPr/>
          </p:nvSpPr>
          <p:spPr>
            <a:xfrm>
              <a:off x="3376050" y="3089475"/>
              <a:ext cx="949250" cy="1256100"/>
            </a:xfrm>
            <a:custGeom>
              <a:rect b="b" l="l" r="r" t="t"/>
              <a:pathLst>
                <a:path extrusionOk="0" h="50244" w="3797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65"/>
            <p:cNvSpPr/>
            <p:nvPr/>
          </p:nvSpPr>
          <p:spPr>
            <a:xfrm>
              <a:off x="3367725" y="3082075"/>
              <a:ext cx="964950" cy="1270900"/>
            </a:xfrm>
            <a:custGeom>
              <a:rect b="b" l="l" r="r" t="t"/>
              <a:pathLst>
                <a:path extrusionOk="0" h="50836" w="38598">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14" name="Google Shape;4014;p65"/>
          <p:cNvGrpSpPr/>
          <p:nvPr/>
        </p:nvGrpSpPr>
        <p:grpSpPr>
          <a:xfrm>
            <a:off x="3970027" y="2722170"/>
            <a:ext cx="1419894" cy="1575237"/>
            <a:chOff x="1260950" y="-166737"/>
            <a:chExt cx="5129675" cy="5643987"/>
          </a:xfrm>
        </p:grpSpPr>
        <p:sp>
          <p:nvSpPr>
            <p:cNvPr id="4015" name="Google Shape;4015;p65"/>
            <p:cNvSpPr/>
            <p:nvPr/>
          </p:nvSpPr>
          <p:spPr>
            <a:xfrm>
              <a:off x="1260950" y="395850"/>
              <a:ext cx="5129675" cy="4941275"/>
            </a:xfrm>
            <a:custGeom>
              <a:rect b="b" l="l" r="r" t="t"/>
              <a:pathLst>
                <a:path extrusionOk="0" h="197651" w="205187">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6" name="Google Shape;4016;p65"/>
            <p:cNvSpPr/>
            <p:nvPr/>
          </p:nvSpPr>
          <p:spPr>
            <a:xfrm>
              <a:off x="1297025" y="395900"/>
              <a:ext cx="5022350" cy="4941225"/>
            </a:xfrm>
            <a:custGeom>
              <a:rect b="b" l="l" r="r" t="t"/>
              <a:pathLst>
                <a:path extrusionOk="0" h="197649" w="200894">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7" name="Google Shape;4017;p65"/>
            <p:cNvSpPr/>
            <p:nvPr/>
          </p:nvSpPr>
          <p:spPr>
            <a:xfrm>
              <a:off x="5625075" y="5303525"/>
              <a:ext cx="225425" cy="80725"/>
            </a:xfrm>
            <a:custGeom>
              <a:rect b="b" l="l" r="r" t="t"/>
              <a:pathLst>
                <a:path extrusionOk="0" h="3229" w="9017">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8" name="Google Shape;4018;p65"/>
            <p:cNvSpPr/>
            <p:nvPr/>
          </p:nvSpPr>
          <p:spPr>
            <a:xfrm>
              <a:off x="1607200" y="4042075"/>
              <a:ext cx="3884450" cy="1229450"/>
            </a:xfrm>
            <a:custGeom>
              <a:rect b="b" l="l" r="r" t="t"/>
              <a:pathLst>
                <a:path extrusionOk="0" h="49178" w="155378">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9" name="Google Shape;4019;p65"/>
            <p:cNvSpPr/>
            <p:nvPr/>
          </p:nvSpPr>
          <p:spPr>
            <a:xfrm>
              <a:off x="2109425" y="4449850"/>
              <a:ext cx="1904375" cy="1019825"/>
            </a:xfrm>
            <a:custGeom>
              <a:rect b="b" l="l" r="r" t="t"/>
              <a:pathLst>
                <a:path extrusionOk="0" h="40793" w="76175">
                  <a:moveTo>
                    <a:pt x="16880" y="1"/>
                  </a:moveTo>
                  <a:lnTo>
                    <a:pt x="0" y="20775"/>
                  </a:lnTo>
                  <a:lnTo>
                    <a:pt x="57419" y="40792"/>
                  </a:lnTo>
                  <a:lnTo>
                    <a:pt x="76174" y="20018"/>
                  </a:lnTo>
                  <a:lnTo>
                    <a:pt x="1688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0" name="Google Shape;4020;p65"/>
            <p:cNvSpPr/>
            <p:nvPr/>
          </p:nvSpPr>
          <p:spPr>
            <a:xfrm>
              <a:off x="2101300" y="4442275"/>
              <a:ext cx="1920600" cy="1034975"/>
            </a:xfrm>
            <a:custGeom>
              <a:rect b="b" l="l" r="r" t="t"/>
              <a:pathLst>
                <a:path extrusionOk="0" h="41399" w="76824">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1" name="Google Shape;4021;p65"/>
            <p:cNvSpPr/>
            <p:nvPr/>
          </p:nvSpPr>
          <p:spPr>
            <a:xfrm>
              <a:off x="2372725" y="4594125"/>
              <a:ext cx="1442700" cy="737600"/>
            </a:xfrm>
            <a:custGeom>
              <a:rect b="b" l="l" r="r" t="t"/>
              <a:pathLst>
                <a:path extrusionOk="0" h="29504" w="57708">
                  <a:moveTo>
                    <a:pt x="12587" y="0"/>
                  </a:moveTo>
                  <a:lnTo>
                    <a:pt x="0" y="14571"/>
                  </a:lnTo>
                  <a:lnTo>
                    <a:pt x="45084" y="29503"/>
                  </a:lnTo>
                  <a:lnTo>
                    <a:pt x="57707" y="15906"/>
                  </a:lnTo>
                  <a:lnTo>
                    <a:pt x="125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2" name="Google Shape;4022;p65"/>
            <p:cNvSpPr/>
            <p:nvPr/>
          </p:nvSpPr>
          <p:spPr>
            <a:xfrm>
              <a:off x="2364600" y="4586550"/>
              <a:ext cx="1458025" cy="752725"/>
            </a:xfrm>
            <a:custGeom>
              <a:rect b="b" l="l" r="r" t="t"/>
              <a:pathLst>
                <a:path extrusionOk="0" h="30109" w="58321">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3" name="Google Shape;4023;p65"/>
            <p:cNvSpPr/>
            <p:nvPr/>
          </p:nvSpPr>
          <p:spPr>
            <a:xfrm>
              <a:off x="2342050" y="1025400"/>
              <a:ext cx="3594125" cy="3621050"/>
            </a:xfrm>
            <a:custGeom>
              <a:rect b="b" l="l" r="r" t="t"/>
              <a:pathLst>
                <a:path extrusionOk="0" h="144842" w="143765">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4" name="Google Shape;4024;p65"/>
            <p:cNvSpPr/>
            <p:nvPr/>
          </p:nvSpPr>
          <p:spPr>
            <a:xfrm>
              <a:off x="3621525" y="3838525"/>
              <a:ext cx="734900" cy="798900"/>
            </a:xfrm>
            <a:custGeom>
              <a:rect b="b" l="l" r="r" t="t"/>
              <a:pathLst>
                <a:path extrusionOk="0" h="31956" w="29396">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5" name="Google Shape;4025;p65"/>
            <p:cNvSpPr/>
            <p:nvPr/>
          </p:nvSpPr>
          <p:spPr>
            <a:xfrm>
              <a:off x="2437625" y="3653675"/>
              <a:ext cx="495950" cy="734875"/>
            </a:xfrm>
            <a:custGeom>
              <a:rect b="b" l="l" r="r" t="t"/>
              <a:pathLst>
                <a:path extrusionOk="0" h="29395" w="19838">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65"/>
            <p:cNvSpPr/>
            <p:nvPr/>
          </p:nvSpPr>
          <p:spPr>
            <a:xfrm>
              <a:off x="2333950" y="1018075"/>
              <a:ext cx="3604025" cy="3636025"/>
            </a:xfrm>
            <a:custGeom>
              <a:rect b="b" l="l" r="r" t="t"/>
              <a:pathLst>
                <a:path extrusionOk="0" h="145441" w="144161">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65"/>
            <p:cNvSpPr/>
            <p:nvPr/>
          </p:nvSpPr>
          <p:spPr>
            <a:xfrm>
              <a:off x="2728875" y="2701500"/>
              <a:ext cx="2002650" cy="1227200"/>
            </a:xfrm>
            <a:custGeom>
              <a:rect b="b" l="l" r="r" t="t"/>
              <a:pathLst>
                <a:path extrusionOk="0" h="49088" w="80106">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65"/>
            <p:cNvSpPr/>
            <p:nvPr/>
          </p:nvSpPr>
          <p:spPr>
            <a:xfrm>
              <a:off x="2941675" y="3491375"/>
              <a:ext cx="1069400" cy="313800"/>
            </a:xfrm>
            <a:custGeom>
              <a:rect b="b" l="l" r="r" t="t"/>
              <a:pathLst>
                <a:path extrusionOk="0" h="12552" w="42776">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65"/>
            <p:cNvSpPr/>
            <p:nvPr/>
          </p:nvSpPr>
          <p:spPr>
            <a:xfrm>
              <a:off x="4294200" y="3286675"/>
              <a:ext cx="393150" cy="620400"/>
            </a:xfrm>
            <a:custGeom>
              <a:rect b="b" l="l" r="r" t="t"/>
              <a:pathLst>
                <a:path extrusionOk="0" h="24816" w="15726">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65"/>
            <p:cNvSpPr/>
            <p:nvPr/>
          </p:nvSpPr>
          <p:spPr>
            <a:xfrm>
              <a:off x="2720750" y="2693375"/>
              <a:ext cx="2014375" cy="1243450"/>
            </a:xfrm>
            <a:custGeom>
              <a:rect b="b" l="l" r="r" t="t"/>
              <a:pathLst>
                <a:path extrusionOk="0" h="49738" w="80575">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1" name="Google Shape;4031;p65"/>
            <p:cNvSpPr/>
            <p:nvPr/>
          </p:nvSpPr>
          <p:spPr>
            <a:xfrm>
              <a:off x="3962375" y="3422450"/>
              <a:ext cx="140675" cy="348425"/>
            </a:xfrm>
            <a:custGeom>
              <a:rect b="b" l="l" r="r" t="t"/>
              <a:pathLst>
                <a:path extrusionOk="0" h="13937" w="5627">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2" name="Google Shape;4032;p65"/>
            <p:cNvSpPr/>
            <p:nvPr/>
          </p:nvSpPr>
          <p:spPr>
            <a:xfrm>
              <a:off x="3011100" y="2579750"/>
              <a:ext cx="993675" cy="569675"/>
            </a:xfrm>
            <a:custGeom>
              <a:rect b="b" l="l" r="r" t="t"/>
              <a:pathLst>
                <a:path extrusionOk="0" h="22787" w="39747">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3" name="Google Shape;4033;p65"/>
            <p:cNvSpPr/>
            <p:nvPr/>
          </p:nvSpPr>
          <p:spPr>
            <a:xfrm>
              <a:off x="3018325" y="2572550"/>
              <a:ext cx="988250" cy="584325"/>
            </a:xfrm>
            <a:custGeom>
              <a:rect b="b" l="l" r="r" t="t"/>
              <a:pathLst>
                <a:path extrusionOk="0" h="23373" w="3953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65"/>
            <p:cNvSpPr/>
            <p:nvPr/>
          </p:nvSpPr>
          <p:spPr>
            <a:xfrm>
              <a:off x="3553000" y="3237875"/>
              <a:ext cx="350775" cy="489200"/>
            </a:xfrm>
            <a:custGeom>
              <a:rect b="b" l="l" r="r" t="t"/>
              <a:pathLst>
                <a:path extrusionOk="0" h="19568" w="14031">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65"/>
            <p:cNvSpPr/>
            <p:nvPr/>
          </p:nvSpPr>
          <p:spPr>
            <a:xfrm>
              <a:off x="3580050" y="3238000"/>
              <a:ext cx="303900" cy="488725"/>
            </a:xfrm>
            <a:custGeom>
              <a:rect b="b" l="l" r="r" t="t"/>
              <a:pathLst>
                <a:path extrusionOk="0" h="19549" w="12156">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65"/>
            <p:cNvSpPr/>
            <p:nvPr/>
          </p:nvSpPr>
          <p:spPr>
            <a:xfrm>
              <a:off x="3572850" y="3229875"/>
              <a:ext cx="319225" cy="504975"/>
            </a:xfrm>
            <a:custGeom>
              <a:rect b="b" l="l" r="r" t="t"/>
              <a:pathLst>
                <a:path extrusionOk="0" h="20199" w="12769">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65"/>
            <p:cNvSpPr/>
            <p:nvPr/>
          </p:nvSpPr>
          <p:spPr>
            <a:xfrm>
              <a:off x="3224800" y="2836750"/>
              <a:ext cx="786275" cy="880150"/>
            </a:xfrm>
            <a:custGeom>
              <a:rect b="b" l="l" r="r" t="t"/>
              <a:pathLst>
                <a:path extrusionOk="0" h="35206" w="31451">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65"/>
            <p:cNvSpPr/>
            <p:nvPr/>
          </p:nvSpPr>
          <p:spPr>
            <a:xfrm>
              <a:off x="3217575" y="2829200"/>
              <a:ext cx="793500" cy="895725"/>
            </a:xfrm>
            <a:custGeom>
              <a:rect b="b" l="l" r="r" t="t"/>
              <a:pathLst>
                <a:path extrusionOk="0" h="35829" w="3174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65"/>
            <p:cNvSpPr/>
            <p:nvPr/>
          </p:nvSpPr>
          <p:spPr>
            <a:xfrm>
              <a:off x="3751375" y="3083575"/>
              <a:ext cx="155125" cy="68600"/>
            </a:xfrm>
            <a:custGeom>
              <a:rect b="b" l="l" r="r" t="t"/>
              <a:pathLst>
                <a:path extrusionOk="0" h="2744" w="6205">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0" name="Google Shape;4040;p65"/>
            <p:cNvSpPr/>
            <p:nvPr/>
          </p:nvSpPr>
          <p:spPr>
            <a:xfrm>
              <a:off x="3156275" y="3109950"/>
              <a:ext cx="628500" cy="217975"/>
            </a:xfrm>
            <a:custGeom>
              <a:rect b="b" l="l" r="r" t="t"/>
              <a:pathLst>
                <a:path extrusionOk="0" h="8719" w="2514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1" name="Google Shape;4041;p65"/>
            <p:cNvSpPr/>
            <p:nvPr/>
          </p:nvSpPr>
          <p:spPr>
            <a:xfrm>
              <a:off x="3501625" y="3169475"/>
              <a:ext cx="275025" cy="158450"/>
            </a:xfrm>
            <a:custGeom>
              <a:rect b="b" l="l" r="r" t="t"/>
              <a:pathLst>
                <a:path extrusionOk="0" h="6338" w="11001">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2" name="Google Shape;4042;p65"/>
            <p:cNvSpPr/>
            <p:nvPr/>
          </p:nvSpPr>
          <p:spPr>
            <a:xfrm>
              <a:off x="3217575" y="3153250"/>
              <a:ext cx="351700" cy="144800"/>
            </a:xfrm>
            <a:custGeom>
              <a:rect b="b" l="l" r="r" t="t"/>
              <a:pathLst>
                <a:path extrusionOk="0" h="5792" w="14068">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3" name="Google Shape;4043;p65"/>
            <p:cNvSpPr/>
            <p:nvPr/>
          </p:nvSpPr>
          <p:spPr>
            <a:xfrm>
              <a:off x="3148150" y="3102400"/>
              <a:ext cx="633000" cy="233000"/>
            </a:xfrm>
            <a:custGeom>
              <a:rect b="b" l="l" r="r" t="t"/>
              <a:pathLst>
                <a:path extrusionOk="0" h="9320" w="2532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65"/>
            <p:cNvSpPr/>
            <p:nvPr/>
          </p:nvSpPr>
          <p:spPr>
            <a:xfrm>
              <a:off x="3403325" y="3253325"/>
              <a:ext cx="122650" cy="195700"/>
            </a:xfrm>
            <a:custGeom>
              <a:rect b="b" l="l" r="r" t="t"/>
              <a:pathLst>
                <a:path extrusionOk="0" h="7828" w="4906">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65"/>
            <p:cNvSpPr/>
            <p:nvPr/>
          </p:nvSpPr>
          <p:spPr>
            <a:xfrm>
              <a:off x="3510625" y="3441775"/>
              <a:ext cx="207425" cy="137075"/>
            </a:xfrm>
            <a:custGeom>
              <a:rect b="b" l="l" r="r" t="t"/>
              <a:pathLst>
                <a:path extrusionOk="0" h="5483" w="8297">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65"/>
            <p:cNvSpPr/>
            <p:nvPr/>
          </p:nvSpPr>
          <p:spPr>
            <a:xfrm>
              <a:off x="3519650" y="3464200"/>
              <a:ext cx="179450" cy="87600"/>
            </a:xfrm>
            <a:custGeom>
              <a:rect b="b" l="l" r="r" t="t"/>
              <a:pathLst>
                <a:path extrusionOk="0" h="3504" w="7178">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65"/>
            <p:cNvSpPr/>
            <p:nvPr/>
          </p:nvSpPr>
          <p:spPr>
            <a:xfrm>
              <a:off x="3448425" y="3008125"/>
              <a:ext cx="265700" cy="114050"/>
            </a:xfrm>
            <a:custGeom>
              <a:rect b="b" l="l" r="r" t="t"/>
              <a:pathLst>
                <a:path extrusionOk="0" h="4562" w="10628">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65"/>
            <p:cNvSpPr/>
            <p:nvPr/>
          </p:nvSpPr>
          <p:spPr>
            <a:xfrm>
              <a:off x="3440300" y="3000850"/>
              <a:ext cx="279550" cy="128075"/>
            </a:xfrm>
            <a:custGeom>
              <a:rect b="b" l="l" r="r" t="t"/>
              <a:pathLst>
                <a:path extrusionOk="0" h="5123" w="11182">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9" name="Google Shape;4049;p65"/>
            <p:cNvSpPr/>
            <p:nvPr/>
          </p:nvSpPr>
          <p:spPr>
            <a:xfrm>
              <a:off x="3222100" y="3043825"/>
              <a:ext cx="154200" cy="61775"/>
            </a:xfrm>
            <a:custGeom>
              <a:rect b="b" l="l" r="r" t="t"/>
              <a:pathLst>
                <a:path extrusionOk="0" h="2471" w="6168">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0" name="Google Shape;4050;p65"/>
            <p:cNvSpPr/>
            <p:nvPr/>
          </p:nvSpPr>
          <p:spPr>
            <a:xfrm>
              <a:off x="3217575" y="3036025"/>
              <a:ext cx="166850" cy="76650"/>
            </a:xfrm>
            <a:custGeom>
              <a:rect b="b" l="l" r="r" t="t"/>
              <a:pathLst>
                <a:path extrusionOk="0" h="3066" w="6674">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1" name="Google Shape;4051;p65"/>
            <p:cNvSpPr/>
            <p:nvPr/>
          </p:nvSpPr>
          <p:spPr>
            <a:xfrm>
              <a:off x="3744175" y="2649575"/>
              <a:ext cx="185750" cy="297200"/>
            </a:xfrm>
            <a:custGeom>
              <a:rect b="b" l="l" r="r" t="t"/>
              <a:pathLst>
                <a:path extrusionOk="0" h="11888" w="743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65"/>
            <p:cNvSpPr/>
            <p:nvPr/>
          </p:nvSpPr>
          <p:spPr>
            <a:xfrm>
              <a:off x="3736050" y="2641975"/>
              <a:ext cx="198400" cy="312025"/>
            </a:xfrm>
            <a:custGeom>
              <a:rect b="b" l="l" r="r" t="t"/>
              <a:pathLst>
                <a:path extrusionOk="0" h="12481" w="7936">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65"/>
            <p:cNvSpPr/>
            <p:nvPr/>
          </p:nvSpPr>
          <p:spPr>
            <a:xfrm>
              <a:off x="3817200" y="2908125"/>
              <a:ext cx="233550" cy="136925"/>
            </a:xfrm>
            <a:custGeom>
              <a:rect b="b" l="l" r="r" t="t"/>
              <a:pathLst>
                <a:path extrusionOk="0" h="5477" w="9342">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65"/>
            <p:cNvSpPr/>
            <p:nvPr/>
          </p:nvSpPr>
          <p:spPr>
            <a:xfrm>
              <a:off x="3815400" y="2900775"/>
              <a:ext cx="237175" cy="152400"/>
            </a:xfrm>
            <a:custGeom>
              <a:rect b="b" l="l" r="r" t="t"/>
              <a:pathLst>
                <a:path extrusionOk="0" h="6096" w="9487">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65"/>
            <p:cNvSpPr/>
            <p:nvPr/>
          </p:nvSpPr>
          <p:spPr>
            <a:xfrm>
              <a:off x="3821700" y="2967975"/>
              <a:ext cx="66750" cy="73075"/>
            </a:xfrm>
            <a:custGeom>
              <a:rect b="b" l="l" r="r" t="t"/>
              <a:pathLst>
                <a:path extrusionOk="0" h="2923" w="267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65"/>
            <p:cNvSpPr/>
            <p:nvPr/>
          </p:nvSpPr>
          <p:spPr>
            <a:xfrm>
              <a:off x="3818100" y="2960275"/>
              <a:ext cx="73975" cy="88400"/>
            </a:xfrm>
            <a:custGeom>
              <a:rect b="b" l="l" r="r" t="t"/>
              <a:pathLst>
                <a:path extrusionOk="0" h="3536" w="2959">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65"/>
            <p:cNvSpPr/>
            <p:nvPr/>
          </p:nvSpPr>
          <p:spPr>
            <a:xfrm>
              <a:off x="3797375" y="3155050"/>
              <a:ext cx="75750" cy="128050"/>
            </a:xfrm>
            <a:custGeom>
              <a:rect b="b" l="l" r="r" t="t"/>
              <a:pathLst>
                <a:path extrusionOk="0" h="5122" w="303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8" name="Google Shape;4058;p65"/>
            <p:cNvSpPr/>
            <p:nvPr/>
          </p:nvSpPr>
          <p:spPr>
            <a:xfrm>
              <a:off x="4011050" y="1025400"/>
              <a:ext cx="1925125" cy="2285650"/>
            </a:xfrm>
            <a:custGeom>
              <a:rect b="b" l="l" r="r" t="t"/>
              <a:pathLst>
                <a:path extrusionOk="0" h="91426" w="77005">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9" name="Google Shape;4059;p65"/>
            <p:cNvSpPr/>
            <p:nvPr/>
          </p:nvSpPr>
          <p:spPr>
            <a:xfrm>
              <a:off x="4002950" y="1018075"/>
              <a:ext cx="1935025" cy="2300275"/>
            </a:xfrm>
            <a:custGeom>
              <a:rect b="b" l="l" r="r" t="t"/>
              <a:pathLst>
                <a:path extrusionOk="0" h="92011" w="77401">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65"/>
            <p:cNvSpPr/>
            <p:nvPr/>
          </p:nvSpPr>
          <p:spPr>
            <a:xfrm>
              <a:off x="4489850" y="2578700"/>
              <a:ext cx="470700" cy="295075"/>
            </a:xfrm>
            <a:custGeom>
              <a:rect b="b" l="l" r="r" t="t"/>
              <a:pathLst>
                <a:path extrusionOk="0" h="11803" w="18828">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1" name="Google Shape;4061;p65"/>
            <p:cNvSpPr/>
            <p:nvPr/>
          </p:nvSpPr>
          <p:spPr>
            <a:xfrm>
              <a:off x="5419475" y="1062375"/>
              <a:ext cx="516700" cy="513275"/>
            </a:xfrm>
            <a:custGeom>
              <a:rect b="b" l="l" r="r" t="t"/>
              <a:pathLst>
                <a:path extrusionOk="0" h="20531" w="20668">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2" name="Google Shape;4062;p65"/>
            <p:cNvSpPr/>
            <p:nvPr/>
          </p:nvSpPr>
          <p:spPr>
            <a:xfrm>
              <a:off x="5411375" y="1055025"/>
              <a:ext cx="526600" cy="528425"/>
            </a:xfrm>
            <a:custGeom>
              <a:rect b="b" l="l" r="r" t="t"/>
              <a:pathLst>
                <a:path extrusionOk="0" h="21137" w="21064">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3" name="Google Shape;4063;p65"/>
            <p:cNvSpPr/>
            <p:nvPr/>
          </p:nvSpPr>
          <p:spPr>
            <a:xfrm>
              <a:off x="4158925" y="1025400"/>
              <a:ext cx="508275" cy="645500"/>
            </a:xfrm>
            <a:custGeom>
              <a:rect b="b" l="l" r="r" t="t"/>
              <a:pathLst>
                <a:path extrusionOk="0" h="25820" w="20331">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4" name="Google Shape;4064;p65"/>
            <p:cNvSpPr/>
            <p:nvPr/>
          </p:nvSpPr>
          <p:spPr>
            <a:xfrm>
              <a:off x="4176975" y="1018075"/>
              <a:ext cx="496850" cy="660050"/>
            </a:xfrm>
            <a:custGeom>
              <a:rect b="b" l="l" r="r" t="t"/>
              <a:pathLst>
                <a:path extrusionOk="0" h="26402"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5" name="Google Shape;4065;p65"/>
            <p:cNvSpPr/>
            <p:nvPr/>
          </p:nvSpPr>
          <p:spPr>
            <a:xfrm>
              <a:off x="4167950" y="1025400"/>
              <a:ext cx="499250" cy="549925"/>
            </a:xfrm>
            <a:custGeom>
              <a:rect b="b" l="l" r="r" t="t"/>
              <a:pathLst>
                <a:path extrusionOk="0" h="21997" w="1997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65"/>
            <p:cNvSpPr/>
            <p:nvPr/>
          </p:nvSpPr>
          <p:spPr>
            <a:xfrm>
              <a:off x="4176975" y="1018075"/>
              <a:ext cx="496850" cy="564825"/>
            </a:xfrm>
            <a:custGeom>
              <a:rect b="b" l="l" r="r" t="t"/>
              <a:pathLst>
                <a:path extrusionOk="0" h="22593"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65"/>
            <p:cNvSpPr/>
            <p:nvPr/>
          </p:nvSpPr>
          <p:spPr>
            <a:xfrm>
              <a:off x="4178775" y="1025400"/>
              <a:ext cx="488425" cy="508700"/>
            </a:xfrm>
            <a:custGeom>
              <a:rect b="b" l="l" r="r" t="t"/>
              <a:pathLst>
                <a:path extrusionOk="0" h="20348" w="19537">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65"/>
            <p:cNvSpPr/>
            <p:nvPr/>
          </p:nvSpPr>
          <p:spPr>
            <a:xfrm>
              <a:off x="4176975" y="1018075"/>
              <a:ext cx="496850" cy="523900"/>
            </a:xfrm>
            <a:custGeom>
              <a:rect b="b" l="l" r="r" t="t"/>
              <a:pathLst>
                <a:path extrusionOk="0" h="20956" w="19874">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65"/>
            <p:cNvSpPr/>
            <p:nvPr/>
          </p:nvSpPr>
          <p:spPr>
            <a:xfrm>
              <a:off x="5450150" y="1062375"/>
              <a:ext cx="486025" cy="512950"/>
            </a:xfrm>
            <a:custGeom>
              <a:rect b="b" l="l" r="r" t="t"/>
              <a:pathLst>
                <a:path extrusionOk="0" h="20518" w="19441">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65"/>
            <p:cNvSpPr/>
            <p:nvPr/>
          </p:nvSpPr>
          <p:spPr>
            <a:xfrm>
              <a:off x="5442025" y="1055025"/>
              <a:ext cx="495950" cy="528425"/>
            </a:xfrm>
            <a:custGeom>
              <a:rect b="b" l="l" r="r" t="t"/>
              <a:pathLst>
                <a:path extrusionOk="0" h="21137" w="19838">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1" name="Google Shape;4071;p65"/>
            <p:cNvSpPr/>
            <p:nvPr/>
          </p:nvSpPr>
          <p:spPr>
            <a:xfrm>
              <a:off x="4674700" y="3104025"/>
              <a:ext cx="162325" cy="244525"/>
            </a:xfrm>
            <a:custGeom>
              <a:rect b="b" l="l" r="r" t="t"/>
              <a:pathLst>
                <a:path extrusionOk="0" h="9781" w="6493">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2" name="Google Shape;4072;p65"/>
            <p:cNvSpPr/>
            <p:nvPr/>
          </p:nvSpPr>
          <p:spPr>
            <a:xfrm>
              <a:off x="4667475" y="3096425"/>
              <a:ext cx="176750" cy="259725"/>
            </a:xfrm>
            <a:custGeom>
              <a:rect b="b" l="l" r="r" t="t"/>
              <a:pathLst>
                <a:path extrusionOk="0" h="10389" w="707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3" name="Google Shape;4073;p65"/>
            <p:cNvSpPr/>
            <p:nvPr/>
          </p:nvSpPr>
          <p:spPr>
            <a:xfrm>
              <a:off x="4739591" y="-166683"/>
              <a:ext cx="18104" cy="2089879"/>
            </a:xfrm>
            <a:custGeom>
              <a:rect b="b" l="l" r="r" t="t"/>
              <a:pathLst>
                <a:path extrusionOk="0" h="67410" w="722">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65"/>
            <p:cNvSpPr/>
            <p:nvPr/>
          </p:nvSpPr>
          <p:spPr>
            <a:xfrm>
              <a:off x="4742325" y="1908025"/>
              <a:ext cx="15350" cy="1251550"/>
            </a:xfrm>
            <a:custGeom>
              <a:rect b="b" l="l" r="r" t="t"/>
              <a:pathLst>
                <a:path extrusionOk="0" h="50062" w="614">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65"/>
            <p:cNvSpPr/>
            <p:nvPr/>
          </p:nvSpPr>
          <p:spPr>
            <a:xfrm>
              <a:off x="3923552" y="-166737"/>
              <a:ext cx="18104" cy="2984732"/>
            </a:xfrm>
            <a:custGeom>
              <a:rect b="b" l="l" r="r" t="t"/>
              <a:pathLst>
                <a:path extrusionOk="0" h="103153" w="722">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65"/>
            <p:cNvSpPr/>
            <p:nvPr/>
          </p:nvSpPr>
          <p:spPr>
            <a:xfrm>
              <a:off x="3599900" y="4261400"/>
              <a:ext cx="339050" cy="267825"/>
            </a:xfrm>
            <a:custGeom>
              <a:rect b="b" l="l" r="r" t="t"/>
              <a:pathLst>
                <a:path extrusionOk="0" h="10713" w="13562">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65"/>
            <p:cNvSpPr/>
            <p:nvPr/>
          </p:nvSpPr>
          <p:spPr>
            <a:xfrm>
              <a:off x="3591775" y="4254175"/>
              <a:ext cx="355300" cy="282700"/>
            </a:xfrm>
            <a:custGeom>
              <a:rect b="b" l="l" r="r" t="t"/>
              <a:pathLst>
                <a:path extrusionOk="0" h="11308" w="14212">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65"/>
            <p:cNvSpPr/>
            <p:nvPr/>
          </p:nvSpPr>
          <p:spPr>
            <a:xfrm>
              <a:off x="3592675" y="4213600"/>
              <a:ext cx="394975" cy="349875"/>
            </a:xfrm>
            <a:custGeom>
              <a:rect b="b" l="l" r="r" t="t"/>
              <a:pathLst>
                <a:path extrusionOk="0" h="13995" w="15799">
                  <a:moveTo>
                    <a:pt x="8801" y="1"/>
                  </a:moveTo>
                  <a:lnTo>
                    <a:pt x="1" y="10569"/>
                  </a:lnTo>
                  <a:lnTo>
                    <a:pt x="5375" y="13995"/>
                  </a:lnTo>
                  <a:lnTo>
                    <a:pt x="15798" y="3572"/>
                  </a:lnTo>
                  <a:lnTo>
                    <a:pt x="8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65"/>
            <p:cNvSpPr/>
            <p:nvPr/>
          </p:nvSpPr>
          <p:spPr>
            <a:xfrm>
              <a:off x="3584575" y="4205450"/>
              <a:ext cx="411175" cy="365600"/>
            </a:xfrm>
            <a:custGeom>
              <a:rect b="b" l="l" r="r" t="t"/>
              <a:pathLst>
                <a:path extrusionOk="0" h="14624" w="16447">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0" name="Google Shape;4080;p65"/>
            <p:cNvSpPr/>
            <p:nvPr/>
          </p:nvSpPr>
          <p:spPr>
            <a:xfrm>
              <a:off x="3659400" y="4259600"/>
              <a:ext cx="255200" cy="233550"/>
            </a:xfrm>
            <a:custGeom>
              <a:rect b="b" l="l" r="r" t="t"/>
              <a:pathLst>
                <a:path extrusionOk="0" h="9342" w="10208">
                  <a:moveTo>
                    <a:pt x="6601" y="0"/>
                  </a:moveTo>
                  <a:lnTo>
                    <a:pt x="1" y="7827"/>
                  </a:lnTo>
                  <a:lnTo>
                    <a:pt x="2598" y="9342"/>
                  </a:lnTo>
                  <a:lnTo>
                    <a:pt x="10208" y="1623"/>
                  </a:lnTo>
                  <a:lnTo>
                    <a:pt x="660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1" name="Google Shape;4081;p65"/>
            <p:cNvSpPr/>
            <p:nvPr/>
          </p:nvSpPr>
          <p:spPr>
            <a:xfrm>
              <a:off x="3651300" y="4252025"/>
              <a:ext cx="271425" cy="248425"/>
            </a:xfrm>
            <a:custGeom>
              <a:rect b="b" l="l" r="r" t="t"/>
              <a:pathLst>
                <a:path extrusionOk="0" h="9937" w="10857">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2" name="Google Shape;4082;p65"/>
            <p:cNvSpPr/>
            <p:nvPr/>
          </p:nvSpPr>
          <p:spPr>
            <a:xfrm>
              <a:off x="2214925" y="4282725"/>
              <a:ext cx="151500" cy="319300"/>
            </a:xfrm>
            <a:custGeom>
              <a:rect b="b" l="l" r="r" t="t"/>
              <a:pathLst>
                <a:path extrusionOk="0" h="12772" w="606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3" name="Google Shape;4083;p65"/>
            <p:cNvSpPr/>
            <p:nvPr/>
          </p:nvSpPr>
          <p:spPr>
            <a:xfrm>
              <a:off x="2218525" y="4275825"/>
              <a:ext cx="153300" cy="333650"/>
            </a:xfrm>
            <a:custGeom>
              <a:rect b="b" l="l" r="r" t="t"/>
              <a:pathLst>
                <a:path extrusionOk="0" h="13346" w="6132">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65"/>
            <p:cNvSpPr/>
            <p:nvPr/>
          </p:nvSpPr>
          <p:spPr>
            <a:xfrm>
              <a:off x="2166225" y="4403450"/>
              <a:ext cx="113650" cy="239800"/>
            </a:xfrm>
            <a:custGeom>
              <a:rect b="b" l="l" r="r" t="t"/>
              <a:pathLst>
                <a:path extrusionOk="0" h="9592" w="4546">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65"/>
            <p:cNvSpPr/>
            <p:nvPr/>
          </p:nvSpPr>
          <p:spPr>
            <a:xfrm>
              <a:off x="2166225" y="4395750"/>
              <a:ext cx="119950" cy="255200"/>
            </a:xfrm>
            <a:custGeom>
              <a:rect b="b" l="l" r="r" t="t"/>
              <a:pathLst>
                <a:path extrusionOk="0" h="10208" w="4798">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65"/>
            <p:cNvSpPr/>
            <p:nvPr/>
          </p:nvSpPr>
          <p:spPr>
            <a:xfrm>
              <a:off x="2527800" y="4365100"/>
              <a:ext cx="239875" cy="326075"/>
            </a:xfrm>
            <a:custGeom>
              <a:rect b="b" l="l" r="r" t="t"/>
              <a:pathLst>
                <a:path extrusionOk="0" h="13043" w="9595">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65"/>
            <p:cNvSpPr/>
            <p:nvPr/>
          </p:nvSpPr>
          <p:spPr>
            <a:xfrm>
              <a:off x="2526000" y="4357550"/>
              <a:ext cx="235350" cy="341200"/>
            </a:xfrm>
            <a:custGeom>
              <a:rect b="b" l="l" r="r" t="t"/>
              <a:pathLst>
                <a:path extrusionOk="0" h="13648" w="9414">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65"/>
            <p:cNvSpPr/>
            <p:nvPr/>
          </p:nvSpPr>
          <p:spPr>
            <a:xfrm>
              <a:off x="2313200" y="4261075"/>
              <a:ext cx="151500" cy="319325"/>
            </a:xfrm>
            <a:custGeom>
              <a:rect b="b" l="l" r="r" t="t"/>
              <a:pathLst>
                <a:path extrusionOk="0" h="12773" w="606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9" name="Google Shape;4089;p65"/>
            <p:cNvSpPr/>
            <p:nvPr/>
          </p:nvSpPr>
          <p:spPr>
            <a:xfrm>
              <a:off x="2316800" y="4254175"/>
              <a:ext cx="154225" cy="333650"/>
            </a:xfrm>
            <a:custGeom>
              <a:rect b="b" l="l" r="r" t="t"/>
              <a:pathLst>
                <a:path extrusionOk="0" h="13346" w="6169">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0" name="Google Shape;4090;p65"/>
            <p:cNvSpPr/>
            <p:nvPr/>
          </p:nvSpPr>
          <p:spPr>
            <a:xfrm>
              <a:off x="2431325" y="4289025"/>
              <a:ext cx="151500" cy="319325"/>
            </a:xfrm>
            <a:custGeom>
              <a:rect b="b" l="l" r="r" t="t"/>
              <a:pathLst>
                <a:path extrusionOk="0" h="12773" w="606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1" name="Google Shape;4091;p65"/>
            <p:cNvSpPr/>
            <p:nvPr/>
          </p:nvSpPr>
          <p:spPr>
            <a:xfrm>
              <a:off x="2434025" y="4281225"/>
              <a:ext cx="154225" cy="334550"/>
            </a:xfrm>
            <a:custGeom>
              <a:rect b="b" l="l" r="r" t="t"/>
              <a:pathLst>
                <a:path extrusionOk="0" h="13382" w="6169">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65"/>
            <p:cNvSpPr/>
            <p:nvPr/>
          </p:nvSpPr>
          <p:spPr>
            <a:xfrm>
              <a:off x="3493500" y="4624625"/>
              <a:ext cx="241675" cy="332750"/>
            </a:xfrm>
            <a:custGeom>
              <a:rect b="b" l="l" r="r" t="t"/>
              <a:pathLst>
                <a:path extrusionOk="0" h="13310" w="9667">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65"/>
            <p:cNvSpPr/>
            <p:nvPr/>
          </p:nvSpPr>
          <p:spPr>
            <a:xfrm>
              <a:off x="3492600" y="4617575"/>
              <a:ext cx="237175" cy="347150"/>
            </a:xfrm>
            <a:custGeom>
              <a:rect b="b" l="l" r="r" t="t"/>
              <a:pathLst>
                <a:path extrusionOk="0" h="13886" w="9487">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65"/>
            <p:cNvSpPr/>
            <p:nvPr/>
          </p:nvSpPr>
          <p:spPr>
            <a:xfrm>
              <a:off x="3610725" y="4730250"/>
              <a:ext cx="182150" cy="250325"/>
            </a:xfrm>
            <a:custGeom>
              <a:rect b="b" l="l" r="r" t="t"/>
              <a:pathLst>
                <a:path extrusionOk="0" h="10013" w="7286">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65"/>
            <p:cNvSpPr/>
            <p:nvPr/>
          </p:nvSpPr>
          <p:spPr>
            <a:xfrm>
              <a:off x="3608925" y="4723050"/>
              <a:ext cx="181250" cy="265125"/>
            </a:xfrm>
            <a:custGeom>
              <a:rect b="b" l="l" r="r" t="t"/>
              <a:pathLst>
                <a:path extrusionOk="0" h="10605" w="725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65"/>
            <p:cNvSpPr/>
            <p:nvPr/>
          </p:nvSpPr>
          <p:spPr>
            <a:xfrm>
              <a:off x="3129225" y="4525600"/>
              <a:ext cx="300275" cy="286350"/>
            </a:xfrm>
            <a:custGeom>
              <a:rect b="b" l="l" r="r" t="t"/>
              <a:pathLst>
                <a:path extrusionOk="0" h="11454" w="12011">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65"/>
            <p:cNvSpPr/>
            <p:nvPr/>
          </p:nvSpPr>
          <p:spPr>
            <a:xfrm>
              <a:off x="3136425" y="4518300"/>
              <a:ext cx="300300" cy="301275"/>
            </a:xfrm>
            <a:custGeom>
              <a:rect b="b" l="l" r="r" t="t"/>
              <a:pathLst>
                <a:path extrusionOk="0" h="12051" w="12012">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8" name="Google Shape;4098;p65"/>
            <p:cNvSpPr/>
            <p:nvPr/>
          </p:nvSpPr>
          <p:spPr>
            <a:xfrm>
              <a:off x="3441200" y="4492850"/>
              <a:ext cx="241675" cy="331975"/>
            </a:xfrm>
            <a:custGeom>
              <a:rect b="b" l="l" r="r" t="t"/>
              <a:pathLst>
                <a:path extrusionOk="0" h="13279" w="9667">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9" name="Google Shape;4099;p65"/>
            <p:cNvSpPr/>
            <p:nvPr/>
          </p:nvSpPr>
          <p:spPr>
            <a:xfrm>
              <a:off x="3440300" y="4485025"/>
              <a:ext cx="237175" cy="348075"/>
            </a:xfrm>
            <a:custGeom>
              <a:rect b="b" l="l" r="r" t="t"/>
              <a:pathLst>
                <a:path extrusionOk="0" h="13923" w="9487">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0" name="Google Shape;4100;p65"/>
            <p:cNvSpPr/>
            <p:nvPr/>
          </p:nvSpPr>
          <p:spPr>
            <a:xfrm>
              <a:off x="3309550" y="4463625"/>
              <a:ext cx="241675" cy="332350"/>
            </a:xfrm>
            <a:custGeom>
              <a:rect b="b" l="l" r="r" t="t"/>
              <a:pathLst>
                <a:path extrusionOk="0" h="13294" w="9667">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1" name="Google Shape;4101;p65"/>
            <p:cNvSpPr/>
            <p:nvPr/>
          </p:nvSpPr>
          <p:spPr>
            <a:xfrm>
              <a:off x="3308650" y="4456175"/>
              <a:ext cx="237175" cy="347150"/>
            </a:xfrm>
            <a:custGeom>
              <a:rect b="b" l="l" r="r" t="t"/>
              <a:pathLst>
                <a:path extrusionOk="0" h="13886" w="9487">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65"/>
            <p:cNvSpPr/>
            <p:nvPr/>
          </p:nvSpPr>
          <p:spPr>
            <a:xfrm>
              <a:off x="1841625" y="4237050"/>
              <a:ext cx="1703300" cy="1232625"/>
            </a:xfrm>
            <a:custGeom>
              <a:rect b="b" l="l" r="r" t="t"/>
              <a:pathLst>
                <a:path extrusionOk="0" h="49305" w="68132">
                  <a:moveTo>
                    <a:pt x="1" y="1"/>
                  </a:moveTo>
                  <a:lnTo>
                    <a:pt x="10712" y="29287"/>
                  </a:lnTo>
                  <a:lnTo>
                    <a:pt x="68131" y="49304"/>
                  </a:lnTo>
                  <a:lnTo>
                    <a:pt x="64849" y="21352"/>
                  </a:ln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65"/>
            <p:cNvSpPr/>
            <p:nvPr/>
          </p:nvSpPr>
          <p:spPr>
            <a:xfrm>
              <a:off x="1833500" y="4229500"/>
              <a:ext cx="1718625" cy="1247750"/>
            </a:xfrm>
            <a:custGeom>
              <a:rect b="b" l="l" r="r" t="t"/>
              <a:pathLst>
                <a:path extrusionOk="0" h="49910" w="68745">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65"/>
            <p:cNvSpPr/>
            <p:nvPr/>
          </p:nvSpPr>
          <p:spPr>
            <a:xfrm>
              <a:off x="5068725" y="3813275"/>
              <a:ext cx="471600" cy="14450"/>
            </a:xfrm>
            <a:custGeom>
              <a:rect b="b" l="l" r="r" t="t"/>
              <a:pathLst>
                <a:path extrusionOk="0" h="578" w="18864">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65"/>
            <p:cNvSpPr/>
            <p:nvPr/>
          </p:nvSpPr>
          <p:spPr>
            <a:xfrm>
              <a:off x="4743225" y="3813275"/>
              <a:ext cx="174050" cy="14450"/>
            </a:xfrm>
            <a:custGeom>
              <a:rect b="b" l="l" r="r" t="t"/>
              <a:pathLst>
                <a:path extrusionOk="0" h="578" w="6962">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65"/>
            <p:cNvSpPr/>
            <p:nvPr/>
          </p:nvSpPr>
          <p:spPr>
            <a:xfrm>
              <a:off x="5445625" y="3896225"/>
              <a:ext cx="94700" cy="15350"/>
            </a:xfrm>
            <a:custGeom>
              <a:rect b="b" l="l" r="r" t="t"/>
              <a:pathLst>
                <a:path extrusionOk="0" h="614" w="3788">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65"/>
            <p:cNvSpPr/>
            <p:nvPr/>
          </p:nvSpPr>
          <p:spPr>
            <a:xfrm>
              <a:off x="5221125" y="3896225"/>
              <a:ext cx="174025" cy="15350"/>
            </a:xfrm>
            <a:custGeom>
              <a:rect b="b" l="l" r="r" t="t"/>
              <a:pathLst>
                <a:path extrusionOk="0" h="614" w="6961">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65"/>
            <p:cNvSpPr/>
            <p:nvPr/>
          </p:nvSpPr>
          <p:spPr>
            <a:xfrm>
              <a:off x="4743225" y="3896225"/>
              <a:ext cx="384150" cy="15350"/>
            </a:xfrm>
            <a:custGeom>
              <a:rect b="b" l="l" r="r" t="t"/>
              <a:pathLst>
                <a:path extrusionOk="0" h="614" w="15366">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65"/>
            <p:cNvSpPr/>
            <p:nvPr/>
          </p:nvSpPr>
          <p:spPr>
            <a:xfrm>
              <a:off x="5120125" y="3979175"/>
              <a:ext cx="420200" cy="15350"/>
            </a:xfrm>
            <a:custGeom>
              <a:rect b="b" l="l" r="r" t="t"/>
              <a:pathLst>
                <a:path extrusionOk="0" h="614" w="16808">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65"/>
            <p:cNvSpPr/>
            <p:nvPr/>
          </p:nvSpPr>
          <p:spPr>
            <a:xfrm>
              <a:off x="4743225" y="3979175"/>
              <a:ext cx="304800" cy="15350"/>
            </a:xfrm>
            <a:custGeom>
              <a:rect b="b" l="l" r="r" t="t"/>
              <a:pathLst>
                <a:path extrusionOk="0" h="614" w="12192">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65"/>
            <p:cNvSpPr/>
            <p:nvPr/>
          </p:nvSpPr>
          <p:spPr>
            <a:xfrm>
              <a:off x="5350950" y="4062125"/>
              <a:ext cx="189375" cy="15350"/>
            </a:xfrm>
            <a:custGeom>
              <a:rect b="b" l="l" r="r" t="t"/>
              <a:pathLst>
                <a:path extrusionOk="0" h="614" w="7575">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65"/>
            <p:cNvSpPr/>
            <p:nvPr/>
          </p:nvSpPr>
          <p:spPr>
            <a:xfrm>
              <a:off x="4917250" y="4062125"/>
              <a:ext cx="376925" cy="15350"/>
            </a:xfrm>
            <a:custGeom>
              <a:rect b="b" l="l" r="r" t="t"/>
              <a:pathLst>
                <a:path extrusionOk="0" h="614" w="15077">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65"/>
            <p:cNvSpPr/>
            <p:nvPr/>
          </p:nvSpPr>
          <p:spPr>
            <a:xfrm>
              <a:off x="4743225" y="4062125"/>
              <a:ext cx="109125" cy="15350"/>
            </a:xfrm>
            <a:custGeom>
              <a:rect b="b" l="l" r="r" t="t"/>
              <a:pathLst>
                <a:path extrusionOk="0" h="614" w="4365">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65"/>
            <p:cNvSpPr/>
            <p:nvPr/>
          </p:nvSpPr>
          <p:spPr>
            <a:xfrm>
              <a:off x="5068725" y="4135175"/>
              <a:ext cx="471600" cy="15350"/>
            </a:xfrm>
            <a:custGeom>
              <a:rect b="b" l="l" r="r" t="t"/>
              <a:pathLst>
                <a:path extrusionOk="0" h="614" w="18864">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65"/>
            <p:cNvSpPr/>
            <p:nvPr/>
          </p:nvSpPr>
          <p:spPr>
            <a:xfrm>
              <a:off x="4743225" y="4135175"/>
              <a:ext cx="174050" cy="15350"/>
            </a:xfrm>
            <a:custGeom>
              <a:rect b="b" l="l" r="r" t="t"/>
              <a:pathLst>
                <a:path extrusionOk="0" h="614" w="6962">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65"/>
            <p:cNvSpPr/>
            <p:nvPr/>
          </p:nvSpPr>
          <p:spPr>
            <a:xfrm>
              <a:off x="5445625" y="4218125"/>
              <a:ext cx="94700" cy="15350"/>
            </a:xfrm>
            <a:custGeom>
              <a:rect b="b" l="l" r="r" t="t"/>
              <a:pathLst>
                <a:path extrusionOk="0" h="614" w="3788">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65"/>
            <p:cNvSpPr/>
            <p:nvPr/>
          </p:nvSpPr>
          <p:spPr>
            <a:xfrm>
              <a:off x="5221125" y="4218125"/>
              <a:ext cx="174025" cy="15350"/>
            </a:xfrm>
            <a:custGeom>
              <a:rect b="b" l="l" r="r" t="t"/>
              <a:pathLst>
                <a:path extrusionOk="0" h="614" w="6961">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65"/>
            <p:cNvSpPr/>
            <p:nvPr/>
          </p:nvSpPr>
          <p:spPr>
            <a:xfrm>
              <a:off x="4743225" y="4218125"/>
              <a:ext cx="384150" cy="15350"/>
            </a:xfrm>
            <a:custGeom>
              <a:rect b="b" l="l" r="r" t="t"/>
              <a:pathLst>
                <a:path extrusionOk="0" h="614" w="15366">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65"/>
            <p:cNvSpPr/>
            <p:nvPr/>
          </p:nvSpPr>
          <p:spPr>
            <a:xfrm>
              <a:off x="5120125" y="4301975"/>
              <a:ext cx="420200" cy="14450"/>
            </a:xfrm>
            <a:custGeom>
              <a:rect b="b" l="l" r="r" t="t"/>
              <a:pathLst>
                <a:path extrusionOk="0" h="578" w="16808">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65"/>
            <p:cNvSpPr/>
            <p:nvPr/>
          </p:nvSpPr>
          <p:spPr>
            <a:xfrm>
              <a:off x="4743225" y="4301975"/>
              <a:ext cx="304800" cy="14450"/>
            </a:xfrm>
            <a:custGeom>
              <a:rect b="b" l="l" r="r" t="t"/>
              <a:pathLst>
                <a:path extrusionOk="0" h="578" w="12192">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65"/>
            <p:cNvSpPr/>
            <p:nvPr/>
          </p:nvSpPr>
          <p:spPr>
            <a:xfrm>
              <a:off x="5445625" y="4457975"/>
              <a:ext cx="94700" cy="15350"/>
            </a:xfrm>
            <a:custGeom>
              <a:rect b="b" l="l" r="r" t="t"/>
              <a:pathLst>
                <a:path extrusionOk="0" h="614" w="3788">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65"/>
            <p:cNvSpPr/>
            <p:nvPr/>
          </p:nvSpPr>
          <p:spPr>
            <a:xfrm>
              <a:off x="5221125" y="4457975"/>
              <a:ext cx="174025" cy="15350"/>
            </a:xfrm>
            <a:custGeom>
              <a:rect b="b" l="l" r="r" t="t"/>
              <a:pathLst>
                <a:path extrusionOk="0" h="614" w="6961">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65"/>
            <p:cNvSpPr/>
            <p:nvPr/>
          </p:nvSpPr>
          <p:spPr>
            <a:xfrm>
              <a:off x="4743225" y="4457975"/>
              <a:ext cx="384150" cy="15350"/>
            </a:xfrm>
            <a:custGeom>
              <a:rect b="b" l="l" r="r" t="t"/>
              <a:pathLst>
                <a:path extrusionOk="0" h="614" w="15366">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65"/>
            <p:cNvSpPr/>
            <p:nvPr/>
          </p:nvSpPr>
          <p:spPr>
            <a:xfrm>
              <a:off x="5120125" y="4540925"/>
              <a:ext cx="420200" cy="15350"/>
            </a:xfrm>
            <a:custGeom>
              <a:rect b="b" l="l" r="r" t="t"/>
              <a:pathLst>
                <a:path extrusionOk="0" h="614" w="16808">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65"/>
            <p:cNvSpPr/>
            <p:nvPr/>
          </p:nvSpPr>
          <p:spPr>
            <a:xfrm>
              <a:off x="4743225" y="4540925"/>
              <a:ext cx="304800" cy="15350"/>
            </a:xfrm>
            <a:custGeom>
              <a:rect b="b" l="l" r="r" t="t"/>
              <a:pathLst>
                <a:path extrusionOk="0" h="614" w="12192">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65"/>
            <p:cNvSpPr/>
            <p:nvPr/>
          </p:nvSpPr>
          <p:spPr>
            <a:xfrm>
              <a:off x="5350950" y="4623875"/>
              <a:ext cx="189375" cy="15350"/>
            </a:xfrm>
            <a:custGeom>
              <a:rect b="b" l="l" r="r" t="t"/>
              <a:pathLst>
                <a:path extrusionOk="0" h="614" w="7575">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7" name="Google Shape;4127;p65"/>
            <p:cNvSpPr/>
            <p:nvPr/>
          </p:nvSpPr>
          <p:spPr>
            <a:xfrm>
              <a:off x="4917250" y="4623875"/>
              <a:ext cx="376925" cy="15350"/>
            </a:xfrm>
            <a:custGeom>
              <a:rect b="b" l="l" r="r" t="t"/>
              <a:pathLst>
                <a:path extrusionOk="0" h="614" w="15077">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8" name="Google Shape;4128;p65"/>
            <p:cNvSpPr/>
            <p:nvPr/>
          </p:nvSpPr>
          <p:spPr>
            <a:xfrm>
              <a:off x="4743225" y="4623875"/>
              <a:ext cx="109125" cy="15350"/>
            </a:xfrm>
            <a:custGeom>
              <a:rect b="b" l="l" r="r" t="t"/>
              <a:pathLst>
                <a:path extrusionOk="0" h="614" w="4365">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9" name="Google Shape;4129;p65"/>
            <p:cNvSpPr/>
            <p:nvPr/>
          </p:nvSpPr>
          <p:spPr>
            <a:xfrm>
              <a:off x="5068725" y="4696900"/>
              <a:ext cx="471600" cy="15375"/>
            </a:xfrm>
            <a:custGeom>
              <a:rect b="b" l="l" r="r" t="t"/>
              <a:pathLst>
                <a:path extrusionOk="0" h="615" w="18864">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0" name="Google Shape;4130;p65"/>
            <p:cNvSpPr/>
            <p:nvPr/>
          </p:nvSpPr>
          <p:spPr>
            <a:xfrm>
              <a:off x="4743225" y="4696900"/>
              <a:ext cx="174050" cy="15375"/>
            </a:xfrm>
            <a:custGeom>
              <a:rect b="b" l="l" r="r" t="t"/>
              <a:pathLst>
                <a:path extrusionOk="0" h="615" w="6962">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65"/>
            <p:cNvSpPr/>
            <p:nvPr/>
          </p:nvSpPr>
          <p:spPr>
            <a:xfrm>
              <a:off x="5445625" y="4779875"/>
              <a:ext cx="94700" cy="15350"/>
            </a:xfrm>
            <a:custGeom>
              <a:rect b="b" l="l" r="r" t="t"/>
              <a:pathLst>
                <a:path extrusionOk="0" h="614" w="3788">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65"/>
            <p:cNvSpPr/>
            <p:nvPr/>
          </p:nvSpPr>
          <p:spPr>
            <a:xfrm>
              <a:off x="5221125" y="4779875"/>
              <a:ext cx="174025" cy="15350"/>
            </a:xfrm>
            <a:custGeom>
              <a:rect b="b" l="l" r="r" t="t"/>
              <a:pathLst>
                <a:path extrusionOk="0" h="614" w="6961">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65"/>
            <p:cNvSpPr/>
            <p:nvPr/>
          </p:nvSpPr>
          <p:spPr>
            <a:xfrm>
              <a:off x="4743225" y="4779875"/>
              <a:ext cx="384150" cy="15350"/>
            </a:xfrm>
            <a:custGeom>
              <a:rect b="b" l="l" r="r" t="t"/>
              <a:pathLst>
                <a:path extrusionOk="0" h="614" w="15366">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65"/>
            <p:cNvSpPr/>
            <p:nvPr/>
          </p:nvSpPr>
          <p:spPr>
            <a:xfrm>
              <a:off x="5619650" y="3718600"/>
              <a:ext cx="671775" cy="1228275"/>
            </a:xfrm>
            <a:custGeom>
              <a:rect b="b" l="l" r="r" t="t"/>
              <a:pathLst>
                <a:path extrusionOk="0" h="49131" w="26871">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65"/>
            <p:cNvSpPr/>
            <p:nvPr/>
          </p:nvSpPr>
          <p:spPr>
            <a:xfrm>
              <a:off x="4803625" y="3226950"/>
              <a:ext cx="1458050" cy="440500"/>
            </a:xfrm>
            <a:custGeom>
              <a:rect b="b" l="l" r="r" t="t"/>
              <a:pathLst>
                <a:path extrusionOk="0" h="17620" w="58322">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65"/>
            <p:cNvSpPr/>
            <p:nvPr/>
          </p:nvSpPr>
          <p:spPr>
            <a:xfrm>
              <a:off x="5103900" y="3278575"/>
              <a:ext cx="89275" cy="89275"/>
            </a:xfrm>
            <a:custGeom>
              <a:rect b="b" l="l" r="r" t="t"/>
              <a:pathLst>
                <a:path extrusionOk="0" h="3571" w="3571">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65"/>
            <p:cNvSpPr/>
            <p:nvPr/>
          </p:nvSpPr>
          <p:spPr>
            <a:xfrm>
              <a:off x="5096675" y="3271350"/>
              <a:ext cx="103725" cy="103725"/>
            </a:xfrm>
            <a:custGeom>
              <a:rect b="b" l="l" r="r" t="t"/>
              <a:pathLst>
                <a:path extrusionOk="0" h="4149" w="4149">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65"/>
            <p:cNvSpPr/>
            <p:nvPr/>
          </p:nvSpPr>
          <p:spPr>
            <a:xfrm>
              <a:off x="5561050" y="3311025"/>
              <a:ext cx="89275" cy="88400"/>
            </a:xfrm>
            <a:custGeom>
              <a:rect b="b" l="l" r="r" t="t"/>
              <a:pathLst>
                <a:path extrusionOk="0" h="3536" w="3571">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65"/>
            <p:cNvSpPr/>
            <p:nvPr/>
          </p:nvSpPr>
          <p:spPr>
            <a:xfrm>
              <a:off x="5553825" y="3302925"/>
              <a:ext cx="103725" cy="104600"/>
            </a:xfrm>
            <a:custGeom>
              <a:rect b="b" l="l" r="r" t="t"/>
              <a:pathLst>
                <a:path extrusionOk="0" h="4184" w="4149">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65"/>
            <p:cNvSpPr/>
            <p:nvPr/>
          </p:nvSpPr>
          <p:spPr>
            <a:xfrm>
              <a:off x="5872125" y="3545475"/>
              <a:ext cx="89300" cy="89275"/>
            </a:xfrm>
            <a:custGeom>
              <a:rect b="b" l="l" r="r" t="t"/>
              <a:pathLst>
                <a:path extrusionOk="0" h="3571" w="3572">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65"/>
            <p:cNvSpPr/>
            <p:nvPr/>
          </p:nvSpPr>
          <p:spPr>
            <a:xfrm>
              <a:off x="5864900" y="3538250"/>
              <a:ext cx="103725" cy="103725"/>
            </a:xfrm>
            <a:custGeom>
              <a:rect b="b" l="l" r="r" t="t"/>
              <a:pathLst>
                <a:path extrusionOk="0" h="4149" w="4149">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65"/>
            <p:cNvSpPr/>
            <p:nvPr/>
          </p:nvSpPr>
          <p:spPr>
            <a:xfrm>
              <a:off x="6202150" y="3190200"/>
              <a:ext cx="89275" cy="88400"/>
            </a:xfrm>
            <a:custGeom>
              <a:rect b="b" l="l" r="r" t="t"/>
              <a:pathLst>
                <a:path extrusionOk="0" h="3536" w="3571">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65"/>
            <p:cNvSpPr/>
            <p:nvPr/>
          </p:nvSpPr>
          <p:spPr>
            <a:xfrm>
              <a:off x="6194925" y="3183000"/>
              <a:ext cx="103725" cy="103700"/>
            </a:xfrm>
            <a:custGeom>
              <a:rect b="b" l="l" r="r" t="t"/>
              <a:pathLst>
                <a:path extrusionOk="0" h="4148" w="4149">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65"/>
            <p:cNvSpPr/>
            <p:nvPr/>
          </p:nvSpPr>
          <p:spPr>
            <a:xfrm>
              <a:off x="4767575" y="3615800"/>
              <a:ext cx="89275" cy="88400"/>
            </a:xfrm>
            <a:custGeom>
              <a:rect b="b" l="l" r="r" t="t"/>
              <a:pathLst>
                <a:path extrusionOk="0" h="3536" w="3571">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65"/>
            <p:cNvSpPr/>
            <p:nvPr/>
          </p:nvSpPr>
          <p:spPr>
            <a:xfrm>
              <a:off x="4760350" y="3607675"/>
              <a:ext cx="103725" cy="103725"/>
            </a:xfrm>
            <a:custGeom>
              <a:rect b="b" l="l" r="r" t="t"/>
              <a:pathLst>
                <a:path extrusionOk="0" h="4149" w="4149">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65"/>
            <p:cNvSpPr/>
            <p:nvPr/>
          </p:nvSpPr>
          <p:spPr>
            <a:xfrm>
              <a:off x="5351850" y="3488650"/>
              <a:ext cx="89300" cy="88400"/>
            </a:xfrm>
            <a:custGeom>
              <a:rect b="b" l="l" r="r" t="t"/>
              <a:pathLst>
                <a:path extrusionOk="0" h="3536" w="3572">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65"/>
            <p:cNvSpPr/>
            <p:nvPr/>
          </p:nvSpPr>
          <p:spPr>
            <a:xfrm>
              <a:off x="5344650" y="3480550"/>
              <a:ext cx="103700" cy="104625"/>
            </a:xfrm>
            <a:custGeom>
              <a:rect b="b" l="l" r="r" t="t"/>
              <a:pathLst>
                <a:path extrusionOk="0" h="4185" w="4148">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65"/>
            <p:cNvSpPr/>
            <p:nvPr/>
          </p:nvSpPr>
          <p:spPr>
            <a:xfrm>
              <a:off x="2393450" y="2124425"/>
              <a:ext cx="147900" cy="90200"/>
            </a:xfrm>
            <a:custGeom>
              <a:rect b="b" l="l" r="r" t="t"/>
              <a:pathLst>
                <a:path extrusionOk="0" h="3608" w="5916">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65"/>
            <p:cNvSpPr/>
            <p:nvPr/>
          </p:nvSpPr>
          <p:spPr>
            <a:xfrm>
              <a:off x="1756875" y="1902825"/>
              <a:ext cx="783575" cy="901950"/>
            </a:xfrm>
            <a:custGeom>
              <a:rect b="b" l="l" r="r" t="t"/>
              <a:pathLst>
                <a:path extrusionOk="0" h="36078" w="31343">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65"/>
            <p:cNvSpPr/>
            <p:nvPr/>
          </p:nvSpPr>
          <p:spPr>
            <a:xfrm>
              <a:off x="1887600" y="2053425"/>
              <a:ext cx="522100" cy="600750"/>
            </a:xfrm>
            <a:custGeom>
              <a:rect b="b" l="l" r="r" t="t"/>
              <a:pathLst>
                <a:path extrusionOk="0" h="24030" w="20884">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65"/>
            <p:cNvSpPr/>
            <p:nvPr/>
          </p:nvSpPr>
          <p:spPr>
            <a:xfrm>
              <a:off x="2140975" y="1573500"/>
              <a:ext cx="15350" cy="344475"/>
            </a:xfrm>
            <a:custGeom>
              <a:rect b="b" l="l" r="r" t="t"/>
              <a:pathLst>
                <a:path extrusionOk="0" h="13779" w="614">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65"/>
            <p:cNvSpPr/>
            <p:nvPr/>
          </p:nvSpPr>
          <p:spPr>
            <a:xfrm>
              <a:off x="2083275" y="1499550"/>
              <a:ext cx="129875" cy="129875"/>
            </a:xfrm>
            <a:custGeom>
              <a:rect b="b" l="l" r="r" t="t"/>
              <a:pathLst>
                <a:path extrusionOk="0" h="5195" w="5195">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65"/>
            <p:cNvSpPr/>
            <p:nvPr/>
          </p:nvSpPr>
          <p:spPr>
            <a:xfrm>
              <a:off x="2076050" y="1492350"/>
              <a:ext cx="145200" cy="144300"/>
            </a:xfrm>
            <a:custGeom>
              <a:rect b="b" l="l" r="r" t="t"/>
              <a:pathLst>
                <a:path extrusionOk="0" h="5772" w="5808">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65"/>
            <p:cNvSpPr/>
            <p:nvPr/>
          </p:nvSpPr>
          <p:spPr>
            <a:xfrm>
              <a:off x="2140975" y="2779950"/>
              <a:ext cx="15350" cy="345350"/>
            </a:xfrm>
            <a:custGeom>
              <a:rect b="b" l="l" r="r" t="t"/>
              <a:pathLst>
                <a:path extrusionOk="0" h="13814" w="614">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65"/>
            <p:cNvSpPr/>
            <p:nvPr/>
          </p:nvSpPr>
          <p:spPr>
            <a:xfrm>
              <a:off x="2083275" y="3068475"/>
              <a:ext cx="129875" cy="129875"/>
            </a:xfrm>
            <a:custGeom>
              <a:rect b="b" l="l" r="r" t="t"/>
              <a:pathLst>
                <a:path extrusionOk="0" h="5195" w="5195">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6" name="Google Shape;4156;p65"/>
            <p:cNvSpPr/>
            <p:nvPr/>
          </p:nvSpPr>
          <p:spPr>
            <a:xfrm>
              <a:off x="2076050" y="3061275"/>
              <a:ext cx="145200" cy="145175"/>
            </a:xfrm>
            <a:custGeom>
              <a:rect b="b" l="l" r="r" t="t"/>
              <a:pathLst>
                <a:path extrusionOk="0" h="5807" w="5808">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7" name="Google Shape;4157;p65"/>
            <p:cNvSpPr/>
            <p:nvPr/>
          </p:nvSpPr>
          <p:spPr>
            <a:xfrm>
              <a:off x="1755975" y="2124425"/>
              <a:ext cx="147900" cy="90200"/>
            </a:xfrm>
            <a:custGeom>
              <a:rect b="b" l="l" r="r" t="t"/>
              <a:pathLst>
                <a:path extrusionOk="0" h="3608" w="5916">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65"/>
            <p:cNvSpPr/>
            <p:nvPr/>
          </p:nvSpPr>
          <p:spPr>
            <a:xfrm>
              <a:off x="1897525" y="2348350"/>
              <a:ext cx="513075" cy="161125"/>
            </a:xfrm>
            <a:custGeom>
              <a:rect b="b" l="l" r="r" t="t"/>
              <a:pathLst>
                <a:path extrusionOk="0" h="6445" w="20523">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65"/>
            <p:cNvSpPr/>
            <p:nvPr/>
          </p:nvSpPr>
          <p:spPr>
            <a:xfrm>
              <a:off x="2151800" y="2053200"/>
              <a:ext cx="15350" cy="310200"/>
            </a:xfrm>
            <a:custGeom>
              <a:rect b="b" l="l" r="r" t="t"/>
              <a:pathLst>
                <a:path extrusionOk="0" h="12408" w="614">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65"/>
            <p:cNvSpPr/>
            <p:nvPr/>
          </p:nvSpPr>
          <p:spPr>
            <a:xfrm>
              <a:off x="2929950" y="9116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65"/>
            <p:cNvSpPr/>
            <p:nvPr/>
          </p:nvSpPr>
          <p:spPr>
            <a:xfrm>
              <a:off x="2496250" y="9116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65"/>
            <p:cNvSpPr/>
            <p:nvPr/>
          </p:nvSpPr>
          <p:spPr>
            <a:xfrm>
              <a:off x="2322225" y="9116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65"/>
            <p:cNvSpPr/>
            <p:nvPr/>
          </p:nvSpPr>
          <p:spPr>
            <a:xfrm>
              <a:off x="2647725" y="9847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65"/>
            <p:cNvSpPr/>
            <p:nvPr/>
          </p:nvSpPr>
          <p:spPr>
            <a:xfrm>
              <a:off x="2322225" y="9847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65"/>
            <p:cNvSpPr/>
            <p:nvPr/>
          </p:nvSpPr>
          <p:spPr>
            <a:xfrm>
              <a:off x="3024625" y="10676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65"/>
            <p:cNvSpPr/>
            <p:nvPr/>
          </p:nvSpPr>
          <p:spPr>
            <a:xfrm>
              <a:off x="2800100" y="10676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65"/>
            <p:cNvSpPr/>
            <p:nvPr/>
          </p:nvSpPr>
          <p:spPr>
            <a:xfrm>
              <a:off x="2322225" y="10676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8" name="Google Shape;4168;p65"/>
            <p:cNvSpPr/>
            <p:nvPr/>
          </p:nvSpPr>
          <p:spPr>
            <a:xfrm>
              <a:off x="2699125" y="1151525"/>
              <a:ext cx="420200" cy="14450"/>
            </a:xfrm>
            <a:custGeom>
              <a:rect b="b" l="l" r="r" t="t"/>
              <a:pathLst>
                <a:path extrusionOk="0" h="578" w="16808">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9" name="Google Shape;4169;p65"/>
            <p:cNvSpPr/>
            <p:nvPr/>
          </p:nvSpPr>
          <p:spPr>
            <a:xfrm>
              <a:off x="2322225" y="1151525"/>
              <a:ext cx="304775" cy="14450"/>
            </a:xfrm>
            <a:custGeom>
              <a:rect b="b" l="l" r="r" t="t"/>
              <a:pathLst>
                <a:path extrusionOk="0" h="578" w="12191">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65"/>
            <p:cNvSpPr/>
            <p:nvPr/>
          </p:nvSpPr>
          <p:spPr>
            <a:xfrm>
              <a:off x="2929950" y="1234475"/>
              <a:ext cx="189375" cy="14450"/>
            </a:xfrm>
            <a:custGeom>
              <a:rect b="b" l="l" r="r" t="t"/>
              <a:pathLst>
                <a:path extrusionOk="0" h="578" w="7575">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65"/>
            <p:cNvSpPr/>
            <p:nvPr/>
          </p:nvSpPr>
          <p:spPr>
            <a:xfrm>
              <a:off x="2496250" y="1234475"/>
              <a:ext cx="376925" cy="14450"/>
            </a:xfrm>
            <a:custGeom>
              <a:rect b="b" l="l" r="r" t="t"/>
              <a:pathLst>
                <a:path extrusionOk="0" h="578" w="15077">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65"/>
            <p:cNvSpPr/>
            <p:nvPr/>
          </p:nvSpPr>
          <p:spPr>
            <a:xfrm>
              <a:off x="2322225" y="1234475"/>
              <a:ext cx="109125" cy="14450"/>
            </a:xfrm>
            <a:custGeom>
              <a:rect b="b" l="l" r="r" t="t"/>
              <a:pathLst>
                <a:path extrusionOk="0" h="578" w="4365">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65"/>
            <p:cNvSpPr/>
            <p:nvPr/>
          </p:nvSpPr>
          <p:spPr>
            <a:xfrm>
              <a:off x="2647725" y="1306600"/>
              <a:ext cx="471600" cy="15350"/>
            </a:xfrm>
            <a:custGeom>
              <a:rect b="b" l="l" r="r" t="t"/>
              <a:pathLst>
                <a:path extrusionOk="0" h="614" w="18864">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65"/>
            <p:cNvSpPr/>
            <p:nvPr/>
          </p:nvSpPr>
          <p:spPr>
            <a:xfrm>
              <a:off x="2322225" y="1306600"/>
              <a:ext cx="174050" cy="15350"/>
            </a:xfrm>
            <a:custGeom>
              <a:rect b="b" l="l" r="r" t="t"/>
              <a:pathLst>
                <a:path extrusionOk="0" h="614" w="6962">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65"/>
            <p:cNvSpPr/>
            <p:nvPr/>
          </p:nvSpPr>
          <p:spPr>
            <a:xfrm>
              <a:off x="3024625" y="1390450"/>
              <a:ext cx="94700" cy="14450"/>
            </a:xfrm>
            <a:custGeom>
              <a:rect b="b" l="l" r="r" t="t"/>
              <a:pathLst>
                <a:path extrusionOk="0" h="578" w="3788">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65"/>
            <p:cNvSpPr/>
            <p:nvPr/>
          </p:nvSpPr>
          <p:spPr>
            <a:xfrm>
              <a:off x="2800100" y="1390450"/>
              <a:ext cx="174050" cy="14450"/>
            </a:xfrm>
            <a:custGeom>
              <a:rect b="b" l="l" r="r" t="t"/>
              <a:pathLst>
                <a:path extrusionOk="0" h="578" w="6962">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65"/>
            <p:cNvSpPr/>
            <p:nvPr/>
          </p:nvSpPr>
          <p:spPr>
            <a:xfrm>
              <a:off x="2322225" y="1390450"/>
              <a:ext cx="384125" cy="14450"/>
            </a:xfrm>
            <a:custGeom>
              <a:rect b="b" l="l" r="r" t="t"/>
              <a:pathLst>
                <a:path extrusionOk="0" h="578" w="15365">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65"/>
            <p:cNvSpPr/>
            <p:nvPr/>
          </p:nvSpPr>
          <p:spPr>
            <a:xfrm>
              <a:off x="2699125" y="1473400"/>
              <a:ext cx="420200" cy="15375"/>
            </a:xfrm>
            <a:custGeom>
              <a:rect b="b" l="l" r="r" t="t"/>
              <a:pathLst>
                <a:path extrusionOk="0" h="615" w="16808">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65"/>
            <p:cNvSpPr/>
            <p:nvPr/>
          </p:nvSpPr>
          <p:spPr>
            <a:xfrm>
              <a:off x="2322225" y="1473400"/>
              <a:ext cx="304775" cy="15375"/>
            </a:xfrm>
            <a:custGeom>
              <a:rect b="b" l="l" r="r" t="t"/>
              <a:pathLst>
                <a:path extrusionOk="0" h="615" w="12191">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65"/>
            <p:cNvSpPr/>
            <p:nvPr/>
          </p:nvSpPr>
          <p:spPr>
            <a:xfrm>
              <a:off x="2929950" y="1556375"/>
              <a:ext cx="189375" cy="15350"/>
            </a:xfrm>
            <a:custGeom>
              <a:rect b="b" l="l" r="r" t="t"/>
              <a:pathLst>
                <a:path extrusionOk="0" h="614" w="7575">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1" name="Google Shape;4181;p65"/>
            <p:cNvSpPr/>
            <p:nvPr/>
          </p:nvSpPr>
          <p:spPr>
            <a:xfrm>
              <a:off x="2496250" y="1556375"/>
              <a:ext cx="376925" cy="15350"/>
            </a:xfrm>
            <a:custGeom>
              <a:rect b="b" l="l" r="r" t="t"/>
              <a:pathLst>
                <a:path extrusionOk="0" h="614" w="15077">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65"/>
            <p:cNvSpPr/>
            <p:nvPr/>
          </p:nvSpPr>
          <p:spPr>
            <a:xfrm>
              <a:off x="2322225" y="1556375"/>
              <a:ext cx="109125" cy="15350"/>
            </a:xfrm>
            <a:custGeom>
              <a:rect b="b" l="l" r="r" t="t"/>
              <a:pathLst>
                <a:path extrusionOk="0" h="614" w="4365">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65"/>
            <p:cNvSpPr/>
            <p:nvPr/>
          </p:nvSpPr>
          <p:spPr>
            <a:xfrm>
              <a:off x="2647725" y="1629400"/>
              <a:ext cx="471600" cy="15350"/>
            </a:xfrm>
            <a:custGeom>
              <a:rect b="b" l="l" r="r" t="t"/>
              <a:pathLst>
                <a:path extrusionOk="0" h="614" w="18864">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65"/>
            <p:cNvSpPr/>
            <p:nvPr/>
          </p:nvSpPr>
          <p:spPr>
            <a:xfrm>
              <a:off x="2322225" y="1629400"/>
              <a:ext cx="174050" cy="15350"/>
            </a:xfrm>
            <a:custGeom>
              <a:rect b="b" l="l" r="r" t="t"/>
              <a:pathLst>
                <a:path extrusionOk="0" h="614" w="6962">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65"/>
            <p:cNvSpPr/>
            <p:nvPr/>
          </p:nvSpPr>
          <p:spPr>
            <a:xfrm>
              <a:off x="3024625" y="1712350"/>
              <a:ext cx="94700" cy="15350"/>
            </a:xfrm>
            <a:custGeom>
              <a:rect b="b" l="l" r="r" t="t"/>
              <a:pathLst>
                <a:path extrusionOk="0" h="614" w="3788">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65"/>
            <p:cNvSpPr/>
            <p:nvPr/>
          </p:nvSpPr>
          <p:spPr>
            <a:xfrm>
              <a:off x="2800100" y="1712350"/>
              <a:ext cx="174050" cy="15350"/>
            </a:xfrm>
            <a:custGeom>
              <a:rect b="b" l="l" r="r" t="t"/>
              <a:pathLst>
                <a:path extrusionOk="0" h="614" w="6962">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65"/>
            <p:cNvSpPr/>
            <p:nvPr/>
          </p:nvSpPr>
          <p:spPr>
            <a:xfrm>
              <a:off x="2322225" y="1712350"/>
              <a:ext cx="384125" cy="15350"/>
            </a:xfrm>
            <a:custGeom>
              <a:rect b="b" l="l" r="r" t="t"/>
              <a:pathLst>
                <a:path extrusionOk="0" h="614" w="15365">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65"/>
            <p:cNvSpPr/>
            <p:nvPr/>
          </p:nvSpPr>
          <p:spPr>
            <a:xfrm>
              <a:off x="2699125" y="1795300"/>
              <a:ext cx="420200" cy="15375"/>
            </a:xfrm>
            <a:custGeom>
              <a:rect b="b" l="l" r="r" t="t"/>
              <a:pathLst>
                <a:path extrusionOk="0" h="615" w="16808">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65"/>
            <p:cNvSpPr/>
            <p:nvPr/>
          </p:nvSpPr>
          <p:spPr>
            <a:xfrm>
              <a:off x="2322225" y="1795300"/>
              <a:ext cx="304775" cy="15375"/>
            </a:xfrm>
            <a:custGeom>
              <a:rect b="b" l="l" r="r" t="t"/>
              <a:pathLst>
                <a:path extrusionOk="0" h="615" w="12191">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65"/>
            <p:cNvSpPr/>
            <p:nvPr/>
          </p:nvSpPr>
          <p:spPr>
            <a:xfrm>
              <a:off x="2929950" y="1879175"/>
              <a:ext cx="189375" cy="14450"/>
            </a:xfrm>
            <a:custGeom>
              <a:rect b="b" l="l" r="r" t="t"/>
              <a:pathLst>
                <a:path extrusionOk="0" h="578" w="7575">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65"/>
            <p:cNvSpPr/>
            <p:nvPr/>
          </p:nvSpPr>
          <p:spPr>
            <a:xfrm>
              <a:off x="2496250" y="1879175"/>
              <a:ext cx="376925" cy="14450"/>
            </a:xfrm>
            <a:custGeom>
              <a:rect b="b" l="l" r="r" t="t"/>
              <a:pathLst>
                <a:path extrusionOk="0" h="578" w="15077">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2" name="Google Shape;4192;p65"/>
            <p:cNvSpPr/>
            <p:nvPr/>
          </p:nvSpPr>
          <p:spPr>
            <a:xfrm>
              <a:off x="2322225" y="1879175"/>
              <a:ext cx="109125" cy="14450"/>
            </a:xfrm>
            <a:custGeom>
              <a:rect b="b" l="l" r="r" t="t"/>
              <a:pathLst>
                <a:path extrusionOk="0" h="578" w="4365">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3" name="Google Shape;4193;p65"/>
          <p:cNvSpPr txBox="1"/>
          <p:nvPr/>
        </p:nvSpPr>
        <p:spPr>
          <a:xfrm>
            <a:off x="2254525" y="4381342"/>
            <a:ext cx="4721700" cy="4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grpSp>
        <p:nvGrpSpPr>
          <p:cNvPr id="1959" name="Google Shape;1959;p36"/>
          <p:cNvGrpSpPr/>
          <p:nvPr/>
        </p:nvGrpSpPr>
        <p:grpSpPr>
          <a:xfrm>
            <a:off x="1819024" y="3893816"/>
            <a:ext cx="175013" cy="27000"/>
            <a:chOff x="5662375" y="212375"/>
            <a:chExt cx="175013" cy="27000"/>
          </a:xfrm>
        </p:grpSpPr>
        <p:sp>
          <p:nvSpPr>
            <p:cNvPr id="1960" name="Google Shape;1960;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1" name="Google Shape;1961;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2" name="Google Shape;1962;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1963" name="Google Shape;1963;p36"/>
          <p:cNvGrpSpPr/>
          <p:nvPr/>
        </p:nvGrpSpPr>
        <p:grpSpPr>
          <a:xfrm>
            <a:off x="4484494" y="3893828"/>
            <a:ext cx="175013" cy="27000"/>
            <a:chOff x="5662375" y="212375"/>
            <a:chExt cx="175013" cy="27000"/>
          </a:xfrm>
        </p:grpSpPr>
        <p:sp>
          <p:nvSpPr>
            <p:cNvPr id="1964" name="Google Shape;1964;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5" name="Google Shape;1965;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6" name="Google Shape;1966;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nvGrpSpPr>
          <p:cNvPr id="1967" name="Google Shape;1967;p36"/>
          <p:cNvGrpSpPr/>
          <p:nvPr/>
        </p:nvGrpSpPr>
        <p:grpSpPr>
          <a:xfrm>
            <a:off x="7149964" y="3893816"/>
            <a:ext cx="175013" cy="27000"/>
            <a:chOff x="5662375" y="212375"/>
            <a:chExt cx="175013" cy="27000"/>
          </a:xfrm>
        </p:grpSpPr>
        <p:sp>
          <p:nvSpPr>
            <p:cNvPr id="1968" name="Google Shape;1968;p3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69" name="Google Shape;1969;p3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1970" name="Google Shape;1970;p3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sp>
        <p:nvSpPr>
          <p:cNvPr id="1971" name="Google Shape;1971;p36"/>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1972" name="Google Shape;1972;p36"/>
          <p:cNvSpPr txBox="1"/>
          <p:nvPr>
            <p:ph idx="1" type="subTitle"/>
          </p:nvPr>
        </p:nvSpPr>
        <p:spPr>
          <a:xfrm>
            <a:off x="3491301" y="282549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Industries </a:t>
            </a:r>
            <a:endParaRPr/>
          </a:p>
        </p:txBody>
      </p:sp>
      <p:sp>
        <p:nvSpPr>
          <p:cNvPr id="1973" name="Google Shape;1973;p36"/>
          <p:cNvSpPr txBox="1"/>
          <p:nvPr>
            <p:ph idx="2" type="subTitle"/>
          </p:nvPr>
        </p:nvSpPr>
        <p:spPr>
          <a:xfrm>
            <a:off x="1137653" y="2841729"/>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Population</a:t>
            </a:r>
            <a:endParaRPr/>
          </a:p>
        </p:txBody>
      </p:sp>
      <p:sp>
        <p:nvSpPr>
          <p:cNvPr id="1974" name="Google Shape;1974;p36"/>
          <p:cNvSpPr txBox="1"/>
          <p:nvPr>
            <p:ph idx="3" type="subTitle"/>
          </p:nvPr>
        </p:nvSpPr>
        <p:spPr>
          <a:xfrm>
            <a:off x="6355030" y="2897941"/>
            <a:ext cx="17649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Fossil Fuel </a:t>
            </a:r>
            <a:endParaRPr/>
          </a:p>
        </p:txBody>
      </p:sp>
      <p:sp>
        <p:nvSpPr>
          <p:cNvPr id="1975" name="Google Shape;1975;p36"/>
          <p:cNvSpPr txBox="1"/>
          <p:nvPr>
            <p:ph idx="6" type="subTitle"/>
          </p:nvPr>
        </p:nvSpPr>
        <p:spPr>
          <a:xfrm>
            <a:off x="6355025" y="3227048"/>
            <a:ext cx="1764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Heavy dependence</a:t>
            </a:r>
            <a:endParaRPr>
              <a:latin typeface="Barlow Semi Condensed"/>
              <a:ea typeface="Barlow Semi Condensed"/>
              <a:cs typeface="Barlow Semi Condensed"/>
              <a:sym typeface="Barlow Semi Condensed"/>
            </a:endParaRPr>
          </a:p>
        </p:txBody>
      </p:sp>
      <p:pic>
        <p:nvPicPr>
          <p:cNvPr id="1976" name="Google Shape;1976;p36"/>
          <p:cNvPicPr preferRelativeResize="0"/>
          <p:nvPr/>
        </p:nvPicPr>
        <p:blipFill>
          <a:blip r:embed="rId4">
            <a:alphaModFix/>
          </a:blip>
          <a:stretch>
            <a:fillRect/>
          </a:stretch>
        </p:blipFill>
        <p:spPr>
          <a:xfrm>
            <a:off x="1229700" y="1518274"/>
            <a:ext cx="1353650" cy="1289575"/>
          </a:xfrm>
          <a:prstGeom prst="rect">
            <a:avLst/>
          </a:prstGeom>
          <a:noFill/>
          <a:ln>
            <a:noFill/>
          </a:ln>
        </p:spPr>
      </p:pic>
      <p:pic>
        <p:nvPicPr>
          <p:cNvPr id="1977" name="Google Shape;1977;p36"/>
          <p:cNvPicPr preferRelativeResize="0"/>
          <p:nvPr/>
        </p:nvPicPr>
        <p:blipFill>
          <a:blip r:embed="rId5">
            <a:alphaModFix/>
          </a:blip>
          <a:stretch>
            <a:fillRect/>
          </a:stretch>
        </p:blipFill>
        <p:spPr>
          <a:xfrm>
            <a:off x="3361302" y="1518269"/>
            <a:ext cx="2293436" cy="1323456"/>
          </a:xfrm>
          <a:prstGeom prst="rect">
            <a:avLst/>
          </a:prstGeom>
          <a:noFill/>
          <a:ln>
            <a:noFill/>
          </a:ln>
        </p:spPr>
      </p:pic>
      <p:sp>
        <p:nvSpPr>
          <p:cNvPr id="1978" name="Google Shape;1978;p36"/>
          <p:cNvSpPr txBox="1"/>
          <p:nvPr>
            <p:ph idx="6" type="subTitle"/>
          </p:nvPr>
        </p:nvSpPr>
        <p:spPr>
          <a:xfrm>
            <a:off x="994125" y="3192475"/>
            <a:ext cx="1908300" cy="73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Increased by 8%</a:t>
            </a:r>
            <a:endParaRPr/>
          </a:p>
          <a:p>
            <a:pPr indent="0" lvl="0" marL="0" rtl="0" algn="ctr">
              <a:spcBef>
                <a:spcPts val="0"/>
              </a:spcBef>
              <a:spcAft>
                <a:spcPts val="0"/>
              </a:spcAft>
              <a:buNone/>
            </a:pPr>
            <a:r>
              <a:rPr lang="en"/>
              <a:t>since the  last </a:t>
            </a:r>
            <a:r>
              <a:rPr lang="en"/>
              <a:t>decade</a:t>
            </a:r>
            <a:r>
              <a:rPr lang="en"/>
              <a:t> </a:t>
            </a:r>
            <a:r>
              <a:rPr lang="en">
                <a:solidFill>
                  <a:schemeClr val="dk2"/>
                </a:solidFill>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sp>
        <p:nvSpPr>
          <p:cNvPr id="1979" name="Google Shape;1979;p36"/>
          <p:cNvSpPr txBox="1"/>
          <p:nvPr>
            <p:ph idx="6" type="subTitle"/>
          </p:nvPr>
        </p:nvSpPr>
        <p:spPr>
          <a:xfrm>
            <a:off x="3625575" y="3227050"/>
            <a:ext cx="18465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Increased by 15% since the last decade</a:t>
            </a:r>
            <a:r>
              <a:rPr lang="en">
                <a:solidFill>
                  <a:schemeClr val="dk2"/>
                </a:solidFill>
                <a:latin typeface="Barlow Semi Condensed"/>
                <a:ea typeface="Barlow Semi Condensed"/>
                <a:cs typeface="Barlow Semi Condensed"/>
                <a:sym typeface="Barlow Semi Condensed"/>
              </a:rPr>
              <a:t> </a:t>
            </a:r>
            <a:endParaRPr>
              <a:latin typeface="Barlow Semi Condensed"/>
              <a:ea typeface="Barlow Semi Condensed"/>
              <a:cs typeface="Barlow Semi Condensed"/>
              <a:sym typeface="Barlow Semi Condensed"/>
            </a:endParaRPr>
          </a:p>
        </p:txBody>
      </p:sp>
      <p:pic>
        <p:nvPicPr>
          <p:cNvPr id="1980" name="Google Shape;1980;p36"/>
          <p:cNvPicPr preferRelativeResize="0"/>
          <p:nvPr/>
        </p:nvPicPr>
        <p:blipFill>
          <a:blip r:embed="rId6">
            <a:alphaModFix/>
          </a:blip>
          <a:stretch>
            <a:fillRect/>
          </a:stretch>
        </p:blipFill>
        <p:spPr>
          <a:xfrm>
            <a:off x="6061075" y="1518287"/>
            <a:ext cx="2352803" cy="132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37"/>
          <p:cNvSpPr txBox="1"/>
          <p:nvPr>
            <p:ph type="title"/>
          </p:nvPr>
        </p:nvSpPr>
        <p:spPr>
          <a:xfrm>
            <a:off x="8389325" y="310850"/>
            <a:ext cx="804900" cy="534600"/>
          </a:xfrm>
          <a:prstGeom prst="rect">
            <a:avLst/>
          </a:prstGeom>
          <a:noFill/>
          <a:ln>
            <a:noFill/>
          </a:ln>
        </p:spPr>
        <p:txBody>
          <a:bodyPr anchorCtr="0" anchor="ctr" bIns="91425" lIns="91425" spcFirstLastPara="1" rIns="91425" wrap="square" tIns="91425">
            <a:noAutofit/>
          </a:bodyPr>
          <a:lstStyle/>
          <a:p>
            <a:pPr indent="0" lvl="0" marL="0" rtl="0" algn="ctr">
              <a:lnSpc>
                <a:spcPct val="24000"/>
              </a:lnSpc>
              <a:spcBef>
                <a:spcPts val="0"/>
              </a:spcBef>
              <a:spcAft>
                <a:spcPts val="0"/>
              </a:spcAft>
              <a:buSzPts val="990"/>
              <a:buNone/>
            </a:pPr>
            <a:r>
              <a:rPr lang="en" sz="780"/>
              <a:t>The Problem</a:t>
            </a:r>
            <a:r>
              <a:rPr lang="en" sz="3930"/>
              <a:t> </a:t>
            </a:r>
            <a:endParaRPr sz="3930"/>
          </a:p>
        </p:txBody>
      </p:sp>
      <p:sp>
        <p:nvSpPr>
          <p:cNvPr id="1986" name="Google Shape;1986;p37"/>
          <p:cNvSpPr txBox="1"/>
          <p:nvPr>
            <p:ph type="title"/>
          </p:nvPr>
        </p:nvSpPr>
        <p:spPr>
          <a:xfrm>
            <a:off x="1266441" y="1339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a:p>
            <a:pPr indent="0" lvl="0" marL="0" rtl="0" algn="ctr">
              <a:spcBef>
                <a:spcPts val="0"/>
              </a:spcBef>
              <a:spcAft>
                <a:spcPts val="0"/>
              </a:spcAft>
              <a:buNone/>
            </a:pPr>
            <a:r>
              <a:t/>
            </a:r>
            <a:endParaRPr/>
          </a:p>
        </p:txBody>
      </p:sp>
      <p:sp>
        <p:nvSpPr>
          <p:cNvPr id="1987" name="Google Shape;1987;p37"/>
          <p:cNvSpPr txBox="1"/>
          <p:nvPr>
            <p:ph idx="1" type="subTitle"/>
          </p:nvPr>
        </p:nvSpPr>
        <p:spPr>
          <a:xfrm>
            <a:off x="3770200" y="682625"/>
            <a:ext cx="4677000" cy="2400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By analyzing  the effect of different weather features</a:t>
            </a:r>
            <a:r>
              <a:rPr lang="en"/>
              <a:t> with time on</a:t>
            </a:r>
            <a:r>
              <a:rPr lang="en"/>
              <a:t> energy supplied, we can help the Spanish government predict future energy deficit from renewable resources. (</a:t>
            </a:r>
            <a:r>
              <a:rPr b="1" lang="en"/>
              <a:t>Vision</a:t>
            </a:r>
            <a:r>
              <a:rPr lang="en"/>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There is evidence that the use of purely</a:t>
            </a:r>
            <a:r>
              <a:rPr lang="en"/>
              <a:t> </a:t>
            </a:r>
            <a:r>
              <a:rPr lang="en"/>
              <a:t>non-renewable power resources is unsustainable. Transitioning into renewable resources is inevitable. (</a:t>
            </a:r>
            <a:r>
              <a:rPr b="1" lang="en"/>
              <a:t>Issue)</a:t>
            </a:r>
            <a:endParaRPr b="1"/>
          </a:p>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988" name="Google Shape;1988;p37"/>
          <p:cNvSpPr txBox="1"/>
          <p:nvPr>
            <p:ph idx="1" type="subTitle"/>
          </p:nvPr>
        </p:nvSpPr>
        <p:spPr>
          <a:xfrm>
            <a:off x="3770200" y="3082925"/>
            <a:ext cx="4910100" cy="151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Within the data team, we developed data solutions that model the shortfall between the energy produced by  fossil fuels and various renewable energy sources to </a:t>
            </a:r>
            <a:r>
              <a:rPr lang="en"/>
              <a:t>accommodate</a:t>
            </a:r>
            <a:r>
              <a:rPr lang="en"/>
              <a:t> for deficits in the power grid. (</a:t>
            </a:r>
            <a:r>
              <a:rPr b="1" lang="en"/>
              <a:t>Process</a:t>
            </a:r>
            <a:r>
              <a:rPr lang="en"/>
              <a:t>)</a:t>
            </a:r>
            <a:endParaRPr/>
          </a:p>
          <a:p>
            <a:pPr indent="0" lvl="0" marL="0" rtl="0" algn="l">
              <a:spcBef>
                <a:spcPts val="0"/>
              </a:spcBef>
              <a:spcAft>
                <a:spcPts val="0"/>
              </a:spcAft>
              <a:buClr>
                <a:schemeClr val="dk1"/>
              </a:buClr>
              <a:buSzPts val="1100"/>
              <a:buFont typeface="Arial"/>
              <a:buNone/>
            </a:pPr>
            <a:r>
              <a:t/>
            </a:r>
            <a:endParaRPr sz="1800">
              <a:solidFill>
                <a:srgbClr val="000000"/>
              </a:solidFill>
              <a:latin typeface="Calibri"/>
              <a:ea typeface="Calibri"/>
              <a:cs typeface="Calibri"/>
              <a:sym typeface="Calibri"/>
            </a:endParaRPr>
          </a:p>
          <a:p>
            <a:pPr indent="0" lvl="0" marL="0" rtl="0" algn="l">
              <a:spcBef>
                <a:spcPts val="0"/>
              </a:spcBef>
              <a:spcAft>
                <a:spcPts val="0"/>
              </a:spcAft>
              <a:buNone/>
            </a:pPr>
            <a:r>
              <a:t/>
            </a:r>
            <a:endParaRPr>
              <a:latin typeface="Barlow Semi Condensed"/>
              <a:ea typeface="Barlow Semi Condensed"/>
              <a:cs typeface="Barlow Semi Condensed"/>
              <a:sym typeface="Barlow Semi Condensed"/>
            </a:endParaRPr>
          </a:p>
        </p:txBody>
      </p:sp>
      <p:sp>
        <p:nvSpPr>
          <p:cNvPr id="1989" name="Google Shape;1989;p37"/>
          <p:cNvSpPr/>
          <p:nvPr/>
        </p:nvSpPr>
        <p:spPr>
          <a:xfrm>
            <a:off x="8447202" y="282838"/>
            <a:ext cx="747023" cy="590613"/>
          </a:xfrm>
          <a:custGeom>
            <a:rect b="b" l="l" r="r" t="t"/>
            <a:pathLst>
              <a:path extrusionOk="0" h="149997" w="189720">
                <a:moveTo>
                  <a:pt x="83279" y="26"/>
                </a:moveTo>
                <a:cubicBezTo>
                  <a:pt x="105389" y="-79"/>
                  <a:pt x="135396" y="1080"/>
                  <a:pt x="152768" y="10134"/>
                </a:cubicBezTo>
                <a:cubicBezTo>
                  <a:pt x="170140" y="19189"/>
                  <a:pt x="183827" y="41403"/>
                  <a:pt x="187512" y="54353"/>
                </a:cubicBezTo>
                <a:cubicBezTo>
                  <a:pt x="191197" y="67303"/>
                  <a:pt x="191512" y="72252"/>
                  <a:pt x="174877" y="87834"/>
                </a:cubicBezTo>
                <a:cubicBezTo>
                  <a:pt x="158242" y="103416"/>
                  <a:pt x="111390" y="141003"/>
                  <a:pt x="87701" y="147846"/>
                </a:cubicBezTo>
                <a:cubicBezTo>
                  <a:pt x="64012" y="154690"/>
                  <a:pt x="47272" y="143635"/>
                  <a:pt x="32743" y="128895"/>
                </a:cubicBezTo>
                <a:cubicBezTo>
                  <a:pt x="18214" y="114155"/>
                  <a:pt x="2632" y="79095"/>
                  <a:pt x="526" y="59407"/>
                </a:cubicBezTo>
                <a:cubicBezTo>
                  <a:pt x="-1580" y="39719"/>
                  <a:pt x="6317" y="20662"/>
                  <a:pt x="20109" y="10765"/>
                </a:cubicBezTo>
                <a:cubicBezTo>
                  <a:pt x="33901" y="868"/>
                  <a:pt x="61169" y="131"/>
                  <a:pt x="83279" y="26"/>
                </a:cubicBezTo>
                <a:close/>
              </a:path>
            </a:pathLst>
          </a:custGeom>
          <a:solidFill>
            <a:srgbClr val="BBE3FE">
              <a:alpha val="34270"/>
            </a:srgbClr>
          </a:solidFill>
          <a:ln>
            <a:noFill/>
          </a:ln>
        </p:spPr>
      </p:sp>
      <p:pic>
        <p:nvPicPr>
          <p:cNvPr id="1990" name="Google Shape;1990;p37"/>
          <p:cNvPicPr preferRelativeResize="0"/>
          <p:nvPr/>
        </p:nvPicPr>
        <p:blipFill>
          <a:blip r:embed="rId4">
            <a:alphaModFix/>
          </a:blip>
          <a:stretch>
            <a:fillRect/>
          </a:stretch>
        </p:blipFill>
        <p:spPr>
          <a:xfrm>
            <a:off x="224750" y="1257950"/>
            <a:ext cx="3648000" cy="31075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sp>
        <p:nvSpPr>
          <p:cNvPr id="1995" name="Google Shape;1995;p38"/>
          <p:cNvSpPr txBox="1"/>
          <p:nvPr>
            <p:ph type="ctrTitle"/>
          </p:nvPr>
        </p:nvSpPr>
        <p:spPr>
          <a:xfrm>
            <a:off x="233025" y="129050"/>
            <a:ext cx="4175400" cy="84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     </a:t>
            </a:r>
            <a:endParaRPr sz="4000"/>
          </a:p>
          <a:p>
            <a:pPr indent="0" lvl="0" marL="0" rtl="0" algn="l">
              <a:spcBef>
                <a:spcPts val="0"/>
              </a:spcBef>
              <a:spcAft>
                <a:spcPts val="0"/>
              </a:spcAft>
              <a:buNone/>
            </a:pPr>
            <a:r>
              <a:rPr lang="en" sz="4000"/>
              <a:t>    </a:t>
            </a:r>
            <a:r>
              <a:rPr lang="en" sz="4000"/>
              <a:t>OVERVIEW</a:t>
            </a:r>
            <a:endParaRPr sz="4000"/>
          </a:p>
        </p:txBody>
      </p:sp>
      <p:sp>
        <p:nvSpPr>
          <p:cNvPr id="1996" name="Google Shape;1996;p38"/>
          <p:cNvSpPr txBox="1"/>
          <p:nvPr>
            <p:ph idx="1" type="subTitle"/>
          </p:nvPr>
        </p:nvSpPr>
        <p:spPr>
          <a:xfrm>
            <a:off x="531750" y="1181425"/>
            <a:ext cx="3835500" cy="3106500"/>
          </a:xfrm>
          <a:prstGeom prst="rect">
            <a:avLst/>
          </a:prstGeom>
        </p:spPr>
        <p:txBody>
          <a:bodyPr anchorCtr="0" anchor="t" bIns="91425" lIns="91425" spcFirstLastPara="1" rIns="91425" wrap="square" tIns="91425">
            <a:noAutofit/>
          </a:bodyPr>
          <a:lstStyle/>
          <a:p>
            <a:pPr indent="-406400" lvl="0" marL="457200" rtl="0" algn="l">
              <a:lnSpc>
                <a:spcPct val="150000"/>
              </a:lnSpc>
              <a:spcBef>
                <a:spcPts val="0"/>
              </a:spcBef>
              <a:spcAft>
                <a:spcPts val="0"/>
              </a:spcAft>
              <a:buClr>
                <a:srgbClr val="6FA8DC"/>
              </a:buClr>
              <a:buSzPts val="2800"/>
              <a:buChar char="●"/>
            </a:pPr>
            <a:r>
              <a:rPr lang="en">
                <a:solidFill>
                  <a:srgbClr val="6FA8DC"/>
                </a:solidFill>
              </a:rPr>
              <a:t>DATA ANALYSIS</a:t>
            </a:r>
            <a:endParaRPr>
              <a:solidFill>
                <a:srgbClr val="6FA8DC"/>
              </a:solidFill>
            </a:endParaRPr>
          </a:p>
          <a:p>
            <a:pPr indent="-406400" lvl="0" marL="457200" rtl="0" algn="l">
              <a:lnSpc>
                <a:spcPct val="150000"/>
              </a:lnSpc>
              <a:spcBef>
                <a:spcPts val="0"/>
              </a:spcBef>
              <a:spcAft>
                <a:spcPts val="0"/>
              </a:spcAft>
              <a:buClr>
                <a:srgbClr val="6FA8DC"/>
              </a:buClr>
              <a:buSzPts val="2800"/>
              <a:buChar char="●"/>
            </a:pPr>
            <a:r>
              <a:rPr lang="en">
                <a:solidFill>
                  <a:srgbClr val="6FA8DC"/>
                </a:solidFill>
              </a:rPr>
              <a:t>DATA ENGINEERING</a:t>
            </a:r>
            <a:endParaRPr>
              <a:solidFill>
                <a:srgbClr val="6FA8DC"/>
              </a:solidFill>
            </a:endParaRPr>
          </a:p>
          <a:p>
            <a:pPr indent="-406400" lvl="0" marL="457200" rtl="0" algn="l">
              <a:lnSpc>
                <a:spcPct val="150000"/>
              </a:lnSpc>
              <a:spcBef>
                <a:spcPts val="0"/>
              </a:spcBef>
              <a:spcAft>
                <a:spcPts val="0"/>
              </a:spcAft>
              <a:buClr>
                <a:srgbClr val="6FA8DC"/>
              </a:buClr>
              <a:buSzPts val="2800"/>
              <a:buChar char="●"/>
            </a:pPr>
            <a:r>
              <a:rPr lang="en">
                <a:solidFill>
                  <a:srgbClr val="6FA8DC"/>
                </a:solidFill>
              </a:rPr>
              <a:t>MODEL BUILDING</a:t>
            </a:r>
            <a:endParaRPr>
              <a:solidFill>
                <a:srgbClr val="6FA8DC"/>
              </a:solidFill>
            </a:endParaRPr>
          </a:p>
          <a:p>
            <a:pPr indent="-406400" lvl="0" marL="457200" rtl="0" algn="l">
              <a:lnSpc>
                <a:spcPct val="150000"/>
              </a:lnSpc>
              <a:spcBef>
                <a:spcPts val="0"/>
              </a:spcBef>
              <a:spcAft>
                <a:spcPts val="0"/>
              </a:spcAft>
              <a:buClr>
                <a:srgbClr val="6FA8DC"/>
              </a:buClr>
              <a:buSzPts val="2800"/>
              <a:buChar char="●"/>
            </a:pPr>
            <a:r>
              <a:rPr lang="en">
                <a:solidFill>
                  <a:srgbClr val="6FA8DC"/>
                </a:solidFill>
              </a:rPr>
              <a:t>API DEPLOYMENT</a:t>
            </a:r>
            <a:endParaRPr>
              <a:solidFill>
                <a:srgbClr val="6FA8DC"/>
              </a:solidFill>
            </a:endParaRPr>
          </a:p>
        </p:txBody>
      </p:sp>
      <p:grpSp>
        <p:nvGrpSpPr>
          <p:cNvPr id="1997" name="Google Shape;1997;p38"/>
          <p:cNvGrpSpPr/>
          <p:nvPr/>
        </p:nvGrpSpPr>
        <p:grpSpPr>
          <a:xfrm>
            <a:off x="4229673" y="1466783"/>
            <a:ext cx="4430405" cy="3106404"/>
            <a:chOff x="862950" y="825025"/>
            <a:chExt cx="5862650" cy="4111175"/>
          </a:xfrm>
        </p:grpSpPr>
        <p:sp>
          <p:nvSpPr>
            <p:cNvPr id="1998" name="Google Shape;1998;p38"/>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8"/>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8"/>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8"/>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8"/>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8"/>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8"/>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8"/>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8"/>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8"/>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8"/>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8"/>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8"/>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8"/>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8"/>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8"/>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8"/>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8"/>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8"/>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8"/>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8"/>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8"/>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8"/>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8"/>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8"/>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8"/>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8"/>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8"/>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8"/>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8"/>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8"/>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8"/>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8"/>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8"/>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8"/>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8"/>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8"/>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8"/>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8"/>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8"/>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8"/>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8"/>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8"/>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8"/>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8"/>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8"/>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8"/>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8"/>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8"/>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8"/>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8"/>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8"/>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8"/>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8"/>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8"/>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8"/>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8"/>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8"/>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8"/>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8"/>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8"/>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8"/>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8"/>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8"/>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8"/>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8"/>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8"/>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8"/>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8"/>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8"/>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8"/>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8"/>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8"/>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8"/>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8"/>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8"/>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8"/>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8"/>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8"/>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8"/>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8"/>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8"/>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8"/>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8"/>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8"/>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8"/>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8"/>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8"/>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8"/>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8"/>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8"/>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8"/>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8"/>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8"/>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8"/>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8"/>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8"/>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8"/>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8"/>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8"/>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8"/>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8"/>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8"/>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8"/>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8"/>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8"/>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8"/>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8"/>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8"/>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8"/>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8"/>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8"/>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8"/>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8"/>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8"/>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8"/>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8"/>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8"/>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8"/>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8"/>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8"/>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8"/>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8"/>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8"/>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8"/>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8"/>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8"/>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8"/>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8"/>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8"/>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8"/>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8"/>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8"/>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8"/>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8"/>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8"/>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8"/>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8"/>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8"/>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8"/>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8"/>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8"/>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8"/>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8"/>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8"/>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8"/>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8"/>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8"/>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0" name="Shape 2210"/>
        <p:cNvGrpSpPr/>
        <p:nvPr/>
      </p:nvGrpSpPr>
      <p:grpSpPr>
        <a:xfrm>
          <a:off x="0" y="0"/>
          <a:ext cx="0" cy="0"/>
          <a:chOff x="0" y="0"/>
          <a:chExt cx="0" cy="0"/>
        </a:xfrm>
      </p:grpSpPr>
      <p:sp>
        <p:nvSpPr>
          <p:cNvPr id="2211" name="Google Shape;2211;p39"/>
          <p:cNvSpPr txBox="1"/>
          <p:nvPr>
            <p:ph type="title"/>
          </p:nvPr>
        </p:nvSpPr>
        <p:spPr>
          <a:xfrm>
            <a:off x="1421250" y="2429750"/>
            <a:ext cx="6068700" cy="9081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spAutoFit/>
          </a:bodyPr>
          <a:lstStyle/>
          <a:p>
            <a:pPr indent="0" lvl="0" marL="0" rtl="0" algn="l">
              <a:spcBef>
                <a:spcPts val="0"/>
              </a:spcBef>
              <a:spcAft>
                <a:spcPts val="0"/>
              </a:spcAft>
              <a:buNone/>
            </a:pPr>
            <a:r>
              <a:rPr lang="en" sz="4700"/>
              <a:t>Exploratory Data Analysis</a:t>
            </a:r>
            <a:r>
              <a:rPr lang="en" sz="4700"/>
              <a:t> </a:t>
            </a:r>
            <a:endParaRPr sz="4700"/>
          </a:p>
        </p:txBody>
      </p:sp>
      <p:sp>
        <p:nvSpPr>
          <p:cNvPr id="2212" name="Google Shape;2212;p39"/>
          <p:cNvSpPr txBox="1"/>
          <p:nvPr>
            <p:ph idx="2" type="title"/>
          </p:nvPr>
        </p:nvSpPr>
        <p:spPr>
          <a:xfrm>
            <a:off x="2971800" y="1161313"/>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6" name="Shape 2216"/>
        <p:cNvGrpSpPr/>
        <p:nvPr/>
      </p:nvGrpSpPr>
      <p:grpSpPr>
        <a:xfrm>
          <a:off x="0" y="0"/>
          <a:ext cx="0" cy="0"/>
          <a:chOff x="0" y="0"/>
          <a:chExt cx="0" cy="0"/>
        </a:xfrm>
      </p:grpSpPr>
      <p:sp>
        <p:nvSpPr>
          <p:cNvPr id="2217" name="Google Shape;2217;p40"/>
          <p:cNvSpPr txBox="1"/>
          <p:nvPr>
            <p:ph type="title"/>
          </p:nvPr>
        </p:nvSpPr>
        <p:spPr>
          <a:xfrm>
            <a:off x="8389325" y="310850"/>
            <a:ext cx="804900" cy="534600"/>
          </a:xfrm>
          <a:prstGeom prst="rect">
            <a:avLst/>
          </a:prstGeom>
          <a:noFill/>
          <a:ln>
            <a:noFill/>
          </a:ln>
        </p:spPr>
        <p:txBody>
          <a:bodyPr anchorCtr="0" anchor="ctr" bIns="91425" lIns="91425" spcFirstLastPara="1" rIns="91425" wrap="square" tIns="91425">
            <a:noAutofit/>
          </a:bodyPr>
          <a:lstStyle/>
          <a:p>
            <a:pPr indent="0" lvl="0" marL="0" rtl="0" algn="ctr">
              <a:lnSpc>
                <a:spcPct val="24000"/>
              </a:lnSpc>
              <a:spcBef>
                <a:spcPts val="0"/>
              </a:spcBef>
              <a:spcAft>
                <a:spcPts val="0"/>
              </a:spcAft>
              <a:buSzPts val="990"/>
              <a:buNone/>
            </a:pPr>
            <a:r>
              <a:rPr lang="en" sz="780"/>
              <a:t>EDA</a:t>
            </a:r>
            <a:endParaRPr sz="3930"/>
          </a:p>
        </p:txBody>
      </p:sp>
      <p:sp>
        <p:nvSpPr>
          <p:cNvPr id="2218" name="Google Shape;2218;p40"/>
          <p:cNvSpPr txBox="1"/>
          <p:nvPr>
            <p:ph type="title"/>
          </p:nvPr>
        </p:nvSpPr>
        <p:spPr>
          <a:xfrm>
            <a:off x="1997902" y="327450"/>
            <a:ext cx="27216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Features</a:t>
            </a:r>
            <a:endParaRPr/>
          </a:p>
        </p:txBody>
      </p:sp>
      <p:sp>
        <p:nvSpPr>
          <p:cNvPr id="2219" name="Google Shape;2219;p40"/>
          <p:cNvSpPr txBox="1"/>
          <p:nvPr>
            <p:ph type="title"/>
          </p:nvPr>
        </p:nvSpPr>
        <p:spPr>
          <a:xfrm>
            <a:off x="5309800" y="2881727"/>
            <a:ext cx="3200400" cy="87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Visualizations to show distribution against predict variable</a:t>
            </a:r>
            <a:endParaRPr sz="1400"/>
          </a:p>
        </p:txBody>
      </p:sp>
      <p:sp>
        <p:nvSpPr>
          <p:cNvPr id="2220" name="Google Shape;2220;p40"/>
          <p:cNvSpPr txBox="1"/>
          <p:nvPr>
            <p:ph type="title"/>
          </p:nvPr>
        </p:nvSpPr>
        <p:spPr>
          <a:xfrm>
            <a:off x="6100675" y="1034576"/>
            <a:ext cx="22887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Time series graph</a:t>
            </a:r>
            <a:endParaRPr sz="1400"/>
          </a:p>
        </p:txBody>
      </p:sp>
      <p:sp>
        <p:nvSpPr>
          <p:cNvPr id="2221" name="Google Shape;2221;p40"/>
          <p:cNvSpPr txBox="1"/>
          <p:nvPr>
            <p:ph type="title"/>
          </p:nvPr>
        </p:nvSpPr>
        <p:spPr>
          <a:xfrm>
            <a:off x="533500" y="786600"/>
            <a:ext cx="2800800" cy="2879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6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b="1" lang="en" sz="1600">
                <a:latin typeface="Barlow Semi Condensed"/>
                <a:ea typeface="Barlow Semi Condensed"/>
                <a:cs typeface="Barlow Semi Condensed"/>
                <a:sym typeface="Barlow Semi Condensed"/>
              </a:rPr>
              <a:t>Weather Attributes</a:t>
            </a:r>
            <a:endParaRPr b="1"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Wind (speed, direction)</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Temperature </a:t>
            </a:r>
            <a:endParaRPr sz="1600">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600">
                <a:latin typeface="Barlow Semi Condensed"/>
                <a:ea typeface="Barlow Semi Condensed"/>
                <a:cs typeface="Barlow Semi Condensed"/>
                <a:sym typeface="Barlow Semi Condensed"/>
              </a:rPr>
              <a:t>(avg, min, max)</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Pressure</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Rainfall (1h, 3h)</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Humidity</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Snow</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Cloud cover</a:t>
            </a:r>
            <a:endParaRPr sz="1600">
              <a:latin typeface="Barlow Semi Condensed"/>
              <a:ea typeface="Barlow Semi Condensed"/>
              <a:cs typeface="Barlow Semi Condensed"/>
              <a:sym typeface="Barlow Semi Condensed"/>
            </a:endParaRPr>
          </a:p>
          <a:p>
            <a:pPr indent="-330200" lvl="0" marL="457200" rtl="0" algn="l">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Time (yr. 2015 - 17)</a:t>
            </a:r>
            <a:endParaRPr sz="16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400"/>
          </a:p>
        </p:txBody>
      </p:sp>
      <p:sp>
        <p:nvSpPr>
          <p:cNvPr id="2222" name="Google Shape;2222;p40"/>
          <p:cNvSpPr/>
          <p:nvPr/>
        </p:nvSpPr>
        <p:spPr>
          <a:xfrm>
            <a:off x="8447202" y="282838"/>
            <a:ext cx="747023" cy="590613"/>
          </a:xfrm>
          <a:custGeom>
            <a:rect b="b" l="l" r="r" t="t"/>
            <a:pathLst>
              <a:path extrusionOk="0" h="149997" w="189720">
                <a:moveTo>
                  <a:pt x="83279" y="26"/>
                </a:moveTo>
                <a:cubicBezTo>
                  <a:pt x="105389" y="-79"/>
                  <a:pt x="135396" y="1080"/>
                  <a:pt x="152768" y="10134"/>
                </a:cubicBezTo>
                <a:cubicBezTo>
                  <a:pt x="170140" y="19189"/>
                  <a:pt x="183827" y="41403"/>
                  <a:pt x="187512" y="54353"/>
                </a:cubicBezTo>
                <a:cubicBezTo>
                  <a:pt x="191197" y="67303"/>
                  <a:pt x="191512" y="72252"/>
                  <a:pt x="174877" y="87834"/>
                </a:cubicBezTo>
                <a:cubicBezTo>
                  <a:pt x="158242" y="103416"/>
                  <a:pt x="111390" y="141003"/>
                  <a:pt x="87701" y="147846"/>
                </a:cubicBezTo>
                <a:cubicBezTo>
                  <a:pt x="64012" y="154690"/>
                  <a:pt x="47272" y="143635"/>
                  <a:pt x="32743" y="128895"/>
                </a:cubicBezTo>
                <a:cubicBezTo>
                  <a:pt x="18214" y="114155"/>
                  <a:pt x="2632" y="79095"/>
                  <a:pt x="526" y="59407"/>
                </a:cubicBezTo>
                <a:cubicBezTo>
                  <a:pt x="-1580" y="39719"/>
                  <a:pt x="6317" y="20662"/>
                  <a:pt x="20109" y="10765"/>
                </a:cubicBezTo>
                <a:cubicBezTo>
                  <a:pt x="33901" y="868"/>
                  <a:pt x="61169" y="131"/>
                  <a:pt x="83279" y="26"/>
                </a:cubicBezTo>
                <a:close/>
              </a:path>
            </a:pathLst>
          </a:custGeom>
          <a:solidFill>
            <a:srgbClr val="BBE3FE">
              <a:alpha val="34270"/>
            </a:srgbClr>
          </a:solidFill>
          <a:ln>
            <a:noFill/>
          </a:ln>
        </p:spPr>
      </p:sp>
      <p:pic>
        <p:nvPicPr>
          <p:cNvPr id="2223" name="Google Shape;2223;p40" title=" shortfall vs. datetime"/>
          <p:cNvPicPr preferRelativeResize="0"/>
          <p:nvPr/>
        </p:nvPicPr>
        <p:blipFill>
          <a:blip r:embed="rId3">
            <a:alphaModFix/>
          </a:blip>
          <a:stretch>
            <a:fillRect/>
          </a:stretch>
        </p:blipFill>
        <p:spPr>
          <a:xfrm>
            <a:off x="3498875" y="1497475"/>
            <a:ext cx="5379450" cy="28795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p41"/>
          <p:cNvSpPr txBox="1"/>
          <p:nvPr>
            <p:ph type="title"/>
          </p:nvPr>
        </p:nvSpPr>
        <p:spPr>
          <a:xfrm>
            <a:off x="2209799" y="338325"/>
            <a:ext cx="5672400" cy="5487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Features Analysis</a:t>
            </a:r>
            <a:endParaRPr sz="4000"/>
          </a:p>
        </p:txBody>
      </p:sp>
      <p:sp>
        <p:nvSpPr>
          <p:cNvPr id="2229" name="Google Shape;2229;p41"/>
          <p:cNvSpPr txBox="1"/>
          <p:nvPr/>
        </p:nvSpPr>
        <p:spPr>
          <a:xfrm>
            <a:off x="590550" y="1057275"/>
            <a:ext cx="5505600" cy="14160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Feature d</a:t>
            </a:r>
            <a:r>
              <a:rPr lang="en" sz="1600">
                <a:latin typeface="Barlow Semi Condensed"/>
                <a:ea typeface="Barlow Semi Condensed"/>
                <a:cs typeface="Barlow Semi Condensed"/>
                <a:sym typeface="Barlow Semi Condensed"/>
              </a:rPr>
              <a:t>ata types e.g numerical,categorical </a:t>
            </a:r>
            <a:endParaRPr sz="1600">
              <a:latin typeface="Barlow Semi Condensed"/>
              <a:ea typeface="Barlow Semi Condensed"/>
              <a:cs typeface="Barlow Semi Condensed"/>
              <a:sym typeface="Barlow Semi Condensed"/>
            </a:endParaRPr>
          </a:p>
          <a:p>
            <a:pPr indent="-330200" lvl="0" marL="457200" rtl="0" algn="l">
              <a:lnSpc>
                <a:spcPct val="200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Data statistics i.e. mean, median, SD etc</a:t>
            </a:r>
            <a:endParaRPr sz="1600">
              <a:latin typeface="Barlow Semi Condensed"/>
              <a:ea typeface="Barlow Semi Condensed"/>
              <a:cs typeface="Barlow Semi Condensed"/>
              <a:sym typeface="Barlow Semi Condensed"/>
            </a:endParaRPr>
          </a:p>
          <a:p>
            <a:pPr indent="-330200" lvl="0" marL="457200" rtl="0" algn="l">
              <a:lnSpc>
                <a:spcPct val="200000"/>
              </a:lnSpc>
              <a:spcBef>
                <a:spcPts val="0"/>
              </a:spcBef>
              <a:spcAft>
                <a:spcPts val="0"/>
              </a:spcAft>
              <a:buSzPts val="1600"/>
              <a:buFont typeface="Barlow Semi Condensed"/>
              <a:buChar char="●"/>
            </a:pPr>
            <a:r>
              <a:rPr lang="en" sz="1600">
                <a:latin typeface="Barlow Semi Condensed"/>
                <a:ea typeface="Barlow Semi Condensed"/>
                <a:cs typeface="Barlow Semi Condensed"/>
                <a:sym typeface="Barlow Semi Condensed"/>
              </a:rPr>
              <a:t>Looked at feature distributions</a:t>
            </a:r>
            <a:endParaRPr sz="1600">
              <a:latin typeface="Barlow Semi Condensed"/>
              <a:ea typeface="Barlow Semi Condensed"/>
              <a:cs typeface="Barlow Semi Condensed"/>
              <a:sym typeface="Barlow Semi Condensed"/>
            </a:endParaRPr>
          </a:p>
        </p:txBody>
      </p:sp>
      <p:pic>
        <p:nvPicPr>
          <p:cNvPr id="2230" name="Google Shape;2230;p41"/>
          <p:cNvPicPr preferRelativeResize="0"/>
          <p:nvPr/>
        </p:nvPicPr>
        <p:blipFill>
          <a:blip r:embed="rId4">
            <a:alphaModFix/>
          </a:blip>
          <a:stretch>
            <a:fillRect/>
          </a:stretch>
        </p:blipFill>
        <p:spPr>
          <a:xfrm>
            <a:off x="6100900" y="853125"/>
            <a:ext cx="2543175" cy="1171575"/>
          </a:xfrm>
          <a:prstGeom prst="rect">
            <a:avLst/>
          </a:prstGeom>
          <a:noFill/>
          <a:ln>
            <a:noFill/>
          </a:ln>
        </p:spPr>
      </p:pic>
      <p:pic>
        <p:nvPicPr>
          <p:cNvPr id="2231" name="Google Shape;2231;p41"/>
          <p:cNvPicPr preferRelativeResize="0"/>
          <p:nvPr/>
        </p:nvPicPr>
        <p:blipFill>
          <a:blip r:embed="rId5">
            <a:alphaModFix/>
          </a:blip>
          <a:stretch>
            <a:fillRect/>
          </a:stretch>
        </p:blipFill>
        <p:spPr>
          <a:xfrm>
            <a:off x="6100888" y="3084550"/>
            <a:ext cx="2619375" cy="1162050"/>
          </a:xfrm>
          <a:prstGeom prst="rect">
            <a:avLst/>
          </a:prstGeom>
          <a:noFill/>
          <a:ln>
            <a:noFill/>
          </a:ln>
        </p:spPr>
      </p:pic>
      <p:pic>
        <p:nvPicPr>
          <p:cNvPr id="2232" name="Google Shape;2232;p41"/>
          <p:cNvPicPr preferRelativeResize="0"/>
          <p:nvPr/>
        </p:nvPicPr>
        <p:blipFill>
          <a:blip r:embed="rId6">
            <a:alphaModFix/>
          </a:blip>
          <a:stretch>
            <a:fillRect/>
          </a:stretch>
        </p:blipFill>
        <p:spPr>
          <a:xfrm>
            <a:off x="6096138" y="2024712"/>
            <a:ext cx="2552700" cy="1171575"/>
          </a:xfrm>
          <a:prstGeom prst="rect">
            <a:avLst/>
          </a:prstGeom>
          <a:noFill/>
          <a:ln>
            <a:noFill/>
          </a:ln>
        </p:spPr>
      </p:pic>
      <p:pic>
        <p:nvPicPr>
          <p:cNvPr id="2233" name="Google Shape;2233;p41"/>
          <p:cNvPicPr preferRelativeResize="0"/>
          <p:nvPr/>
        </p:nvPicPr>
        <p:blipFill>
          <a:blip r:embed="rId7">
            <a:alphaModFix/>
          </a:blip>
          <a:stretch>
            <a:fillRect/>
          </a:stretch>
        </p:blipFill>
        <p:spPr>
          <a:xfrm>
            <a:off x="1091500" y="2473275"/>
            <a:ext cx="2753512" cy="192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