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58" r:id="rId5"/>
    <p:sldId id="270" r:id="rId6"/>
    <p:sldId id="259" r:id="rId7"/>
    <p:sldId id="262" r:id="rId8"/>
    <p:sldId id="269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E8ED-52F4-4D8C-B077-7A2FFCEA63D7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B184651-B3CC-4C86-9104-661D7F72CAD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84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E8ED-52F4-4D8C-B077-7A2FFCEA63D7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4651-B3CC-4C86-9104-661D7F72CADF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11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E8ED-52F4-4D8C-B077-7A2FFCEA63D7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4651-B3CC-4C86-9104-661D7F72CAD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66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E8ED-52F4-4D8C-B077-7A2FFCEA63D7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4651-B3CC-4C86-9104-661D7F72CADF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4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E8ED-52F4-4D8C-B077-7A2FFCEA63D7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4651-B3CC-4C86-9104-661D7F72CAD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040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E8ED-52F4-4D8C-B077-7A2FFCEA63D7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4651-B3CC-4C86-9104-661D7F72CADF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36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E8ED-52F4-4D8C-B077-7A2FFCEA63D7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4651-B3CC-4C86-9104-661D7F72CADF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70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E8ED-52F4-4D8C-B077-7A2FFCEA63D7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4651-B3CC-4C86-9104-661D7F72CADF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29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E8ED-52F4-4D8C-B077-7A2FFCEA63D7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4651-B3CC-4C86-9104-661D7F72C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34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E8ED-52F4-4D8C-B077-7A2FFCEA63D7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4651-B3CC-4C86-9104-661D7F72CADF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07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C02E8ED-52F4-4D8C-B077-7A2FFCEA63D7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4651-B3CC-4C86-9104-661D7F72CADF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97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2E8ED-52F4-4D8C-B077-7A2FFCEA63D7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B184651-B3CC-4C86-9104-661D7F72CAD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76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5mRW0jo-U4" TargetMode="External"/><Relationship Id="rId2" Type="http://schemas.openxmlformats.org/officeDocument/2006/relationships/hyperlink" Target="https://www.youtube.com/watch?v=XVv6mJpFOb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learn-web-scraping-in-15-minutes-27e5ebb1c28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33A151-DE02-4F5D-95DA-358ED51C7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0940" y="2553731"/>
            <a:ext cx="4275437" cy="1318054"/>
          </a:xfrm>
        </p:spPr>
        <p:txBody>
          <a:bodyPr>
            <a:normAutofit fontScale="90000"/>
          </a:bodyPr>
          <a:lstStyle/>
          <a:p>
            <a:r>
              <a:rPr lang="en-IN" sz="3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Project  </a:t>
            </a:r>
            <a:r>
              <a:rPr lang="en-US" sz="3200" b="1" dirty="0"/>
              <a:t>(2020-2021)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IN" sz="3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A80A61-1F77-431C-8CBF-9CB9A782F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9489989" y="4696300"/>
            <a:ext cx="1938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Ken </a:t>
            </a:r>
            <a:r>
              <a:rPr lang="en-US" dirty="0" err="1" smtClean="0"/>
              <a:t>Nunes</a:t>
            </a:r>
            <a:r>
              <a:rPr lang="en-US" dirty="0" smtClean="0"/>
              <a:t>    8892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89989" y="5181600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Ross Lobo     8882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79460" y="5666900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Reez</a:t>
            </a:r>
            <a:r>
              <a:rPr lang="en-US" dirty="0" smtClean="0"/>
              <a:t> Lobo   8914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14833" y="0"/>
            <a:ext cx="7175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Fr. </a:t>
            </a:r>
            <a:r>
              <a:rPr lang="en-US" sz="2400" b="1" dirty="0" err="1"/>
              <a:t>Conceicao</a:t>
            </a:r>
            <a:r>
              <a:rPr lang="en-US" sz="2400" b="1" dirty="0"/>
              <a:t> Rodrigues College </a:t>
            </a:r>
            <a:r>
              <a:rPr lang="en-US" sz="2400" b="1" dirty="0" smtClean="0"/>
              <a:t>of   Engineering</a:t>
            </a:r>
            <a:endParaRPr lang="en-US" sz="2400" dirty="0"/>
          </a:p>
          <a:p>
            <a:r>
              <a:rPr lang="en-US" sz="2400" dirty="0"/>
              <a:t>Department of Computer Engineering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9101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2B03CF-A03A-4A30-A5F0-D8F4A61E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E485F9-2550-443C-9B16-8BAE0E721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7643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Online product </a:t>
            </a:r>
            <a:r>
              <a:rPr lang="en-US" dirty="0" smtClean="0"/>
              <a:t>scraping website with </a:t>
            </a:r>
            <a:r>
              <a:rPr lang="en-US" dirty="0" err="1" smtClean="0"/>
              <a:t>reviews,title,price</a:t>
            </a:r>
            <a:r>
              <a:rPr lang="en-US" dirty="0" err="1"/>
              <a:t>&amp;</a:t>
            </a:r>
            <a:r>
              <a:rPr lang="en-US" dirty="0" err="1" smtClean="0"/>
              <a:t>star</a:t>
            </a:r>
            <a:r>
              <a:rPr lang="en-US" dirty="0" smtClean="0"/>
              <a:t> rating.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42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DF2B4D-2194-4E8C-AAB7-02B4F025D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: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383201-2929-431A-BAD5-F71CC7C7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The </a:t>
            </a:r>
            <a:r>
              <a:rPr lang="en-US" dirty="0"/>
              <a:t>website will allow the user to select a particular product available online , the website will then display the price of the product from different e-commerce </a:t>
            </a:r>
            <a:endParaRPr lang="en-US" dirty="0" smtClean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The </a:t>
            </a:r>
            <a:r>
              <a:rPr lang="en-US" dirty="0"/>
              <a:t>reviews of the product from different </a:t>
            </a:r>
            <a:r>
              <a:rPr lang="en-US" dirty="0" smtClean="0"/>
              <a:t>customers </a:t>
            </a:r>
            <a:r>
              <a:rPr lang="en-US" dirty="0"/>
              <a:t>will also be shown . </a:t>
            </a:r>
            <a:endParaRPr lang="en-US" dirty="0" smtClean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The </a:t>
            </a:r>
            <a:r>
              <a:rPr lang="en-US" dirty="0"/>
              <a:t>user will get an idea of the product , whether the product is worth buying or no 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691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64BA17-C279-4E36-80B5-11DA6A43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HARDWARE/SOFTWARE:</a:t>
            </a:r>
            <a:r>
              <a:rPr lang="en-US" dirty="0"/>
              <a:t/>
            </a:r>
            <a:br>
              <a:rPr lang="en-US" dirty="0"/>
            </a:b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771920-0BEB-4CB7-A188-4B8CF82FA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800" dirty="0" smtClean="0"/>
              <a:t>Processors</a:t>
            </a:r>
            <a:r>
              <a:rPr lang="en-US" sz="1800" dirty="0"/>
              <a:t>: Intel Atom® processor or Intel® Core™ i3 processor.</a:t>
            </a:r>
          </a:p>
          <a:p>
            <a:pPr lvl="0"/>
            <a:r>
              <a:rPr lang="en-US" sz="1800" dirty="0"/>
              <a:t>Disk space: 1 GB.</a:t>
            </a:r>
          </a:p>
          <a:p>
            <a:pPr lvl="0"/>
            <a:r>
              <a:rPr lang="en-US" sz="1800" dirty="0"/>
              <a:t>Operating systems: </a:t>
            </a:r>
            <a:r>
              <a:rPr lang="en-US" sz="1800" b="1" dirty="0"/>
              <a:t>Windows</a:t>
            </a:r>
            <a:r>
              <a:rPr lang="en-US" sz="1800" dirty="0"/>
              <a:t>* 7 or later, </a:t>
            </a:r>
            <a:r>
              <a:rPr lang="en-US" sz="1800" dirty="0" err="1"/>
              <a:t>macOS</a:t>
            </a:r>
            <a:r>
              <a:rPr lang="en-US" sz="1800" dirty="0"/>
              <a:t>, and Linux.</a:t>
            </a:r>
          </a:p>
          <a:p>
            <a:r>
              <a:rPr lang="en-US" sz="1800" b="1" dirty="0"/>
              <a:t>Python</a:t>
            </a:r>
            <a:r>
              <a:rPr lang="en-US" sz="1800" dirty="0"/>
              <a:t>* versions: 2.7.X, 3.6.X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A python IDE(VS-</a:t>
            </a:r>
            <a:r>
              <a:rPr lang="en-US" sz="1800" dirty="0" err="1" smtClean="0"/>
              <a:t>Code,Pychram</a:t>
            </a:r>
            <a:r>
              <a:rPr lang="en-US" sz="1800" dirty="0" smtClean="0"/>
              <a:t>)</a:t>
            </a:r>
            <a:endParaRPr lang="en-US" sz="18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310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Django</a:t>
            </a:r>
            <a:r>
              <a:rPr lang="en-US" dirty="0"/>
              <a:t>==</a:t>
            </a:r>
            <a:r>
              <a:rPr lang="en-US" dirty="0" smtClean="0"/>
              <a:t>3.1.1</a:t>
            </a:r>
          </a:p>
          <a:p>
            <a:r>
              <a:rPr lang="en-US" dirty="0" smtClean="0"/>
              <a:t>Requests </a:t>
            </a:r>
          </a:p>
          <a:p>
            <a:r>
              <a:rPr lang="en-US" dirty="0" smtClean="0"/>
              <a:t>BeautifulSoup4</a:t>
            </a:r>
          </a:p>
          <a:p>
            <a:r>
              <a:rPr lang="en-US" dirty="0" err="1" smtClean="0"/>
              <a:t>lxml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26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5FC10-D192-4485-945C-D87B310A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</a:t>
            </a: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B10585-7E50-4D09-991C-1EC65FB71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37619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/>
              <a:t>Web Scraping </a:t>
            </a:r>
            <a:r>
              <a:rPr lang="en-US" sz="1800" dirty="0" smtClean="0"/>
              <a:t>is done using beautiful </a:t>
            </a:r>
            <a:r>
              <a:rPr lang="en-US" sz="1800" dirty="0" smtClean="0"/>
              <a:t>soup </a:t>
            </a:r>
            <a:r>
              <a:rPr lang="en-US" sz="1800" dirty="0" smtClean="0"/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/>
              <a:t>The website is </a:t>
            </a:r>
            <a:r>
              <a:rPr lang="en-US" sz="1800" dirty="0"/>
              <a:t>built using </a:t>
            </a:r>
            <a:r>
              <a:rPr lang="en-US" sz="1800" dirty="0" err="1" smtClean="0"/>
              <a:t>Django</a:t>
            </a:r>
            <a:r>
              <a:rPr lang="en-US" sz="1800" dirty="0" smtClean="0"/>
              <a:t> &amp; Bootstrap.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8060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BEB422-C920-46BF-8828-E609F789D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Input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944" y="2016125"/>
            <a:ext cx="8088436" cy="3449638"/>
          </a:xfrm>
        </p:spPr>
      </p:pic>
    </p:spTree>
    <p:extLst>
      <p:ext uri="{BB962C8B-B14F-4D97-AF65-F5344CB8AC3E}">
        <p14:creationId xmlns:p14="http://schemas.microsoft.com/office/powerpoint/2010/main" val="239790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3647" y="2016125"/>
            <a:ext cx="5859030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2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0E64EF-40D4-4C33-A82C-771CA6A88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20995"/>
            <a:ext cx="9603275" cy="1049235"/>
          </a:xfrm>
        </p:spPr>
        <p:txBody>
          <a:bodyPr/>
          <a:lstStyle/>
          <a:p>
            <a:r>
              <a:rPr lang="en-IN" dirty="0"/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www.youtube.com/watch?v=XVv6mJpFOb0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www.youtube.com/watch?v=F5mRW0jo-U4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towardsdatascience.com/learn-web-scraping-in-15-minutes-27e5ebb1c28e</a:t>
            </a:r>
            <a:endParaRPr lang="en-US" dirty="0" smtClean="0"/>
          </a:p>
          <a:p>
            <a:r>
              <a:rPr lang="en-US" dirty="0"/>
              <a:t>https://medium.com/pythoneers/a-website-that-can-track-the-product-prices-of-amazon-and-flipkart-c0ab71f828a3</a:t>
            </a:r>
          </a:p>
        </p:txBody>
      </p:sp>
    </p:spTree>
    <p:extLst>
      <p:ext uri="{BB962C8B-B14F-4D97-AF65-F5344CB8AC3E}">
        <p14:creationId xmlns:p14="http://schemas.microsoft.com/office/powerpoint/2010/main" val="199566957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1546</TotalTime>
  <Words>165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Times New Roman</vt:lpstr>
      <vt:lpstr>Wingdings</vt:lpstr>
      <vt:lpstr>Gallery</vt:lpstr>
      <vt:lpstr>Python Project  (2020-2021)   </vt:lpstr>
      <vt:lpstr>title</vt:lpstr>
      <vt:lpstr>Introduction : </vt:lpstr>
      <vt:lpstr>HARDWARE/SOFTWARE:  </vt:lpstr>
      <vt:lpstr>Libraries used</vt:lpstr>
      <vt:lpstr>Technology </vt:lpstr>
      <vt:lpstr>Input page</vt:lpstr>
      <vt:lpstr>output</vt:lpstr>
      <vt:lpstr>bibliography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Audiophile music system</dc:title>
  <dc:creator>Reez Tuscano</dc:creator>
  <cp:lastModifiedBy>KEN NUNES</cp:lastModifiedBy>
  <cp:revision>23</cp:revision>
  <dcterms:created xsi:type="dcterms:W3CDTF">2021-03-21T05:13:49Z</dcterms:created>
  <dcterms:modified xsi:type="dcterms:W3CDTF">2021-05-07T09:15:11Z</dcterms:modified>
</cp:coreProperties>
</file>