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58" r:id="rId5"/>
    <p:sldId id="268" r:id="rId6"/>
    <p:sldId id="259" r:id="rId7"/>
    <p:sldId id="267" r:id="rId8"/>
    <p:sldId id="262" r:id="rId9"/>
    <p:sldId id="269" r:id="rId10"/>
    <p:sldId id="261" r:id="rId11"/>
    <p:sldId id="260" r:id="rId12"/>
    <p:sldId id="263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42286-EA9E-4C5E-9AAC-14FA496EC05F}" v="15" dt="2024-04-10T10:04:53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der, Ken" userId="971d0e37-f220-4ebf-877a-b74cae45487f" providerId="ADAL" clId="{08E42286-EA9E-4C5E-9AAC-14FA496EC05F}"/>
    <pc:docChg chg="undo redo custSel addSld delSld modSld sldOrd">
      <pc:chgData name="Felder, Ken" userId="971d0e37-f220-4ebf-877a-b74cae45487f" providerId="ADAL" clId="{08E42286-EA9E-4C5E-9AAC-14FA496EC05F}" dt="2024-04-10T11:18:39.660" v="850" actId="20577"/>
      <pc:docMkLst>
        <pc:docMk/>
      </pc:docMkLst>
      <pc:sldChg chg="addSp modSp mod modNotesTx">
        <pc:chgData name="Felder, Ken" userId="971d0e37-f220-4ebf-877a-b74cae45487f" providerId="ADAL" clId="{08E42286-EA9E-4C5E-9AAC-14FA496EC05F}" dt="2024-04-10T11:18:39.660" v="850" actId="20577"/>
        <pc:sldMkLst>
          <pc:docMk/>
          <pc:sldMk cId="3284490368" sldId="258"/>
        </pc:sldMkLst>
        <pc:spChg chg="add mod">
          <ac:chgData name="Felder, Ken" userId="971d0e37-f220-4ebf-877a-b74cae45487f" providerId="ADAL" clId="{08E42286-EA9E-4C5E-9AAC-14FA496EC05F}" dt="2024-04-10T07:00:24.088" v="64" actId="207"/>
          <ac:spMkLst>
            <pc:docMk/>
            <pc:sldMk cId="3284490368" sldId="258"/>
            <ac:spMk id="3" creationId="{05CCA713-1515-646D-CD47-4B7FBC89CEBF}"/>
          </ac:spMkLst>
        </pc:spChg>
      </pc:sldChg>
      <pc:sldChg chg="addSp modSp mod">
        <pc:chgData name="Felder, Ken" userId="971d0e37-f220-4ebf-877a-b74cae45487f" providerId="ADAL" clId="{08E42286-EA9E-4C5E-9AAC-14FA496EC05F}" dt="2024-04-10T07:00:37.819" v="66" actId="1076"/>
        <pc:sldMkLst>
          <pc:docMk/>
          <pc:sldMk cId="225977079" sldId="259"/>
        </pc:sldMkLst>
        <pc:spChg chg="add mod">
          <ac:chgData name="Felder, Ken" userId="971d0e37-f220-4ebf-877a-b74cae45487f" providerId="ADAL" clId="{08E42286-EA9E-4C5E-9AAC-14FA496EC05F}" dt="2024-04-10T07:00:32.824" v="65"/>
          <ac:spMkLst>
            <pc:docMk/>
            <pc:sldMk cId="225977079" sldId="259"/>
            <ac:spMk id="3" creationId="{891154D5-F5B9-42E6-B9CB-D978C636A81B}"/>
          </ac:spMkLst>
        </pc:spChg>
        <pc:picChg chg="mod">
          <ac:chgData name="Felder, Ken" userId="971d0e37-f220-4ebf-877a-b74cae45487f" providerId="ADAL" clId="{08E42286-EA9E-4C5E-9AAC-14FA496EC05F}" dt="2024-04-10T07:00:37.819" v="66" actId="1076"/>
          <ac:picMkLst>
            <pc:docMk/>
            <pc:sldMk cId="225977079" sldId="259"/>
            <ac:picMk id="8" creationId="{D4068EFC-BEBE-97F5-A927-A2D706B8E3BE}"/>
          </ac:picMkLst>
        </pc:picChg>
      </pc:sldChg>
      <pc:sldChg chg="addSp modSp mod ord">
        <pc:chgData name="Felder, Ken" userId="971d0e37-f220-4ebf-877a-b74cae45487f" providerId="ADAL" clId="{08E42286-EA9E-4C5E-9AAC-14FA496EC05F}" dt="2024-04-10T10:04:37.746" v="767"/>
        <pc:sldMkLst>
          <pc:docMk/>
          <pc:sldMk cId="3031151291" sldId="260"/>
        </pc:sldMkLst>
        <pc:spChg chg="add mod">
          <ac:chgData name="Felder, Ken" userId="971d0e37-f220-4ebf-877a-b74cae45487f" providerId="ADAL" clId="{08E42286-EA9E-4C5E-9AAC-14FA496EC05F}" dt="2024-04-10T07:00:45.851" v="68" actId="1076"/>
          <ac:spMkLst>
            <pc:docMk/>
            <pc:sldMk cId="3031151291" sldId="260"/>
            <ac:spMk id="3" creationId="{B5698EA2-CF14-969A-C7BA-C952F799B559}"/>
          </ac:spMkLst>
        </pc:spChg>
      </pc:sldChg>
      <pc:sldChg chg="addSp modSp mod ord">
        <pc:chgData name="Felder, Ken" userId="971d0e37-f220-4ebf-877a-b74cae45487f" providerId="ADAL" clId="{08E42286-EA9E-4C5E-9AAC-14FA496EC05F}" dt="2024-04-10T10:04:55.032" v="769" actId="1076"/>
        <pc:sldMkLst>
          <pc:docMk/>
          <pc:sldMk cId="1001081511" sldId="262"/>
        </pc:sldMkLst>
        <pc:spChg chg="mod">
          <ac:chgData name="Felder, Ken" userId="971d0e37-f220-4ebf-877a-b74cae45487f" providerId="ADAL" clId="{08E42286-EA9E-4C5E-9AAC-14FA496EC05F}" dt="2024-04-10T10:04:28.594" v="763" actId="20577"/>
          <ac:spMkLst>
            <pc:docMk/>
            <pc:sldMk cId="1001081511" sldId="262"/>
            <ac:spMk id="2" creationId="{AEC70B42-4455-5A8A-1A7E-875116471232}"/>
          </ac:spMkLst>
        </pc:spChg>
        <pc:spChg chg="add mod">
          <ac:chgData name="Felder, Ken" userId="971d0e37-f220-4ebf-877a-b74cae45487f" providerId="ADAL" clId="{08E42286-EA9E-4C5E-9AAC-14FA496EC05F}" dt="2024-04-10T10:04:55.032" v="769" actId="1076"/>
          <ac:spMkLst>
            <pc:docMk/>
            <pc:sldMk cId="1001081511" sldId="262"/>
            <ac:spMk id="3" creationId="{4FF4250B-614D-187E-49AC-CBD4A39CC97B}"/>
          </ac:spMkLst>
        </pc:spChg>
      </pc:sldChg>
      <pc:sldChg chg="addSp modSp mod modNotesTx">
        <pc:chgData name="Felder, Ken" userId="971d0e37-f220-4ebf-877a-b74cae45487f" providerId="ADAL" clId="{08E42286-EA9E-4C5E-9AAC-14FA496EC05F}" dt="2024-04-10T11:17:23.666" v="849" actId="20577"/>
        <pc:sldMkLst>
          <pc:docMk/>
          <pc:sldMk cId="3866762365" sldId="266"/>
        </pc:sldMkLst>
        <pc:spChg chg="add mod">
          <ac:chgData name="Felder, Ken" userId="971d0e37-f220-4ebf-877a-b74cae45487f" providerId="ADAL" clId="{08E42286-EA9E-4C5E-9AAC-14FA496EC05F}" dt="2024-04-10T06:58:58.840" v="22" actId="207"/>
          <ac:spMkLst>
            <pc:docMk/>
            <pc:sldMk cId="3866762365" sldId="266"/>
            <ac:spMk id="3" creationId="{CB44560B-FC54-D4AD-681A-313C838393F8}"/>
          </ac:spMkLst>
        </pc:spChg>
      </pc:sldChg>
      <pc:sldChg chg="addSp modSp mod modNotesTx">
        <pc:chgData name="Felder, Ken" userId="971d0e37-f220-4ebf-877a-b74cae45487f" providerId="ADAL" clId="{08E42286-EA9E-4C5E-9AAC-14FA496EC05F}" dt="2024-04-10T09:10:19.866" v="753" actId="20577"/>
        <pc:sldMkLst>
          <pc:docMk/>
          <pc:sldMk cId="1646941537" sldId="267"/>
        </pc:sldMkLst>
        <pc:spChg chg="add mod">
          <ac:chgData name="Felder, Ken" userId="971d0e37-f220-4ebf-877a-b74cae45487f" providerId="ADAL" clId="{08E42286-EA9E-4C5E-9AAC-14FA496EC05F}" dt="2024-04-10T07:02:49.407" v="100" actId="207"/>
          <ac:spMkLst>
            <pc:docMk/>
            <pc:sldMk cId="1646941537" sldId="267"/>
            <ac:spMk id="3" creationId="{52D0AFD4-09AA-2A02-4D5B-147E8F25A689}"/>
          </ac:spMkLst>
        </pc:spChg>
      </pc:sldChg>
      <pc:sldChg chg="addSp delSp modSp mod">
        <pc:chgData name="Felder, Ken" userId="971d0e37-f220-4ebf-877a-b74cae45487f" providerId="ADAL" clId="{08E42286-EA9E-4C5E-9AAC-14FA496EC05F}" dt="2024-04-10T09:24:21.348" v="756" actId="20577"/>
        <pc:sldMkLst>
          <pc:docMk/>
          <pc:sldMk cId="985019063" sldId="268"/>
        </pc:sldMkLst>
        <pc:spChg chg="mod">
          <ac:chgData name="Felder, Ken" userId="971d0e37-f220-4ebf-877a-b74cae45487f" providerId="ADAL" clId="{08E42286-EA9E-4C5E-9AAC-14FA496EC05F}" dt="2024-04-10T09:24:21.348" v="756" actId="20577"/>
          <ac:spMkLst>
            <pc:docMk/>
            <pc:sldMk cId="985019063" sldId="268"/>
            <ac:spMk id="2" creationId="{3685CE07-A96D-D52E-0C96-0649DC3C98DB}"/>
          </ac:spMkLst>
        </pc:spChg>
        <pc:spChg chg="add del mod">
          <ac:chgData name="Felder, Ken" userId="971d0e37-f220-4ebf-877a-b74cae45487f" providerId="ADAL" clId="{08E42286-EA9E-4C5E-9AAC-14FA496EC05F}" dt="2024-04-10T07:06:07.982" v="110" actId="22"/>
          <ac:spMkLst>
            <pc:docMk/>
            <pc:sldMk cId="985019063" sldId="268"/>
            <ac:spMk id="4" creationId="{6CB80ABF-2C87-0CB9-E2F7-A75CDCEDC266}"/>
          </ac:spMkLst>
        </pc:spChg>
        <pc:spChg chg="add del mod">
          <ac:chgData name="Felder, Ken" userId="971d0e37-f220-4ebf-877a-b74cae45487f" providerId="ADAL" clId="{08E42286-EA9E-4C5E-9AAC-14FA496EC05F}" dt="2024-04-10T07:06:28.398" v="112"/>
          <ac:spMkLst>
            <pc:docMk/>
            <pc:sldMk cId="985019063" sldId="268"/>
            <ac:spMk id="9" creationId="{F48F93D9-0E56-7F3E-FFF6-2E4B4795AAA1}"/>
          </ac:spMkLst>
        </pc:spChg>
        <pc:spChg chg="add mod">
          <ac:chgData name="Felder, Ken" userId="971d0e37-f220-4ebf-877a-b74cae45487f" providerId="ADAL" clId="{08E42286-EA9E-4C5E-9AAC-14FA496EC05F}" dt="2024-04-10T07:07:13.353" v="143" actId="207"/>
          <ac:spMkLst>
            <pc:docMk/>
            <pc:sldMk cId="985019063" sldId="268"/>
            <ac:spMk id="12" creationId="{9F0B0E46-2B6F-F7E9-255D-6D4BF2CF78B4}"/>
          </ac:spMkLst>
        </pc:spChg>
        <pc:picChg chg="del">
          <ac:chgData name="Felder, Ken" userId="971d0e37-f220-4ebf-877a-b74cae45487f" providerId="ADAL" clId="{08E42286-EA9E-4C5E-9AAC-14FA496EC05F}" dt="2024-04-10T07:05:48.662" v="109" actId="478"/>
          <ac:picMkLst>
            <pc:docMk/>
            <pc:sldMk cId="985019063" sldId="268"/>
            <ac:picMk id="5" creationId="{1EA8A24B-8478-0D0A-8F6A-2ADD54BDD9DC}"/>
          </ac:picMkLst>
        </pc:picChg>
        <pc:picChg chg="add del mod ord">
          <ac:chgData name="Felder, Ken" userId="971d0e37-f220-4ebf-877a-b74cae45487f" providerId="ADAL" clId="{08E42286-EA9E-4C5E-9AAC-14FA496EC05F}" dt="2024-04-10T07:06:20.440" v="111" actId="478"/>
          <ac:picMkLst>
            <pc:docMk/>
            <pc:sldMk cId="985019063" sldId="268"/>
            <ac:picMk id="7" creationId="{429D22D5-64F7-DD6B-9AD2-359E7B8DF34C}"/>
          </ac:picMkLst>
        </pc:picChg>
        <pc:picChg chg="add mod">
          <ac:chgData name="Felder, Ken" userId="971d0e37-f220-4ebf-877a-b74cae45487f" providerId="ADAL" clId="{08E42286-EA9E-4C5E-9AAC-14FA496EC05F}" dt="2024-04-10T07:06:39.258" v="117" actId="1076"/>
          <ac:picMkLst>
            <pc:docMk/>
            <pc:sldMk cId="985019063" sldId="268"/>
            <ac:picMk id="11" creationId="{89C220ED-66B0-56E7-05B6-F102753132FE}"/>
          </ac:picMkLst>
        </pc:picChg>
      </pc:sldChg>
      <pc:sldChg chg="modSp new mod">
        <pc:chgData name="Felder, Ken" userId="971d0e37-f220-4ebf-877a-b74cae45487f" providerId="ADAL" clId="{08E42286-EA9E-4C5E-9AAC-14FA496EC05F}" dt="2024-04-10T07:24:11.489" v="408" actId="20577"/>
        <pc:sldMkLst>
          <pc:docMk/>
          <pc:sldMk cId="4190963123" sldId="269"/>
        </pc:sldMkLst>
        <pc:spChg chg="mod">
          <ac:chgData name="Felder, Ken" userId="971d0e37-f220-4ebf-877a-b74cae45487f" providerId="ADAL" clId="{08E42286-EA9E-4C5E-9AAC-14FA496EC05F}" dt="2024-04-10T07:03:04.233" v="108" actId="20577"/>
          <ac:spMkLst>
            <pc:docMk/>
            <pc:sldMk cId="4190963123" sldId="269"/>
            <ac:spMk id="2" creationId="{D32DEBC1-4EE6-3F09-2177-A71433002042}"/>
          </ac:spMkLst>
        </pc:spChg>
        <pc:spChg chg="mod">
          <ac:chgData name="Felder, Ken" userId="971d0e37-f220-4ebf-877a-b74cae45487f" providerId="ADAL" clId="{08E42286-EA9E-4C5E-9AAC-14FA496EC05F}" dt="2024-04-10T07:24:11.489" v="408" actId="20577"/>
          <ac:spMkLst>
            <pc:docMk/>
            <pc:sldMk cId="4190963123" sldId="269"/>
            <ac:spMk id="3" creationId="{6559FD5E-0691-CBAA-57D7-4AB1DBAC025C}"/>
          </ac:spMkLst>
        </pc:spChg>
      </pc:sldChg>
      <pc:sldChg chg="new del">
        <pc:chgData name="Felder, Ken" userId="971d0e37-f220-4ebf-877a-b74cae45487f" providerId="ADAL" clId="{08E42286-EA9E-4C5E-9AAC-14FA496EC05F}" dt="2024-04-10T07:21:56.068" v="378" actId="2696"/>
        <pc:sldMkLst>
          <pc:docMk/>
          <pc:sldMk cId="279090448" sldId="270"/>
        </pc:sldMkLst>
      </pc:sldChg>
      <pc:sldChg chg="addSp delSp modSp new mod ord modNotesTx">
        <pc:chgData name="Felder, Ken" userId="971d0e37-f220-4ebf-877a-b74cae45487f" providerId="ADAL" clId="{08E42286-EA9E-4C5E-9AAC-14FA496EC05F}" dt="2024-04-10T08:27:44.544" v="517"/>
        <pc:sldMkLst>
          <pc:docMk/>
          <pc:sldMk cId="1081192355" sldId="270"/>
        </pc:sldMkLst>
        <pc:spChg chg="mod">
          <ac:chgData name="Felder, Ken" userId="971d0e37-f220-4ebf-877a-b74cae45487f" providerId="ADAL" clId="{08E42286-EA9E-4C5E-9AAC-14FA496EC05F}" dt="2024-04-10T08:26:03.883" v="510"/>
          <ac:spMkLst>
            <pc:docMk/>
            <pc:sldMk cId="1081192355" sldId="270"/>
            <ac:spMk id="2" creationId="{55F04157-F613-25B6-95D8-FCE7EF7926AE}"/>
          </ac:spMkLst>
        </pc:spChg>
        <pc:spChg chg="del">
          <ac:chgData name="Felder, Ken" userId="971d0e37-f220-4ebf-877a-b74cae45487f" providerId="ADAL" clId="{08E42286-EA9E-4C5E-9AAC-14FA496EC05F}" dt="2024-04-10T08:25:45.486" v="486" actId="22"/>
          <ac:spMkLst>
            <pc:docMk/>
            <pc:sldMk cId="1081192355" sldId="270"/>
            <ac:spMk id="3" creationId="{17C80B83-E076-DB44-1E70-FDE9E6128942}"/>
          </ac:spMkLst>
        </pc:spChg>
        <pc:spChg chg="add mod">
          <ac:chgData name="Felder, Ken" userId="971d0e37-f220-4ebf-877a-b74cae45487f" providerId="ADAL" clId="{08E42286-EA9E-4C5E-9AAC-14FA496EC05F}" dt="2024-04-10T08:26:19.478" v="512"/>
          <ac:spMkLst>
            <pc:docMk/>
            <pc:sldMk cId="1081192355" sldId="270"/>
            <ac:spMk id="6" creationId="{5AD3853C-2AC6-BF7D-2AE8-C1CE96DB9F76}"/>
          </ac:spMkLst>
        </pc:spChg>
        <pc:picChg chg="add mod ord">
          <ac:chgData name="Felder, Ken" userId="971d0e37-f220-4ebf-877a-b74cae45487f" providerId="ADAL" clId="{08E42286-EA9E-4C5E-9AAC-14FA496EC05F}" dt="2024-04-10T08:26:32.457" v="515" actId="1076"/>
          <ac:picMkLst>
            <pc:docMk/>
            <pc:sldMk cId="1081192355" sldId="270"/>
            <ac:picMk id="5" creationId="{AE6B6A4F-42C5-453C-8C49-A904A5A20866}"/>
          </ac:picMkLst>
        </pc:picChg>
      </pc:sldChg>
    </pc:docChg>
  </pc:docChgLst>
  <pc:docChgLst>
    <pc:chgData name="Felder, Ken" userId="971d0e37-f220-4ebf-877a-b74cae45487f" providerId="ADAL" clId="{CE5358C5-1DCD-47BF-9A88-04D2402F0FC5}"/>
    <pc:docChg chg="undo custSel addSld delSld modSld">
      <pc:chgData name="Felder, Ken" userId="971d0e37-f220-4ebf-877a-b74cae45487f" providerId="ADAL" clId="{CE5358C5-1DCD-47BF-9A88-04D2402F0FC5}" dt="2024-04-07T10:09:30.351" v="847" actId="1076"/>
      <pc:docMkLst>
        <pc:docMk/>
      </pc:docMkLst>
      <pc:sldChg chg="modSp mod">
        <pc:chgData name="Felder, Ken" userId="971d0e37-f220-4ebf-877a-b74cae45487f" providerId="ADAL" clId="{CE5358C5-1DCD-47BF-9A88-04D2402F0FC5}" dt="2024-04-04T11:31:37.433" v="1"/>
        <pc:sldMkLst>
          <pc:docMk/>
          <pc:sldMk cId="1106058509" sldId="256"/>
        </pc:sldMkLst>
        <pc:spChg chg="mod">
          <ac:chgData name="Felder, Ken" userId="971d0e37-f220-4ebf-877a-b74cae45487f" providerId="ADAL" clId="{CE5358C5-1DCD-47BF-9A88-04D2402F0FC5}" dt="2024-04-04T11:31:37.433" v="1"/>
          <ac:spMkLst>
            <pc:docMk/>
            <pc:sldMk cId="1106058509" sldId="256"/>
            <ac:spMk id="2" creationId="{6857AF34-D0D1-8808-D1AE-10F010E23C80}"/>
          </ac:spMkLst>
        </pc:spChg>
      </pc:sldChg>
      <pc:sldChg chg="modSp mod">
        <pc:chgData name="Felder, Ken" userId="971d0e37-f220-4ebf-877a-b74cae45487f" providerId="ADAL" clId="{CE5358C5-1DCD-47BF-9A88-04D2402F0FC5}" dt="2024-04-07T10:09:30.351" v="847" actId="1076"/>
        <pc:sldMkLst>
          <pc:docMk/>
          <pc:sldMk cId="1905340184" sldId="257"/>
        </pc:sldMkLst>
        <pc:spChg chg="mod">
          <ac:chgData name="Felder, Ken" userId="971d0e37-f220-4ebf-877a-b74cae45487f" providerId="ADAL" clId="{CE5358C5-1DCD-47BF-9A88-04D2402F0FC5}" dt="2024-04-07T10:09:26.440" v="846" actId="1076"/>
          <ac:spMkLst>
            <pc:docMk/>
            <pc:sldMk cId="1905340184" sldId="257"/>
            <ac:spMk id="2" creationId="{BCD65753-C80D-6FA0-56C0-26A24AE3CE0A}"/>
          </ac:spMkLst>
        </pc:spChg>
        <pc:spChg chg="mod">
          <ac:chgData name="Felder, Ken" userId="971d0e37-f220-4ebf-877a-b74cae45487f" providerId="ADAL" clId="{CE5358C5-1DCD-47BF-9A88-04D2402F0FC5}" dt="2024-04-07T08:02:36.840" v="422" actId="20577"/>
          <ac:spMkLst>
            <pc:docMk/>
            <pc:sldMk cId="1905340184" sldId="257"/>
            <ac:spMk id="3" creationId="{81C17108-E2DA-01EE-D8E2-EB1AAE01CF6C}"/>
          </ac:spMkLst>
        </pc:spChg>
        <pc:spChg chg="mod">
          <ac:chgData name="Felder, Ken" userId="971d0e37-f220-4ebf-877a-b74cae45487f" providerId="ADAL" clId="{CE5358C5-1DCD-47BF-9A88-04D2402F0FC5}" dt="2024-04-07T10:09:30.351" v="847" actId="1076"/>
          <ac:spMkLst>
            <pc:docMk/>
            <pc:sldMk cId="1905340184" sldId="257"/>
            <ac:spMk id="4" creationId="{DF37D06A-8D2D-6A74-9A71-6D6D2E91ED30}"/>
          </ac:spMkLst>
        </pc:spChg>
      </pc:sldChg>
      <pc:sldChg chg="addSp delSp modSp new del mod">
        <pc:chgData name="Felder, Ken" userId="971d0e37-f220-4ebf-877a-b74cae45487f" providerId="ADAL" clId="{CE5358C5-1DCD-47BF-9A88-04D2402F0FC5}" dt="2024-04-07T08:52:14.100" v="499" actId="2696"/>
        <pc:sldMkLst>
          <pc:docMk/>
          <pc:sldMk cId="1989521491" sldId="258"/>
        </pc:sldMkLst>
        <pc:spChg chg="mod">
          <ac:chgData name="Felder, Ken" userId="971d0e37-f220-4ebf-877a-b74cae45487f" providerId="ADAL" clId="{CE5358C5-1DCD-47BF-9A88-04D2402F0FC5}" dt="2024-04-07T08:50:49.675" v="493" actId="20577"/>
          <ac:spMkLst>
            <pc:docMk/>
            <pc:sldMk cId="1989521491" sldId="258"/>
            <ac:spMk id="2" creationId="{CF41208A-4F2B-0310-3D92-B853346E4AF4}"/>
          </ac:spMkLst>
        </pc:spChg>
        <pc:spChg chg="del">
          <ac:chgData name="Felder, Ken" userId="971d0e37-f220-4ebf-877a-b74cae45487f" providerId="ADAL" clId="{CE5358C5-1DCD-47BF-9A88-04D2402F0FC5}" dt="2024-04-07T08:51:26.490" v="494" actId="22"/>
          <ac:spMkLst>
            <pc:docMk/>
            <pc:sldMk cId="1989521491" sldId="258"/>
            <ac:spMk id="3" creationId="{96064CCB-A975-6DAD-0508-3CF10620EE81}"/>
          </ac:spMkLst>
        </pc:spChg>
        <pc:spChg chg="add mod">
          <ac:chgData name="Felder, Ken" userId="971d0e37-f220-4ebf-877a-b74cae45487f" providerId="ADAL" clId="{CE5358C5-1DCD-47BF-9A88-04D2402F0FC5}" dt="2024-04-07T08:51:40.739" v="498" actId="478"/>
          <ac:spMkLst>
            <pc:docMk/>
            <pc:sldMk cId="1989521491" sldId="258"/>
            <ac:spMk id="7" creationId="{4FC27698-F5A7-F779-CC05-991D48B04664}"/>
          </ac:spMkLst>
        </pc:spChg>
        <pc:picChg chg="add del mod ord">
          <ac:chgData name="Felder, Ken" userId="971d0e37-f220-4ebf-877a-b74cae45487f" providerId="ADAL" clId="{CE5358C5-1DCD-47BF-9A88-04D2402F0FC5}" dt="2024-04-07T08:51:40.739" v="498" actId="478"/>
          <ac:picMkLst>
            <pc:docMk/>
            <pc:sldMk cId="1989521491" sldId="258"/>
            <ac:picMk id="5" creationId="{0645FE55-3F73-BAC7-93E5-CF746CA48240}"/>
          </ac:picMkLst>
        </pc:picChg>
      </pc:sldChg>
      <pc:sldChg chg="addSp delSp modSp new mod modNotesTx">
        <pc:chgData name="Felder, Ken" userId="971d0e37-f220-4ebf-877a-b74cae45487f" providerId="ADAL" clId="{CE5358C5-1DCD-47BF-9A88-04D2402F0FC5}" dt="2024-04-07T08:55:44.118" v="585" actId="20577"/>
        <pc:sldMkLst>
          <pc:docMk/>
          <pc:sldMk cId="3284490368" sldId="258"/>
        </pc:sldMkLst>
        <pc:spChg chg="mod">
          <ac:chgData name="Felder, Ken" userId="971d0e37-f220-4ebf-877a-b74cae45487f" providerId="ADAL" clId="{CE5358C5-1DCD-47BF-9A88-04D2402F0FC5}" dt="2024-04-07T08:53:10.505" v="530" actId="20577"/>
          <ac:spMkLst>
            <pc:docMk/>
            <pc:sldMk cId="3284490368" sldId="258"/>
            <ac:spMk id="2" creationId="{25ACD228-C565-FE0E-BD52-3617ED1ACA0B}"/>
          </ac:spMkLst>
        </pc:spChg>
        <pc:spChg chg="del">
          <ac:chgData name="Felder, Ken" userId="971d0e37-f220-4ebf-877a-b74cae45487f" providerId="ADAL" clId="{CE5358C5-1DCD-47BF-9A88-04D2402F0FC5}" dt="2024-04-07T08:52:18.996" v="501" actId="22"/>
          <ac:spMkLst>
            <pc:docMk/>
            <pc:sldMk cId="3284490368" sldId="258"/>
            <ac:spMk id="3" creationId="{B4985EF1-ED9B-21D7-4B9E-16E676E99D75}"/>
          </ac:spMkLst>
        </pc:spChg>
        <pc:spChg chg="del">
          <ac:chgData name="Felder, Ken" userId="971d0e37-f220-4ebf-877a-b74cae45487f" providerId="ADAL" clId="{CE5358C5-1DCD-47BF-9A88-04D2402F0FC5}" dt="2024-04-07T08:52:45.203" v="502" actId="34307"/>
          <ac:spMkLst>
            <pc:docMk/>
            <pc:sldMk cId="3284490368" sldId="258"/>
            <ac:spMk id="4" creationId="{922823C8-1B39-E574-8DED-6FB8BF45E3F2}"/>
          </ac:spMkLst>
        </pc:spChg>
        <pc:spChg chg="add del mod">
          <ac:chgData name="Felder, Ken" userId="971d0e37-f220-4ebf-877a-b74cae45487f" providerId="ADAL" clId="{CE5358C5-1DCD-47BF-9A88-04D2402F0FC5}" dt="2024-04-07T08:52:49.125" v="504" actId="22"/>
          <ac:spMkLst>
            <pc:docMk/>
            <pc:sldMk cId="3284490368" sldId="258"/>
            <ac:spMk id="9" creationId="{4E1E94B3-08A1-F502-DD32-2C653BA4728C}"/>
          </ac:spMkLst>
        </pc:spChg>
        <pc:picChg chg="add mod ord">
          <ac:chgData name="Felder, Ken" userId="971d0e37-f220-4ebf-877a-b74cae45487f" providerId="ADAL" clId="{CE5358C5-1DCD-47BF-9A88-04D2402F0FC5}" dt="2024-04-07T08:52:18.996" v="501" actId="22"/>
          <ac:picMkLst>
            <pc:docMk/>
            <pc:sldMk cId="3284490368" sldId="258"/>
            <ac:picMk id="6" creationId="{800DE06B-D387-FF76-76BD-BBECF68F717C}"/>
          </ac:picMkLst>
        </pc:picChg>
        <pc:picChg chg="add del mod ord">
          <ac:chgData name="Felder, Ken" userId="971d0e37-f220-4ebf-877a-b74cae45487f" providerId="ADAL" clId="{CE5358C5-1DCD-47BF-9A88-04D2402F0FC5}" dt="2024-04-07T08:52:47.176" v="503" actId="478"/>
          <ac:picMkLst>
            <pc:docMk/>
            <pc:sldMk cId="3284490368" sldId="258"/>
            <ac:picMk id="7" creationId="{31E9FDE0-1E4B-5A57-1BB2-D49ED028068B}"/>
          </ac:picMkLst>
        </pc:picChg>
        <pc:picChg chg="add mod ord">
          <ac:chgData name="Felder, Ken" userId="971d0e37-f220-4ebf-877a-b74cae45487f" providerId="ADAL" clId="{CE5358C5-1DCD-47BF-9A88-04D2402F0FC5}" dt="2024-04-07T08:52:55.588" v="506" actId="1076"/>
          <ac:picMkLst>
            <pc:docMk/>
            <pc:sldMk cId="3284490368" sldId="258"/>
            <ac:picMk id="11" creationId="{B7ECC7B6-0547-685A-A49C-CAB42FCDF21E}"/>
          </ac:picMkLst>
        </pc:picChg>
      </pc:sldChg>
      <pc:sldChg chg="addSp delSp modSp new mod">
        <pc:chgData name="Felder, Ken" userId="971d0e37-f220-4ebf-877a-b74cae45487f" providerId="ADAL" clId="{CE5358C5-1DCD-47BF-9A88-04D2402F0FC5}" dt="2024-04-07T09:16:07.720" v="614" actId="1076"/>
        <pc:sldMkLst>
          <pc:docMk/>
          <pc:sldMk cId="225977079" sldId="259"/>
        </pc:sldMkLst>
        <pc:spChg chg="mod">
          <ac:chgData name="Felder, Ken" userId="971d0e37-f220-4ebf-877a-b74cae45487f" providerId="ADAL" clId="{CE5358C5-1DCD-47BF-9A88-04D2402F0FC5}" dt="2024-04-07T09:15:06.991" v="610" actId="20577"/>
          <ac:spMkLst>
            <pc:docMk/>
            <pc:sldMk cId="225977079" sldId="259"/>
            <ac:spMk id="2" creationId="{B24CD575-57FE-602B-BEF7-472186D20ADA}"/>
          </ac:spMkLst>
        </pc:spChg>
        <pc:spChg chg="del">
          <ac:chgData name="Felder, Ken" userId="971d0e37-f220-4ebf-877a-b74cae45487f" providerId="ADAL" clId="{CE5358C5-1DCD-47BF-9A88-04D2402F0FC5}" dt="2024-04-07T09:15:27.572" v="611" actId="22"/>
          <ac:spMkLst>
            <pc:docMk/>
            <pc:sldMk cId="225977079" sldId="259"/>
            <ac:spMk id="3" creationId="{9A060683-C2DE-42DB-1B9C-70AD54E6535F}"/>
          </ac:spMkLst>
        </pc:spChg>
        <pc:spChg chg="del">
          <ac:chgData name="Felder, Ken" userId="971d0e37-f220-4ebf-877a-b74cae45487f" providerId="ADAL" clId="{CE5358C5-1DCD-47BF-9A88-04D2402F0FC5}" dt="2024-04-07T09:15:52.565" v="612" actId="22"/>
          <ac:spMkLst>
            <pc:docMk/>
            <pc:sldMk cId="225977079" sldId="259"/>
            <ac:spMk id="4" creationId="{71C67FE5-3E54-2E7B-8AF5-A0F43F422D4C}"/>
          </ac:spMkLst>
        </pc:spChg>
        <pc:picChg chg="add mod ord">
          <ac:chgData name="Felder, Ken" userId="971d0e37-f220-4ebf-877a-b74cae45487f" providerId="ADAL" clId="{CE5358C5-1DCD-47BF-9A88-04D2402F0FC5}" dt="2024-04-07T09:15:27.572" v="611" actId="22"/>
          <ac:picMkLst>
            <pc:docMk/>
            <pc:sldMk cId="225977079" sldId="259"/>
            <ac:picMk id="6" creationId="{78B9FDC0-080E-4610-E96B-A65F5C28581F}"/>
          </ac:picMkLst>
        </pc:picChg>
        <pc:picChg chg="add mod ord">
          <ac:chgData name="Felder, Ken" userId="971d0e37-f220-4ebf-877a-b74cae45487f" providerId="ADAL" clId="{CE5358C5-1DCD-47BF-9A88-04D2402F0FC5}" dt="2024-04-07T09:16:07.720" v="614" actId="1076"/>
          <ac:picMkLst>
            <pc:docMk/>
            <pc:sldMk cId="225977079" sldId="259"/>
            <ac:picMk id="8" creationId="{D4068EFC-BEBE-97F5-A927-A2D706B8E3BE}"/>
          </ac:picMkLst>
        </pc:picChg>
      </pc:sldChg>
      <pc:sldChg chg="modSp new del mod">
        <pc:chgData name="Felder, Ken" userId="971d0e37-f220-4ebf-877a-b74cae45487f" providerId="ADAL" clId="{CE5358C5-1DCD-47BF-9A88-04D2402F0FC5}" dt="2024-04-07T09:14:59.633" v="599" actId="2696"/>
        <pc:sldMkLst>
          <pc:docMk/>
          <pc:sldMk cId="866954974" sldId="259"/>
        </pc:sldMkLst>
        <pc:spChg chg="mod">
          <ac:chgData name="Felder, Ken" userId="971d0e37-f220-4ebf-877a-b74cae45487f" providerId="ADAL" clId="{CE5358C5-1DCD-47BF-9A88-04D2402F0FC5}" dt="2024-04-07T09:01:03.964" v="596" actId="20577"/>
          <ac:spMkLst>
            <pc:docMk/>
            <pc:sldMk cId="866954974" sldId="259"/>
            <ac:spMk id="2" creationId="{C398F607-F35A-9875-D21E-48A169E313D2}"/>
          </ac:spMkLst>
        </pc:spChg>
      </pc:sldChg>
      <pc:sldChg chg="new del">
        <pc:chgData name="Felder, Ken" userId="971d0e37-f220-4ebf-877a-b74cae45487f" providerId="ADAL" clId="{CE5358C5-1DCD-47BF-9A88-04D2402F0FC5}" dt="2024-04-07T09:19:35.227" v="616" actId="2696"/>
        <pc:sldMkLst>
          <pc:docMk/>
          <pc:sldMk cId="321612136" sldId="260"/>
        </pc:sldMkLst>
      </pc:sldChg>
      <pc:sldChg chg="addSp delSp modSp new mod">
        <pc:chgData name="Felder, Ken" userId="971d0e37-f220-4ebf-877a-b74cae45487f" providerId="ADAL" clId="{CE5358C5-1DCD-47BF-9A88-04D2402F0FC5}" dt="2024-04-07T09:20:29.611" v="630" actId="22"/>
        <pc:sldMkLst>
          <pc:docMk/>
          <pc:sldMk cId="3031151291" sldId="260"/>
        </pc:sldMkLst>
        <pc:spChg chg="mod">
          <ac:chgData name="Felder, Ken" userId="971d0e37-f220-4ebf-877a-b74cae45487f" providerId="ADAL" clId="{CE5358C5-1DCD-47BF-9A88-04D2402F0FC5}" dt="2024-04-07T09:20:27.782" v="629" actId="20577"/>
          <ac:spMkLst>
            <pc:docMk/>
            <pc:sldMk cId="3031151291" sldId="260"/>
            <ac:spMk id="2" creationId="{79107524-54B3-ECA7-E684-F68F4D4C2981}"/>
          </ac:spMkLst>
        </pc:spChg>
        <pc:spChg chg="del">
          <ac:chgData name="Felder, Ken" userId="971d0e37-f220-4ebf-877a-b74cae45487f" providerId="ADAL" clId="{CE5358C5-1DCD-47BF-9A88-04D2402F0FC5}" dt="2024-04-07T09:20:29.611" v="630" actId="22"/>
          <ac:spMkLst>
            <pc:docMk/>
            <pc:sldMk cId="3031151291" sldId="260"/>
            <ac:spMk id="3" creationId="{DA3187F3-16D9-0C27-F4B7-31942932EC99}"/>
          </ac:spMkLst>
        </pc:spChg>
        <pc:picChg chg="add mod ord">
          <ac:chgData name="Felder, Ken" userId="971d0e37-f220-4ebf-877a-b74cae45487f" providerId="ADAL" clId="{CE5358C5-1DCD-47BF-9A88-04D2402F0FC5}" dt="2024-04-07T09:20:29.611" v="630" actId="22"/>
          <ac:picMkLst>
            <pc:docMk/>
            <pc:sldMk cId="3031151291" sldId="260"/>
            <ac:picMk id="5" creationId="{BF3DCC0E-8B37-3BF0-231F-308EE2C3CAA2}"/>
          </ac:picMkLst>
        </pc:picChg>
      </pc:sldChg>
      <pc:sldChg chg="addSp delSp modSp new mod">
        <pc:chgData name="Felder, Ken" userId="971d0e37-f220-4ebf-877a-b74cae45487f" providerId="ADAL" clId="{CE5358C5-1DCD-47BF-9A88-04D2402F0FC5}" dt="2024-04-07T09:22:23.462" v="634" actId="1076"/>
        <pc:sldMkLst>
          <pc:docMk/>
          <pc:sldMk cId="2046132474" sldId="261"/>
        </pc:sldMkLst>
        <pc:spChg chg="del">
          <ac:chgData name="Felder, Ken" userId="971d0e37-f220-4ebf-877a-b74cae45487f" providerId="ADAL" clId="{CE5358C5-1DCD-47BF-9A88-04D2402F0FC5}" dt="2024-04-07T09:22:17.521" v="633" actId="478"/>
          <ac:spMkLst>
            <pc:docMk/>
            <pc:sldMk cId="2046132474" sldId="261"/>
            <ac:spMk id="2" creationId="{36982BEF-1575-F828-3D54-92AA05088F9D}"/>
          </ac:spMkLst>
        </pc:spChg>
        <pc:spChg chg="del">
          <ac:chgData name="Felder, Ken" userId="971d0e37-f220-4ebf-877a-b74cae45487f" providerId="ADAL" clId="{CE5358C5-1DCD-47BF-9A88-04D2402F0FC5}" dt="2024-04-07T09:22:05.748" v="632" actId="22"/>
          <ac:spMkLst>
            <pc:docMk/>
            <pc:sldMk cId="2046132474" sldId="261"/>
            <ac:spMk id="3" creationId="{639F65F8-C50E-739F-2728-8BAC9A8EDED2}"/>
          </ac:spMkLst>
        </pc:spChg>
        <pc:picChg chg="add mod ord">
          <ac:chgData name="Felder, Ken" userId="971d0e37-f220-4ebf-877a-b74cae45487f" providerId="ADAL" clId="{CE5358C5-1DCD-47BF-9A88-04D2402F0FC5}" dt="2024-04-07T09:22:23.462" v="634" actId="1076"/>
          <ac:picMkLst>
            <pc:docMk/>
            <pc:sldMk cId="2046132474" sldId="261"/>
            <ac:picMk id="5" creationId="{850D1354-15DF-A56D-94C6-AACE26B86A70}"/>
          </ac:picMkLst>
        </pc:picChg>
      </pc:sldChg>
      <pc:sldChg chg="addSp delSp modSp new mod">
        <pc:chgData name="Felder, Ken" userId="971d0e37-f220-4ebf-877a-b74cae45487f" providerId="ADAL" clId="{CE5358C5-1DCD-47BF-9A88-04D2402F0FC5}" dt="2024-04-07T09:58:50.076" v="665" actId="20577"/>
        <pc:sldMkLst>
          <pc:docMk/>
          <pc:sldMk cId="1001081511" sldId="262"/>
        </pc:sldMkLst>
        <pc:spChg chg="mod">
          <ac:chgData name="Felder, Ken" userId="971d0e37-f220-4ebf-877a-b74cae45487f" providerId="ADAL" clId="{CE5358C5-1DCD-47BF-9A88-04D2402F0FC5}" dt="2024-04-07T09:58:50.076" v="665" actId="20577"/>
          <ac:spMkLst>
            <pc:docMk/>
            <pc:sldMk cId="1001081511" sldId="262"/>
            <ac:spMk id="2" creationId="{AEC70B42-4455-5A8A-1A7E-875116471232}"/>
          </ac:spMkLst>
        </pc:spChg>
        <pc:spChg chg="del">
          <ac:chgData name="Felder, Ken" userId="971d0e37-f220-4ebf-877a-b74cae45487f" providerId="ADAL" clId="{CE5358C5-1DCD-47BF-9A88-04D2402F0FC5}" dt="2024-04-07T09:58:16.572" v="636" actId="22"/>
          <ac:spMkLst>
            <pc:docMk/>
            <pc:sldMk cId="1001081511" sldId="262"/>
            <ac:spMk id="3" creationId="{9C7B55A2-EA33-9E33-8B1B-36B6691E80E9}"/>
          </ac:spMkLst>
        </pc:spChg>
        <pc:spChg chg="del">
          <ac:chgData name="Felder, Ken" userId="971d0e37-f220-4ebf-877a-b74cae45487f" providerId="ADAL" clId="{CE5358C5-1DCD-47BF-9A88-04D2402F0FC5}" dt="2024-04-07T09:58:36.051" v="637" actId="22"/>
          <ac:spMkLst>
            <pc:docMk/>
            <pc:sldMk cId="1001081511" sldId="262"/>
            <ac:spMk id="4" creationId="{40B4DFF5-E920-62A5-2815-FE0598FE772E}"/>
          </ac:spMkLst>
        </pc:spChg>
        <pc:picChg chg="add mod ord">
          <ac:chgData name="Felder, Ken" userId="971d0e37-f220-4ebf-877a-b74cae45487f" providerId="ADAL" clId="{CE5358C5-1DCD-47BF-9A88-04D2402F0FC5}" dt="2024-04-07T09:58:16.572" v="636" actId="22"/>
          <ac:picMkLst>
            <pc:docMk/>
            <pc:sldMk cId="1001081511" sldId="262"/>
            <ac:picMk id="6" creationId="{11A14B9B-A35D-C173-6569-3AA866B3BC29}"/>
          </ac:picMkLst>
        </pc:picChg>
        <pc:picChg chg="add mod ord">
          <ac:chgData name="Felder, Ken" userId="971d0e37-f220-4ebf-877a-b74cae45487f" providerId="ADAL" clId="{CE5358C5-1DCD-47BF-9A88-04D2402F0FC5}" dt="2024-04-07T09:58:36.051" v="637" actId="22"/>
          <ac:picMkLst>
            <pc:docMk/>
            <pc:sldMk cId="1001081511" sldId="262"/>
            <ac:picMk id="8" creationId="{936FE13E-E661-0FF9-35D1-AE0EA2A71585}"/>
          </ac:picMkLst>
        </pc:picChg>
      </pc:sldChg>
      <pc:sldChg chg="addSp delSp modSp new mod">
        <pc:chgData name="Felder, Ken" userId="971d0e37-f220-4ebf-877a-b74cae45487f" providerId="ADAL" clId="{CE5358C5-1DCD-47BF-9A88-04D2402F0FC5}" dt="2024-04-07T09:59:47.449" v="690" actId="20577"/>
        <pc:sldMkLst>
          <pc:docMk/>
          <pc:sldMk cId="3678251284" sldId="263"/>
        </pc:sldMkLst>
        <pc:spChg chg="mod">
          <ac:chgData name="Felder, Ken" userId="971d0e37-f220-4ebf-877a-b74cae45487f" providerId="ADAL" clId="{CE5358C5-1DCD-47BF-9A88-04D2402F0FC5}" dt="2024-04-07T09:59:47.449" v="690" actId="20577"/>
          <ac:spMkLst>
            <pc:docMk/>
            <pc:sldMk cId="3678251284" sldId="263"/>
            <ac:spMk id="2" creationId="{E5139372-9EF2-8586-0A9C-8B741F009A92}"/>
          </ac:spMkLst>
        </pc:spChg>
        <pc:spChg chg="del">
          <ac:chgData name="Felder, Ken" userId="971d0e37-f220-4ebf-877a-b74cae45487f" providerId="ADAL" clId="{CE5358C5-1DCD-47BF-9A88-04D2402F0FC5}" dt="2024-04-07T09:59:33.976" v="667" actId="22"/>
          <ac:spMkLst>
            <pc:docMk/>
            <pc:sldMk cId="3678251284" sldId="263"/>
            <ac:spMk id="3" creationId="{E0D4676E-9515-2088-EBCF-4D6819FB9481}"/>
          </ac:spMkLst>
        </pc:spChg>
        <pc:picChg chg="add mod ord">
          <ac:chgData name="Felder, Ken" userId="971d0e37-f220-4ebf-877a-b74cae45487f" providerId="ADAL" clId="{CE5358C5-1DCD-47BF-9A88-04D2402F0FC5}" dt="2024-04-07T09:59:33.976" v="667" actId="22"/>
          <ac:picMkLst>
            <pc:docMk/>
            <pc:sldMk cId="3678251284" sldId="263"/>
            <ac:picMk id="5" creationId="{2271A47A-43A2-3382-B4CF-49B9F663FF90}"/>
          </ac:picMkLst>
        </pc:picChg>
      </pc:sldChg>
      <pc:sldChg chg="addSp delSp modSp new mod">
        <pc:chgData name="Felder, Ken" userId="971d0e37-f220-4ebf-877a-b74cae45487f" providerId="ADAL" clId="{CE5358C5-1DCD-47BF-9A88-04D2402F0FC5}" dt="2024-04-07T10:00:55.665" v="739" actId="22"/>
        <pc:sldMkLst>
          <pc:docMk/>
          <pc:sldMk cId="2550917517" sldId="264"/>
        </pc:sldMkLst>
        <pc:spChg chg="mod">
          <ac:chgData name="Felder, Ken" userId="971d0e37-f220-4ebf-877a-b74cae45487f" providerId="ADAL" clId="{CE5358C5-1DCD-47BF-9A88-04D2402F0FC5}" dt="2024-04-07T10:00:32.708" v="737" actId="20577"/>
          <ac:spMkLst>
            <pc:docMk/>
            <pc:sldMk cId="2550917517" sldId="264"/>
            <ac:spMk id="2" creationId="{9B372007-42EC-5A16-20E5-4DA5BA11F372}"/>
          </ac:spMkLst>
        </pc:spChg>
        <pc:spChg chg="del">
          <ac:chgData name="Felder, Ken" userId="971d0e37-f220-4ebf-877a-b74cae45487f" providerId="ADAL" clId="{CE5358C5-1DCD-47BF-9A88-04D2402F0FC5}" dt="2024-04-07T10:00:44.744" v="738" actId="22"/>
          <ac:spMkLst>
            <pc:docMk/>
            <pc:sldMk cId="2550917517" sldId="264"/>
            <ac:spMk id="3" creationId="{4DC67A6E-6ED8-534F-595D-BD30358D2B32}"/>
          </ac:spMkLst>
        </pc:spChg>
        <pc:spChg chg="del">
          <ac:chgData name="Felder, Ken" userId="971d0e37-f220-4ebf-877a-b74cae45487f" providerId="ADAL" clId="{CE5358C5-1DCD-47BF-9A88-04D2402F0FC5}" dt="2024-04-07T10:00:55.665" v="739" actId="22"/>
          <ac:spMkLst>
            <pc:docMk/>
            <pc:sldMk cId="2550917517" sldId="264"/>
            <ac:spMk id="4" creationId="{426336E0-385D-5801-2389-E1860B125058}"/>
          </ac:spMkLst>
        </pc:spChg>
        <pc:picChg chg="add mod ord">
          <ac:chgData name="Felder, Ken" userId="971d0e37-f220-4ebf-877a-b74cae45487f" providerId="ADAL" clId="{CE5358C5-1DCD-47BF-9A88-04D2402F0FC5}" dt="2024-04-07T10:00:44.744" v="738" actId="22"/>
          <ac:picMkLst>
            <pc:docMk/>
            <pc:sldMk cId="2550917517" sldId="264"/>
            <ac:picMk id="6" creationId="{6F087510-B7C1-5A86-54B9-2BBCBF37CD77}"/>
          </ac:picMkLst>
        </pc:picChg>
        <pc:picChg chg="add mod ord">
          <ac:chgData name="Felder, Ken" userId="971d0e37-f220-4ebf-877a-b74cae45487f" providerId="ADAL" clId="{CE5358C5-1DCD-47BF-9A88-04D2402F0FC5}" dt="2024-04-07T10:00:55.665" v="739" actId="22"/>
          <ac:picMkLst>
            <pc:docMk/>
            <pc:sldMk cId="2550917517" sldId="264"/>
            <ac:picMk id="8" creationId="{4D9471B4-79C2-D9EF-8148-7095D24F27B6}"/>
          </ac:picMkLst>
        </pc:picChg>
      </pc:sldChg>
      <pc:sldChg chg="modSp new del mod">
        <pc:chgData name="Felder, Ken" userId="971d0e37-f220-4ebf-877a-b74cae45487f" providerId="ADAL" clId="{CE5358C5-1DCD-47BF-9A88-04D2402F0FC5}" dt="2024-04-07T10:00:23.685" v="716" actId="2696"/>
        <pc:sldMkLst>
          <pc:docMk/>
          <pc:sldMk cId="3486265937" sldId="264"/>
        </pc:sldMkLst>
        <pc:spChg chg="mod">
          <ac:chgData name="Felder, Ken" userId="971d0e37-f220-4ebf-877a-b74cae45487f" providerId="ADAL" clId="{CE5358C5-1DCD-47BF-9A88-04D2402F0FC5}" dt="2024-04-07T10:00:07.407" v="715" actId="20577"/>
          <ac:spMkLst>
            <pc:docMk/>
            <pc:sldMk cId="3486265937" sldId="264"/>
            <ac:spMk id="2" creationId="{7E2ACD7E-788F-7F15-14A5-3D0357B3C0C3}"/>
          </ac:spMkLst>
        </pc:spChg>
      </pc:sldChg>
      <pc:sldChg chg="addSp delSp modSp new mod">
        <pc:chgData name="Felder, Ken" userId="971d0e37-f220-4ebf-877a-b74cae45487f" providerId="ADAL" clId="{CE5358C5-1DCD-47BF-9A88-04D2402F0FC5}" dt="2024-04-07T10:09:01.706" v="843" actId="20577"/>
        <pc:sldMkLst>
          <pc:docMk/>
          <pc:sldMk cId="1988440270" sldId="265"/>
        </pc:sldMkLst>
        <pc:spChg chg="add del mod">
          <ac:chgData name="Felder, Ken" userId="971d0e37-f220-4ebf-877a-b74cae45487f" providerId="ADAL" clId="{CE5358C5-1DCD-47BF-9A88-04D2402F0FC5}" dt="2024-04-07T10:09:01.706" v="843" actId="20577"/>
          <ac:spMkLst>
            <pc:docMk/>
            <pc:sldMk cId="1988440270" sldId="265"/>
            <ac:spMk id="2" creationId="{E3430473-FFCC-24AD-6D0F-4073D9E07ACC}"/>
          </ac:spMkLst>
        </pc:spChg>
        <pc:spChg chg="del mod">
          <ac:chgData name="Felder, Ken" userId="971d0e37-f220-4ebf-877a-b74cae45487f" providerId="ADAL" clId="{CE5358C5-1DCD-47BF-9A88-04D2402F0FC5}" dt="2024-04-07T10:08:28.565" v="745" actId="22"/>
          <ac:spMkLst>
            <pc:docMk/>
            <pc:sldMk cId="1988440270" sldId="265"/>
            <ac:spMk id="3" creationId="{EC60FA87-9D50-CEB4-E463-F5BCCE82ACF1}"/>
          </ac:spMkLst>
        </pc:spChg>
        <pc:picChg chg="add mod ord">
          <ac:chgData name="Felder, Ken" userId="971d0e37-f220-4ebf-877a-b74cae45487f" providerId="ADAL" clId="{CE5358C5-1DCD-47BF-9A88-04D2402F0FC5}" dt="2024-04-07T10:08:28.565" v="745" actId="22"/>
          <ac:picMkLst>
            <pc:docMk/>
            <pc:sldMk cId="1988440270" sldId="265"/>
            <ac:picMk id="5" creationId="{D815EB9D-A20C-5B25-C242-147719B3227C}"/>
          </ac:picMkLst>
        </pc:picChg>
      </pc:sldChg>
    </pc:docChg>
  </pc:docChgLst>
  <pc:docChgLst>
    <pc:chgData name="Ken" userId="971d0e37-f220-4ebf-877a-b74cae45487f" providerId="ADAL" clId="{08E42286-EA9E-4C5E-9AAC-14FA496EC05F}"/>
    <pc:docChg chg="undo custSel addSld delSld modSld sldOrd">
      <pc:chgData name="Ken" userId="971d0e37-f220-4ebf-877a-b74cae45487f" providerId="ADAL" clId="{08E42286-EA9E-4C5E-9AAC-14FA496EC05F}" dt="2024-04-09T21:01:36.383" v="257" actId="1076"/>
      <pc:docMkLst>
        <pc:docMk/>
      </pc:docMkLst>
      <pc:sldChg chg="addSp modSp mod modAnim">
        <pc:chgData name="Ken" userId="971d0e37-f220-4ebf-877a-b74cae45487f" providerId="ADAL" clId="{08E42286-EA9E-4C5E-9AAC-14FA496EC05F}" dt="2024-04-09T19:36:48.511" v="64"/>
        <pc:sldMkLst>
          <pc:docMk/>
          <pc:sldMk cId="1905340184" sldId="257"/>
        </pc:sldMkLst>
        <pc:spChg chg="mod">
          <ac:chgData name="Ken" userId="971d0e37-f220-4ebf-877a-b74cae45487f" providerId="ADAL" clId="{08E42286-EA9E-4C5E-9AAC-14FA496EC05F}" dt="2024-04-09T19:34:03.595" v="44" actId="27636"/>
          <ac:spMkLst>
            <pc:docMk/>
            <pc:sldMk cId="1905340184" sldId="257"/>
            <ac:spMk id="3" creationId="{81C17108-E2DA-01EE-D8E2-EB1AAE01CF6C}"/>
          </ac:spMkLst>
        </pc:spChg>
        <pc:spChg chg="mod">
          <ac:chgData name="Ken" userId="971d0e37-f220-4ebf-877a-b74cae45487f" providerId="ADAL" clId="{08E42286-EA9E-4C5E-9AAC-14FA496EC05F}" dt="2024-04-09T19:35:02.100" v="59" actId="1076"/>
          <ac:spMkLst>
            <pc:docMk/>
            <pc:sldMk cId="1905340184" sldId="257"/>
            <ac:spMk id="4" creationId="{DF37D06A-8D2D-6A74-9A71-6D6D2E91ED30}"/>
          </ac:spMkLst>
        </pc:spChg>
        <pc:cxnChg chg="add mod">
          <ac:chgData name="Ken" userId="971d0e37-f220-4ebf-877a-b74cae45487f" providerId="ADAL" clId="{08E42286-EA9E-4C5E-9AAC-14FA496EC05F}" dt="2024-04-09T19:35:09.198" v="60" actId="14100"/>
          <ac:cxnSpMkLst>
            <pc:docMk/>
            <pc:sldMk cId="1905340184" sldId="257"/>
            <ac:cxnSpMk id="6" creationId="{3EE8EC07-2294-3059-F7B4-E6B0EFAA9DAB}"/>
          </ac:cxnSpMkLst>
        </pc:cxnChg>
        <pc:cxnChg chg="add">
          <ac:chgData name="Ken" userId="971d0e37-f220-4ebf-877a-b74cae45487f" providerId="ADAL" clId="{08E42286-EA9E-4C5E-9AAC-14FA496EC05F}" dt="2024-04-09T19:35:18.256" v="61" actId="11529"/>
          <ac:cxnSpMkLst>
            <pc:docMk/>
            <pc:sldMk cId="1905340184" sldId="257"/>
            <ac:cxnSpMk id="9" creationId="{9BC89DEC-1B86-CD92-E806-9C3D4704A830}"/>
          </ac:cxnSpMkLst>
        </pc:cxnChg>
        <pc:cxnChg chg="add">
          <ac:chgData name="Ken" userId="971d0e37-f220-4ebf-877a-b74cae45487f" providerId="ADAL" clId="{08E42286-EA9E-4C5E-9AAC-14FA496EC05F}" dt="2024-04-09T19:35:24.653" v="62" actId="11529"/>
          <ac:cxnSpMkLst>
            <pc:docMk/>
            <pc:sldMk cId="1905340184" sldId="257"/>
            <ac:cxnSpMk id="11" creationId="{8E11C68E-1F0D-761B-6D88-0431F86E8A52}"/>
          </ac:cxnSpMkLst>
        </pc:cxnChg>
      </pc:sldChg>
      <pc:sldChg chg="add del">
        <pc:chgData name="Ken" userId="971d0e37-f220-4ebf-877a-b74cae45487f" providerId="ADAL" clId="{08E42286-EA9E-4C5E-9AAC-14FA496EC05F}" dt="2024-04-09T19:59:30.725" v="107" actId="2696"/>
        <pc:sldMkLst>
          <pc:docMk/>
          <pc:sldMk cId="3031151291" sldId="260"/>
        </pc:sldMkLst>
      </pc:sldChg>
      <pc:sldChg chg="add del">
        <pc:chgData name="Ken" userId="971d0e37-f220-4ebf-877a-b74cae45487f" providerId="ADAL" clId="{08E42286-EA9E-4C5E-9AAC-14FA496EC05F}" dt="2024-04-09T19:59:29.892" v="106" actId="2696"/>
        <pc:sldMkLst>
          <pc:docMk/>
          <pc:sldMk cId="2046132474" sldId="261"/>
        </pc:sldMkLst>
      </pc:sldChg>
      <pc:sldChg chg="add del">
        <pc:chgData name="Ken" userId="971d0e37-f220-4ebf-877a-b74cae45487f" providerId="ADAL" clId="{08E42286-EA9E-4C5E-9AAC-14FA496EC05F}" dt="2024-04-09T19:59:29.424" v="105" actId="2696"/>
        <pc:sldMkLst>
          <pc:docMk/>
          <pc:sldMk cId="1001081511" sldId="262"/>
        </pc:sldMkLst>
      </pc:sldChg>
      <pc:sldChg chg="add del ord modNotesTx">
        <pc:chgData name="Ken" userId="971d0e37-f220-4ebf-877a-b74cae45487f" providerId="ADAL" clId="{08E42286-EA9E-4C5E-9AAC-14FA496EC05F}" dt="2024-04-09T19:59:37.474" v="110"/>
        <pc:sldMkLst>
          <pc:docMk/>
          <pc:sldMk cId="1988440270" sldId="265"/>
        </pc:sldMkLst>
      </pc:sldChg>
      <pc:sldChg chg="addSp delSp modSp new mod">
        <pc:chgData name="Ken" userId="971d0e37-f220-4ebf-877a-b74cae45487f" providerId="ADAL" clId="{08E42286-EA9E-4C5E-9AAC-14FA496EC05F}" dt="2024-04-09T19:49:07.802" v="100" actId="22"/>
        <pc:sldMkLst>
          <pc:docMk/>
          <pc:sldMk cId="3866762365" sldId="266"/>
        </pc:sldMkLst>
        <pc:spChg chg="mod">
          <ac:chgData name="Ken" userId="971d0e37-f220-4ebf-877a-b74cae45487f" providerId="ADAL" clId="{08E42286-EA9E-4C5E-9AAC-14FA496EC05F}" dt="2024-04-09T19:49:05.936" v="99" actId="20577"/>
          <ac:spMkLst>
            <pc:docMk/>
            <pc:sldMk cId="3866762365" sldId="266"/>
            <ac:spMk id="2" creationId="{94E3C64B-6F96-7580-41CB-236CFE4A8CCD}"/>
          </ac:spMkLst>
        </pc:spChg>
        <pc:spChg chg="del">
          <ac:chgData name="Ken" userId="971d0e37-f220-4ebf-877a-b74cae45487f" providerId="ADAL" clId="{08E42286-EA9E-4C5E-9AAC-14FA496EC05F}" dt="2024-04-09T19:49:07.802" v="100" actId="22"/>
          <ac:spMkLst>
            <pc:docMk/>
            <pc:sldMk cId="3866762365" sldId="266"/>
            <ac:spMk id="3" creationId="{3DD4C3D1-0834-0222-CBED-151FBD1A98AE}"/>
          </ac:spMkLst>
        </pc:spChg>
        <pc:picChg chg="add mod ord">
          <ac:chgData name="Ken" userId="971d0e37-f220-4ebf-877a-b74cae45487f" providerId="ADAL" clId="{08E42286-EA9E-4C5E-9AAC-14FA496EC05F}" dt="2024-04-09T19:49:07.802" v="100" actId="22"/>
          <ac:picMkLst>
            <pc:docMk/>
            <pc:sldMk cId="3866762365" sldId="266"/>
            <ac:picMk id="5" creationId="{88A29B59-AF8A-B650-2CA7-8F5A2DBF7F75}"/>
          </ac:picMkLst>
        </pc:picChg>
      </pc:sldChg>
      <pc:sldChg chg="addSp delSp modSp new mod">
        <pc:chgData name="Ken" userId="971d0e37-f220-4ebf-877a-b74cae45487f" providerId="ADAL" clId="{08E42286-EA9E-4C5E-9AAC-14FA496EC05F}" dt="2024-04-09T21:01:36.383" v="257" actId="1076"/>
        <pc:sldMkLst>
          <pc:docMk/>
          <pc:sldMk cId="1646941537" sldId="267"/>
        </pc:sldMkLst>
        <pc:spChg chg="mod">
          <ac:chgData name="Ken" userId="971d0e37-f220-4ebf-877a-b74cae45487f" providerId="ADAL" clId="{08E42286-EA9E-4C5E-9AAC-14FA496EC05F}" dt="2024-04-09T20:34:30.045" v="118" actId="20577"/>
          <ac:spMkLst>
            <pc:docMk/>
            <pc:sldMk cId="1646941537" sldId="267"/>
            <ac:spMk id="2" creationId="{513A49F7-9DC9-AA06-C745-CE95FBE65624}"/>
          </ac:spMkLst>
        </pc:spChg>
        <pc:spChg chg="del">
          <ac:chgData name="Ken" userId="971d0e37-f220-4ebf-877a-b74cae45487f" providerId="ADAL" clId="{08E42286-EA9E-4C5E-9AAC-14FA496EC05F}" dt="2024-04-09T20:34:31.585" v="119" actId="22"/>
          <ac:spMkLst>
            <pc:docMk/>
            <pc:sldMk cId="1646941537" sldId="267"/>
            <ac:spMk id="3" creationId="{690FE090-DD9F-F8A6-14E3-EBED21469481}"/>
          </ac:spMkLst>
        </pc:spChg>
        <pc:picChg chg="add mod ord">
          <ac:chgData name="Ken" userId="971d0e37-f220-4ebf-877a-b74cae45487f" providerId="ADAL" clId="{08E42286-EA9E-4C5E-9AAC-14FA496EC05F}" dt="2024-04-09T21:01:36.383" v="257" actId="1076"/>
          <ac:picMkLst>
            <pc:docMk/>
            <pc:sldMk cId="1646941537" sldId="267"/>
            <ac:picMk id="5" creationId="{ABFB1B2E-98E3-3020-9F50-CA53DB504E22}"/>
          </ac:picMkLst>
        </pc:picChg>
      </pc:sldChg>
      <pc:sldChg chg="addSp delSp modSp new mod modNotesTx">
        <pc:chgData name="Ken" userId="971d0e37-f220-4ebf-877a-b74cae45487f" providerId="ADAL" clId="{08E42286-EA9E-4C5E-9AAC-14FA496EC05F}" dt="2024-04-09T21:00:22.510" v="254" actId="20577"/>
        <pc:sldMkLst>
          <pc:docMk/>
          <pc:sldMk cId="985019063" sldId="268"/>
        </pc:sldMkLst>
        <pc:spChg chg="mod">
          <ac:chgData name="Ken" userId="971d0e37-f220-4ebf-877a-b74cae45487f" providerId="ADAL" clId="{08E42286-EA9E-4C5E-9AAC-14FA496EC05F}" dt="2024-04-09T20:58:13.728" v="167" actId="20577"/>
          <ac:spMkLst>
            <pc:docMk/>
            <pc:sldMk cId="985019063" sldId="268"/>
            <ac:spMk id="2" creationId="{3685CE07-A96D-D52E-0C96-0649DC3C98DB}"/>
          </ac:spMkLst>
        </pc:spChg>
        <pc:spChg chg="del">
          <ac:chgData name="Ken" userId="971d0e37-f220-4ebf-877a-b74cae45487f" providerId="ADAL" clId="{08E42286-EA9E-4C5E-9AAC-14FA496EC05F}" dt="2024-04-09T20:58:15.929" v="168" actId="22"/>
          <ac:spMkLst>
            <pc:docMk/>
            <pc:sldMk cId="985019063" sldId="268"/>
            <ac:spMk id="3" creationId="{D7D4CF1F-EF46-0BE8-C17F-ADC4C574D267}"/>
          </ac:spMkLst>
        </pc:spChg>
        <pc:picChg chg="add mod ord">
          <ac:chgData name="Ken" userId="971d0e37-f220-4ebf-877a-b74cae45487f" providerId="ADAL" clId="{08E42286-EA9E-4C5E-9AAC-14FA496EC05F}" dt="2024-04-09T20:58:22.314" v="170" actId="1076"/>
          <ac:picMkLst>
            <pc:docMk/>
            <pc:sldMk cId="985019063" sldId="268"/>
            <ac:picMk id="5" creationId="{1EA8A24B-8478-0D0A-8F6A-2ADD54BDD9D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58A7F-96D6-45FA-8FB8-646F161C8B66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BDC99-7D6C-42DC-A1D5-DE24B50C42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66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study</a:t>
            </a:r>
            <a:r>
              <a:rPr lang="de-DE" dirty="0"/>
              <a:t>: Short-term wind power: +N-BEATS </a:t>
            </a:r>
            <a:r>
              <a:rPr lang="de-DE" dirty="0" err="1"/>
              <a:t>best</a:t>
            </a:r>
            <a:r>
              <a:rPr lang="de-DE" dirty="0"/>
              <a:t> in </a:t>
            </a:r>
            <a:r>
              <a:rPr lang="de-DE" dirty="0" err="1"/>
              <a:t>accuracy</a:t>
            </a:r>
            <a:r>
              <a:rPr lang="de-DE" dirty="0"/>
              <a:t> (MAPE); -DL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black</a:t>
            </a:r>
            <a:r>
              <a:rPr lang="de-DE" dirty="0"/>
              <a:t> box (N-BEATS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interpretable</a:t>
            </a:r>
            <a:r>
              <a:rPr lang="de-DE" dirty="0"/>
              <a:t>); +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pre-processing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2. Study: Energy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forcast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BDC99-7D6C-42DC-A1D5-DE24B50C42C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493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BDC99-7D6C-42DC-A1D5-DE24B50C42C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192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NWP: </a:t>
            </a:r>
            <a:r>
              <a:rPr lang="de-DE" dirty="0" err="1"/>
              <a:t>Numerical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-&gt; power </a:t>
            </a:r>
            <a:r>
              <a:rPr lang="de-DE" dirty="0" err="1"/>
              <a:t>forecasting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BDC99-7D6C-42DC-A1D5-DE24B50C42C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450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Intra-Day </a:t>
            </a:r>
            <a:r>
              <a:rPr lang="de-DE" dirty="0" err="1"/>
              <a:t>considered</a:t>
            </a:r>
            <a:endParaRPr lang="de-DE" dirty="0"/>
          </a:p>
          <a:p>
            <a:r>
              <a:rPr lang="de-DE" dirty="0"/>
              <a:t>1-minute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forecast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15-minute </a:t>
            </a:r>
            <a:r>
              <a:rPr lang="de-DE" dirty="0" err="1"/>
              <a:t>prices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settlement</a:t>
            </a:r>
            <a:r>
              <a:rPr lang="de-DE" dirty="0"/>
              <a:t> </a:t>
            </a:r>
            <a:r>
              <a:rPr lang="de-DE" dirty="0" err="1"/>
              <a:t>price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BDC99-7D6C-42DC-A1D5-DE24B50C42C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990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BDC99-7D6C-42DC-A1D5-DE24B50C42C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558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System </a:t>
            </a:r>
            <a:r>
              <a:rPr lang="de-DE" dirty="0" err="1"/>
              <a:t>identification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BDC99-7D6C-42DC-A1D5-DE24B50C42C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845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left figure shows a sample of a 15 minutes ahead forecast (Dataset with 15 minutes</a:t>
            </a:r>
          </a:p>
          <a:p>
            <a:r>
              <a:rPr lang="en-US" dirty="0"/>
              <a:t>time resolution). Bottom left figure shows a sample of a 1 hour ahead forecast (Dataset</a:t>
            </a:r>
          </a:p>
          <a:p>
            <a:r>
              <a:rPr lang="en-US" dirty="0"/>
              <a:t>with 15 minutes time resolution). Top right figure shows a sample of a 1 hour ahead forecast</a:t>
            </a:r>
          </a:p>
          <a:p>
            <a:r>
              <a:rPr lang="en-US" dirty="0"/>
              <a:t>(Dataset with 1 hour time resolution). Bottom right figure shows a sample of a 4 hour ahead</a:t>
            </a:r>
          </a:p>
          <a:p>
            <a:r>
              <a:rPr lang="en-US" dirty="0"/>
              <a:t>forecast (Dataset with 1 hour time resolution).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BDC99-7D6C-42DC-A1D5-DE24B50C42C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532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95EA5-967E-A223-503A-A9022521B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256A6F-7735-FED5-EDF6-4501B7931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AA1401-E596-AEB3-F838-CC30D5E9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ACEE-7285-4400-A9A8-0DD19F08738F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812B7-DD4B-AD1B-237B-A575FA10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F72019-6318-471D-7681-66941F43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1617-3B9E-4CD2-BEEE-71AC4770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0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68BF0-D9CD-9CA7-99C4-AD8C061B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14A117-2B9B-85F4-1B65-4D1E9CF79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2D303-B6DF-6539-F083-56E3A698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ACEE-7285-4400-A9A8-0DD19F08738F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D9B23-87C4-3FCE-EAB4-8B82CF71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5484B-55BF-87FF-34A1-4C493C8C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1617-3B9E-4CD2-BEEE-71AC4770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59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AEBBF89-2A12-0494-C37A-1890578CB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D58C0B-4014-EC21-D23F-26DFF905F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192A3A-68D8-9346-2BCA-907FB9B7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ACEE-7285-4400-A9A8-0DD19F08738F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C74AE3-B23B-5C46-32CC-3C83E4E2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470D8C-BFE5-E03D-920E-9E9ED393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1617-3B9E-4CD2-BEEE-71AC4770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31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F6965-F36B-FFE4-D021-2851FDFA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19B85B-72D8-6F7F-CE75-C27961912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1FDD66-5D81-6168-9BAE-E1FA23EC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ACEE-7285-4400-A9A8-0DD19F08738F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233D23-7A52-D71A-1384-15B9AAD2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9DCADC-B4A7-0C7F-C266-FE88C22C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1617-3B9E-4CD2-BEEE-71AC4770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45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01318-2569-AB83-B424-83F098F3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CDBECC-8B07-99F3-3F95-232B8446E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7E93A6-03E8-4326-BB00-69C52D1C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ACEE-7285-4400-A9A8-0DD19F08738F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6D71B4-A3F8-02EB-9834-EA982914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C435DF-8347-1720-598B-879859C0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1617-3B9E-4CD2-BEEE-71AC4770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3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50F2A-40C5-3434-04C4-BC7226FE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5106D0-0ED8-B672-2699-64B8E94A0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BA336C-2163-2267-E3E1-1E6367E58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F76510-6523-7E05-0726-D1481A19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ACEE-7285-4400-A9A8-0DD19F08738F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FFDDAC-C240-7C3D-16B3-5E8FB4A3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2A3CFC-BF37-E65A-C3CE-07FAA103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1617-3B9E-4CD2-BEEE-71AC4770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60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81CFD-2FB8-D9FD-8F5F-D42117EF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BE2377-C781-6C70-E070-1F2D2BFCC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8AEB5E-7189-CC25-30C5-0943A2768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6764EC-99FF-CF84-D670-6618F6873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8C95604-63CC-BB18-2E3D-E545F128C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CBA4B4-A9F5-B129-D4B0-02B4CA42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ACEE-7285-4400-A9A8-0DD19F08738F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339E5D6-489B-D1C5-A1DF-D782B947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668A8D-D697-A768-B1DD-009B97EC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1617-3B9E-4CD2-BEEE-71AC4770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94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A08C1-7048-A7DB-626E-D66269A9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B7F20F-4E99-6E54-D1C8-1ABEF9E3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ACEE-7285-4400-A9A8-0DD19F08738F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39D039-347B-41BA-C1B8-41AEDFCB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92AEE6-7244-3A37-C0FD-F2E12109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1617-3B9E-4CD2-BEEE-71AC4770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97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4F7DB2-EC13-6FEE-1839-ACCD0A05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ACEE-7285-4400-A9A8-0DD19F08738F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C888E0-9512-7803-8D55-BE390783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C3B868-2F91-AADF-6CD3-730DD5FF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1617-3B9E-4CD2-BEEE-71AC4770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3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30608-CD7F-2D8A-5303-0A063806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11F3E5-0555-4769-CD84-FCFC63C0E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150376-5E6E-089B-F452-3B2206C9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6B7A86-E0EA-B9ED-D1BB-9149B8DE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ACEE-7285-4400-A9A8-0DD19F08738F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2238A4-6D15-B933-9164-805735EE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71BF18-887A-87B4-E186-4ECA0551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1617-3B9E-4CD2-BEEE-71AC4770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84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57AD7-53B9-E5C0-0596-D35A1057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49EDE7D-4C97-7D2E-D3A1-6DD62DA58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9ED83C-424D-8D86-CAD3-747AB6BE9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BD18EA-3086-7EC8-FE76-50FD00DE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ACEE-7285-4400-A9A8-0DD19F08738F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355D87-F3A3-001A-6F5A-C851D7B6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F2D674-DC93-62A3-F4AA-8EE2744B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1617-3B9E-4CD2-BEEE-71AC4770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96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1F0458-622F-FAF9-DEDD-77A572B4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064A97-9F9C-FEE6-3710-72AEE27FD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2CE40-02A9-5C2D-90E2-745E70929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9CACEE-7285-4400-A9A8-0DD19F08738F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B9E4A-8CD2-4A70-2714-77CA6D70A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D8E565-448B-05E0-9F36-664FF7767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201617-3B9E-4CD2-BEEE-71AC4770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9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energy.2022.126432" TargetMode="External"/><Relationship Id="rId2" Type="http://schemas.openxmlformats.org/officeDocument/2006/relationships/hyperlink" Target="https://doi.org/10.1016/j.renene.2019.01.01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48550/arXiv.2401.0001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7AF34-D0D1-8808-D1AE-10F010E23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in der Energiewirtschaft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B30AD7-F1DB-78E3-4700-7DFA46F1A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058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50D1354-15DF-A56D-94C6-AACE26B86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0885"/>
            <a:ext cx="10515600" cy="4276230"/>
          </a:xfrm>
        </p:spPr>
      </p:pic>
    </p:spTree>
    <p:extLst>
      <p:ext uri="{BB962C8B-B14F-4D97-AF65-F5344CB8AC3E}">
        <p14:creationId xmlns:p14="http://schemas.microsoft.com/office/powerpoint/2010/main" val="20461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07524-54B3-ECA7-E684-F68F4D4C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Optimization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F3DCC0E-8B37-3BF0-231F-308EE2C3C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634" y="1825625"/>
            <a:ext cx="9626731" cy="4351338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5698EA2-CF14-969A-C7BA-C952F799B559}"/>
              </a:ext>
            </a:extLst>
          </p:cNvPr>
          <p:cNvSpPr txBox="1"/>
          <p:nvPr/>
        </p:nvSpPr>
        <p:spPr>
          <a:xfrm>
            <a:off x="9467823" y="6356267"/>
            <a:ext cx="250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Quelle: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Ifaei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, et al 2023</a:t>
            </a:r>
          </a:p>
        </p:txBody>
      </p:sp>
    </p:spTree>
    <p:extLst>
      <p:ext uri="{BB962C8B-B14F-4D97-AF65-F5344CB8AC3E}">
        <p14:creationId xmlns:p14="http://schemas.microsoft.com/office/powerpoint/2010/main" val="303115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39372-9EF2-8586-0A9C-8B741F00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Spatiotemporal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271A47A-43A2-3382-B4CF-49B9F663F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4660"/>
            <a:ext cx="10515600" cy="3893267"/>
          </a:xfrm>
        </p:spPr>
      </p:pic>
    </p:spTree>
    <p:extLst>
      <p:ext uri="{BB962C8B-B14F-4D97-AF65-F5344CB8AC3E}">
        <p14:creationId xmlns:p14="http://schemas.microsoft.com/office/powerpoint/2010/main" val="367825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72007-42EC-5A16-20E5-4DA5BA11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Circular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F087510-B7C1-5A86-54B9-2BBCBF37CD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44624"/>
            <a:ext cx="5181600" cy="3513340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D9471B4-79C2-D9EF-8148-7095D24F27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40864"/>
            <a:ext cx="5181600" cy="4120859"/>
          </a:xfrm>
        </p:spPr>
      </p:pic>
    </p:spTree>
    <p:extLst>
      <p:ext uri="{BB962C8B-B14F-4D97-AF65-F5344CB8AC3E}">
        <p14:creationId xmlns:p14="http://schemas.microsoft.com/office/powerpoint/2010/main" val="255091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30473-FFCC-24AD-6D0F-4073D9E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Optimization</a:t>
            </a:r>
            <a:r>
              <a:rPr lang="de-DE" dirty="0"/>
              <a:t> (</a:t>
            </a:r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815EB9D-A20C-5B25-C242-147719B32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40702"/>
            <a:ext cx="10515600" cy="3321184"/>
          </a:xfrm>
        </p:spPr>
      </p:pic>
    </p:spTree>
    <p:extLst>
      <p:ext uri="{BB962C8B-B14F-4D97-AF65-F5344CB8AC3E}">
        <p14:creationId xmlns:p14="http://schemas.microsoft.com/office/powerpoint/2010/main" val="1988440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04157-F613-25B6-95D8-FCE7EF79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Forecasting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6B6A4F-42C5-453C-8C49-A904A5A20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6525" y="1321355"/>
            <a:ext cx="6062055" cy="527623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AD3853C-2AC6-BF7D-2AE8-C1CE96DB9F76}"/>
              </a:ext>
            </a:extLst>
          </p:cNvPr>
          <p:cNvSpPr txBox="1"/>
          <p:nvPr/>
        </p:nvSpPr>
        <p:spPr>
          <a:xfrm>
            <a:off x="10103645" y="6308209"/>
            <a:ext cx="199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Quelle: Putz, 2024</a:t>
            </a:r>
          </a:p>
        </p:txBody>
      </p:sp>
    </p:spTree>
    <p:extLst>
      <p:ext uri="{BB962C8B-B14F-4D97-AF65-F5344CB8AC3E}">
        <p14:creationId xmlns:p14="http://schemas.microsoft.com/office/powerpoint/2010/main" val="108119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D65753-C80D-6FA0-56C0-26A24AE3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categories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C17108-E2DA-01EE-D8E2-EB1AAE01CF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Supervised</a:t>
            </a:r>
            <a:r>
              <a:rPr lang="de-DE" dirty="0"/>
              <a:t> Learning</a:t>
            </a:r>
          </a:p>
          <a:p>
            <a:pPr lvl="1"/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pPr lvl="1"/>
            <a:r>
              <a:rPr lang="de-DE" dirty="0" err="1"/>
              <a:t>Learns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and </a:t>
            </a:r>
            <a:r>
              <a:rPr lang="de-DE" dirty="0" err="1"/>
              <a:t>characteristics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Unsupervised</a:t>
            </a:r>
            <a:r>
              <a:rPr lang="de-DE" dirty="0"/>
              <a:t> Learning</a:t>
            </a:r>
          </a:p>
          <a:p>
            <a:pPr lvl="1"/>
            <a:r>
              <a:rPr lang="de-DE" dirty="0" err="1"/>
              <a:t>unlabeled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pPr lvl="1"/>
            <a:r>
              <a:rPr lang="de-DE" dirty="0" err="1"/>
              <a:t>Discovers</a:t>
            </a:r>
            <a:r>
              <a:rPr lang="de-DE" dirty="0"/>
              <a:t>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and </a:t>
            </a:r>
            <a:r>
              <a:rPr lang="de-DE" dirty="0" err="1"/>
              <a:t>relationships</a:t>
            </a:r>
            <a:endParaRPr lang="de-DE" dirty="0"/>
          </a:p>
          <a:p>
            <a:r>
              <a:rPr lang="de-DE" dirty="0"/>
              <a:t>Reinforcement Learning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necessary</a:t>
            </a:r>
            <a:endParaRPr lang="de-DE" dirty="0"/>
          </a:p>
          <a:p>
            <a:pPr lvl="1"/>
            <a:r>
              <a:rPr lang="de-DE" dirty="0"/>
              <a:t>Agent </a:t>
            </a:r>
            <a:r>
              <a:rPr lang="de-DE" dirty="0" err="1"/>
              <a:t>explores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37D06A-8D2D-6A74-9A71-6D6D2E91E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2346763"/>
            <a:ext cx="5181600" cy="3309061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Prediction</a:t>
            </a:r>
            <a:r>
              <a:rPr lang="de-DE" dirty="0"/>
              <a:t> / </a:t>
            </a:r>
            <a:r>
              <a:rPr lang="de-DE" dirty="0" err="1"/>
              <a:t>Forecasting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Clustering</a:t>
            </a:r>
          </a:p>
          <a:p>
            <a:endParaRPr lang="de-DE" dirty="0"/>
          </a:p>
          <a:p>
            <a:r>
              <a:rPr lang="de-DE" dirty="0" err="1"/>
              <a:t>Optimization</a:t>
            </a:r>
            <a:r>
              <a:rPr lang="de-DE" dirty="0"/>
              <a:t> / Control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3EE8EC07-2294-3059-F7B4-E6B0EFAA9DAB}"/>
              </a:ext>
            </a:extLst>
          </p:cNvPr>
          <p:cNvCxnSpPr>
            <a:cxnSpLocks/>
          </p:cNvCxnSpPr>
          <p:nvPr/>
        </p:nvCxnSpPr>
        <p:spPr>
          <a:xfrm>
            <a:off x="4219361" y="2042023"/>
            <a:ext cx="1939513" cy="459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BC89DEC-1B86-CD92-E806-9C3D4704A830}"/>
              </a:ext>
            </a:extLst>
          </p:cNvPr>
          <p:cNvCxnSpPr/>
          <p:nvPr/>
        </p:nvCxnSpPr>
        <p:spPr>
          <a:xfrm>
            <a:off x="4576100" y="3399272"/>
            <a:ext cx="15961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E11C68E-1F0D-761B-6D88-0431F86E8A52}"/>
              </a:ext>
            </a:extLst>
          </p:cNvPr>
          <p:cNvCxnSpPr/>
          <p:nvPr/>
        </p:nvCxnSpPr>
        <p:spPr>
          <a:xfrm flipV="1">
            <a:off x="4707315" y="4289069"/>
            <a:ext cx="1451559" cy="483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3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3C64B-6F96-7580-41CB-236CFE4A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Prediction</a:t>
            </a:r>
            <a:r>
              <a:rPr lang="de-DE" dirty="0"/>
              <a:t> / </a:t>
            </a:r>
            <a:r>
              <a:rPr lang="de-DE" dirty="0" err="1"/>
              <a:t>Forecasting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8A29B59-AF8A-B650-2CA7-8F5A2DBF7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54655" y="1825625"/>
            <a:ext cx="4082690" cy="4351338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B44560B-FC54-D4AD-681A-313C838393F8}"/>
              </a:ext>
            </a:extLst>
          </p:cNvPr>
          <p:cNvSpPr txBox="1"/>
          <p:nvPr/>
        </p:nvSpPr>
        <p:spPr>
          <a:xfrm>
            <a:off x="10103645" y="6308209"/>
            <a:ext cx="199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Quelle: Putz, 2024</a:t>
            </a:r>
          </a:p>
        </p:txBody>
      </p:sp>
    </p:spTree>
    <p:extLst>
      <p:ext uri="{BB962C8B-B14F-4D97-AF65-F5344CB8AC3E}">
        <p14:creationId xmlns:p14="http://schemas.microsoft.com/office/powerpoint/2010/main" val="386676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CD228-C565-FE0E-BD52-3617ED1A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Prediction</a:t>
            </a:r>
            <a:r>
              <a:rPr lang="de-DE" dirty="0"/>
              <a:t> / </a:t>
            </a:r>
            <a:r>
              <a:rPr lang="de-DE" dirty="0" err="1"/>
              <a:t>Forecasting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00DE06B-D387-FF76-76BD-BBECF68F71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979086"/>
            <a:ext cx="5181600" cy="4044416"/>
          </a:xfrm>
        </p:spPr>
      </p:pic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B7ECC7B6-0547-685A-A49C-CAB42FCDF2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27371" y="2112362"/>
            <a:ext cx="4419366" cy="3911140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5CCA713-1515-646D-CD47-4B7FBC89CEBF}"/>
              </a:ext>
            </a:extLst>
          </p:cNvPr>
          <p:cNvSpPr txBox="1"/>
          <p:nvPr/>
        </p:nvSpPr>
        <p:spPr>
          <a:xfrm>
            <a:off x="9475774" y="6445176"/>
            <a:ext cx="250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Quelle: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Ifaei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, et al 2023</a:t>
            </a:r>
          </a:p>
        </p:txBody>
      </p:sp>
    </p:spTree>
    <p:extLst>
      <p:ext uri="{BB962C8B-B14F-4D97-AF65-F5344CB8AC3E}">
        <p14:creationId xmlns:p14="http://schemas.microsoft.com/office/powerpoint/2010/main" val="328449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5CE07-A96D-D52E-0C96-0649DC3C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Clustering</a:t>
            </a:r>
          </a:p>
        </p:txBody>
      </p:sp>
      <p:pic>
        <p:nvPicPr>
          <p:cNvPr id="11" name="Inhaltsplatzhalter 10" descr="Ein Bild, das Text, Quittung, Schrift, Reihe enthält.&#10;&#10;Automatisch generierte Beschreibung">
            <a:extLst>
              <a:ext uri="{FF2B5EF4-FFF2-40B4-BE49-F238E27FC236}">
                <a16:creationId xmlns:a16="http://schemas.microsoft.com/office/drawing/2014/main" id="{89C220ED-66B0-56E7-05B6-F10275313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19" y="2651880"/>
            <a:ext cx="10878761" cy="2357958"/>
          </a:xfr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F0B0E46-2B6F-F7E9-255D-6D4BF2CF78B4}"/>
              </a:ext>
            </a:extLst>
          </p:cNvPr>
          <p:cNvSpPr txBox="1"/>
          <p:nvPr/>
        </p:nvSpPr>
        <p:spPr>
          <a:xfrm>
            <a:off x="9750883" y="6376102"/>
            <a:ext cx="244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Quelle: Hao, et al 2019</a:t>
            </a:r>
          </a:p>
        </p:txBody>
      </p:sp>
    </p:spTree>
    <p:extLst>
      <p:ext uri="{BB962C8B-B14F-4D97-AF65-F5344CB8AC3E}">
        <p14:creationId xmlns:p14="http://schemas.microsoft.com/office/powerpoint/2010/main" val="98501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CD575-57FE-602B-BEF7-472186D2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Clustering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8B9FDC0-080E-4610-E96B-A65F5C2858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97810"/>
            <a:ext cx="5181600" cy="4006968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4068EFC-BEBE-97F5-A927-A2D706B8E3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997810"/>
            <a:ext cx="5049102" cy="4351338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91154D5-F5B9-42E6-B9CB-D978C636A81B}"/>
              </a:ext>
            </a:extLst>
          </p:cNvPr>
          <p:cNvSpPr txBox="1"/>
          <p:nvPr/>
        </p:nvSpPr>
        <p:spPr>
          <a:xfrm>
            <a:off x="9475774" y="6445176"/>
            <a:ext cx="250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Quelle: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Ifaei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, et al 2023</a:t>
            </a:r>
          </a:p>
        </p:txBody>
      </p:sp>
    </p:spTree>
    <p:extLst>
      <p:ext uri="{BB962C8B-B14F-4D97-AF65-F5344CB8AC3E}">
        <p14:creationId xmlns:p14="http://schemas.microsoft.com/office/powerpoint/2010/main" val="22597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A49F7-9DC9-AA06-C745-CE95FBE6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BFB1B2E-98E3-3020-9F50-CA53DB504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3549" y="493889"/>
            <a:ext cx="5498680" cy="5678720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2D0AFD4-09AA-2A02-4D5B-147E8F25A689}"/>
              </a:ext>
            </a:extLst>
          </p:cNvPr>
          <p:cNvSpPr txBox="1"/>
          <p:nvPr/>
        </p:nvSpPr>
        <p:spPr>
          <a:xfrm>
            <a:off x="9214295" y="6308209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Quelle: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Madahi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, et al 2023</a:t>
            </a:r>
          </a:p>
        </p:txBody>
      </p:sp>
    </p:spTree>
    <p:extLst>
      <p:ext uri="{BB962C8B-B14F-4D97-AF65-F5344CB8AC3E}">
        <p14:creationId xmlns:p14="http://schemas.microsoft.com/office/powerpoint/2010/main" val="164694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70B42-4455-5A8A-1A7E-87511647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1A14B9B-A35D-C173-6569-3AA866B3BC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54404" y="1825625"/>
            <a:ext cx="4949192" cy="4351338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36FE13E-E661-0FF9-35D1-AE0EA2A715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189930"/>
            <a:ext cx="5181600" cy="3622728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FF4250B-614D-187E-49AC-CBD4A39CC97B}"/>
              </a:ext>
            </a:extLst>
          </p:cNvPr>
          <p:cNvSpPr txBox="1"/>
          <p:nvPr/>
        </p:nvSpPr>
        <p:spPr>
          <a:xfrm>
            <a:off x="9363479" y="6355849"/>
            <a:ext cx="250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Quelle: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Ifaei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, et al 2023</a:t>
            </a:r>
          </a:p>
        </p:txBody>
      </p:sp>
    </p:spTree>
    <p:extLst>
      <p:ext uri="{BB962C8B-B14F-4D97-AF65-F5344CB8AC3E}">
        <p14:creationId xmlns:p14="http://schemas.microsoft.com/office/powerpoint/2010/main" val="1001081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DEBC1-4EE6-3F09-2177-A7143300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59FD5E-0691-CBAA-57D7-4AB1DBAC0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D. Putz, „</a:t>
            </a:r>
            <a:r>
              <a:rPr lang="en-US" dirty="0"/>
              <a:t>Robust Energy Forecasting”, Dissertation, </a:t>
            </a:r>
            <a:r>
              <a:rPr lang="en-US" dirty="0" err="1"/>
              <a:t>Technische</a:t>
            </a:r>
            <a:r>
              <a:rPr lang="en-US" dirty="0"/>
              <a:t> Universität Wien, </a:t>
            </a:r>
            <a:r>
              <a:rPr lang="en-US" dirty="0" err="1"/>
              <a:t>Österreich</a:t>
            </a:r>
            <a:r>
              <a:rPr lang="en-US" dirty="0"/>
              <a:t>, 2024</a:t>
            </a:r>
          </a:p>
          <a:p>
            <a:r>
              <a:rPr lang="de-DE" dirty="0"/>
              <a:t>Y. Hao, et al. „</a:t>
            </a:r>
            <a:r>
              <a:rPr lang="en-US" dirty="0"/>
              <a:t>A novel clustering algorithm based on mathematical morphology for wind power generation prediction”, 2019, Renewable Energy, </a:t>
            </a:r>
            <a:r>
              <a:rPr lang="en-US" dirty="0">
                <a:hlinkClick r:id="rId2"/>
              </a:rPr>
              <a:t>https://doi.org/10.1016/j.renene.2019.01.018</a:t>
            </a:r>
            <a:endParaRPr lang="en-US" dirty="0"/>
          </a:p>
          <a:p>
            <a:r>
              <a:rPr lang="en-US" dirty="0" err="1"/>
              <a:t>Ifaei</a:t>
            </a:r>
            <a:r>
              <a:rPr lang="en-US" dirty="0"/>
              <a:t>, et al. </a:t>
            </a:r>
            <a:r>
              <a:rPr lang="de-DE" dirty="0"/>
              <a:t>„</a:t>
            </a:r>
            <a:r>
              <a:rPr lang="en-US" dirty="0"/>
              <a:t>Sustainable energies and machine learning”, 2023, Energy, </a:t>
            </a:r>
            <a:r>
              <a:rPr lang="en-US" dirty="0">
                <a:hlinkClick r:id="rId3"/>
              </a:rPr>
              <a:t>https://doi.org/10.1016/j.energy.2022.126432</a:t>
            </a:r>
            <a:endParaRPr lang="en-US" dirty="0"/>
          </a:p>
          <a:p>
            <a:r>
              <a:rPr lang="en-US" dirty="0" err="1"/>
              <a:t>Madahi</a:t>
            </a:r>
            <a:r>
              <a:rPr lang="en-US" dirty="0"/>
              <a:t>, et al. </a:t>
            </a:r>
            <a:r>
              <a:rPr lang="de-DE" dirty="0"/>
              <a:t>„</a:t>
            </a:r>
            <a:r>
              <a:rPr lang="en-US" dirty="0"/>
              <a:t>Distributional Reinforcement Learning-based Energy Arbitrage Strategies in Imbalance Settlement Mechanism”, 2023, </a:t>
            </a:r>
            <a:r>
              <a:rPr lang="en-US" dirty="0">
                <a:hlinkClick r:id="rId4"/>
              </a:rPr>
              <a:t>https://doi.org/10.48550/arXiv.2401.00015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96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Breitbild</PresentationFormat>
  <Paragraphs>60</Paragraphs>
  <Slides>15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</vt:lpstr>
      <vt:lpstr>Machine Learning in der Energiewirtschaft</vt:lpstr>
      <vt:lpstr>Machine Learning categories</vt:lpstr>
      <vt:lpstr>Prediction / Forecasting</vt:lpstr>
      <vt:lpstr>Prediction / Forecasting</vt:lpstr>
      <vt:lpstr>Clustering</vt:lpstr>
      <vt:lpstr>Clustering</vt:lpstr>
      <vt:lpstr>Control</vt:lpstr>
      <vt:lpstr>Control</vt:lpstr>
      <vt:lpstr>Quellen</vt:lpstr>
      <vt:lpstr>PowerPoint-Präsentation</vt:lpstr>
      <vt:lpstr>Optimization</vt:lpstr>
      <vt:lpstr>Spatiotemporal problems</vt:lpstr>
      <vt:lpstr>Circular integration</vt:lpstr>
      <vt:lpstr>Optimization (Objective functions)</vt:lpstr>
      <vt:lpstr>Forecasting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Felder, Ken</dc:creator>
  <cp:lastModifiedBy>Ken Felder</cp:lastModifiedBy>
  <cp:revision>1</cp:revision>
  <dcterms:created xsi:type="dcterms:W3CDTF">2024-04-04T07:27:24Z</dcterms:created>
  <dcterms:modified xsi:type="dcterms:W3CDTF">2024-04-10T11:18:48Z</dcterms:modified>
</cp:coreProperties>
</file>