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464EC-365A-4086-9D16-089C75E0FB32}" v="4" dt="2024-04-11T13:47:56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62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der, Ken" userId="971d0e37-f220-4ebf-877a-b74cae45487f" providerId="ADAL" clId="{063464EC-365A-4086-9D16-089C75E0FB32}"/>
    <pc:docChg chg="custSel addSld modSld">
      <pc:chgData name="Felder, Ken" userId="971d0e37-f220-4ebf-877a-b74cae45487f" providerId="ADAL" clId="{063464EC-365A-4086-9D16-089C75E0FB32}" dt="2024-04-11T13:50:34.741" v="266" actId="255"/>
      <pc:docMkLst>
        <pc:docMk/>
      </pc:docMkLst>
      <pc:sldChg chg="modSp mod">
        <pc:chgData name="Felder, Ken" userId="971d0e37-f220-4ebf-877a-b74cae45487f" providerId="ADAL" clId="{063464EC-365A-4086-9D16-089C75E0FB32}" dt="2024-04-11T13:50:34.741" v="266" actId="255"/>
        <pc:sldMkLst>
          <pc:docMk/>
          <pc:sldMk cId="3879828392" sldId="256"/>
        </pc:sldMkLst>
        <pc:spChg chg="mod">
          <ac:chgData name="Felder, Ken" userId="971d0e37-f220-4ebf-877a-b74cae45487f" providerId="ADAL" clId="{063464EC-365A-4086-9D16-089C75E0FB32}" dt="2024-04-11T13:49:45.154" v="241" actId="1076"/>
          <ac:spMkLst>
            <pc:docMk/>
            <pc:sldMk cId="3879828392" sldId="256"/>
            <ac:spMk id="2" creationId="{084164CB-7A46-4984-BEDB-39058CEF03BE}"/>
          </ac:spMkLst>
        </pc:spChg>
        <pc:spChg chg="mod">
          <ac:chgData name="Felder, Ken" userId="971d0e37-f220-4ebf-877a-b74cae45487f" providerId="ADAL" clId="{063464EC-365A-4086-9D16-089C75E0FB32}" dt="2024-04-11T13:50:34.741" v="266" actId="255"/>
          <ac:spMkLst>
            <pc:docMk/>
            <pc:sldMk cId="3879828392" sldId="256"/>
            <ac:spMk id="3" creationId="{040C073D-0EAD-ABA2-8D41-5B8C3A2AE0C0}"/>
          </ac:spMkLst>
        </pc:spChg>
      </pc:sldChg>
      <pc:sldChg chg="addSp delSp modSp new mod">
        <pc:chgData name="Felder, Ken" userId="971d0e37-f220-4ebf-877a-b74cae45487f" providerId="ADAL" clId="{063464EC-365A-4086-9D16-089C75E0FB32}" dt="2024-04-11T13:28:52.786" v="196" actId="20577"/>
        <pc:sldMkLst>
          <pc:docMk/>
          <pc:sldMk cId="664712910" sldId="257"/>
        </pc:sldMkLst>
        <pc:spChg chg="mod">
          <ac:chgData name="Felder, Ken" userId="971d0e37-f220-4ebf-877a-b74cae45487f" providerId="ADAL" clId="{063464EC-365A-4086-9D16-089C75E0FB32}" dt="2024-04-11T13:28:52.786" v="196" actId="20577"/>
          <ac:spMkLst>
            <pc:docMk/>
            <pc:sldMk cId="664712910" sldId="257"/>
            <ac:spMk id="2" creationId="{D3FAA4E8-9A5D-E309-6632-26050733FDC9}"/>
          </ac:spMkLst>
        </pc:spChg>
        <pc:spChg chg="del">
          <ac:chgData name="Felder, Ken" userId="971d0e37-f220-4ebf-877a-b74cae45487f" providerId="ADAL" clId="{063464EC-365A-4086-9D16-089C75E0FB32}" dt="2024-04-11T13:21:27.817" v="1" actId="22"/>
          <ac:spMkLst>
            <pc:docMk/>
            <pc:sldMk cId="664712910" sldId="257"/>
            <ac:spMk id="3" creationId="{F822AEDA-E569-2417-5F60-D45FB0938A8D}"/>
          </ac:spMkLst>
        </pc:spChg>
        <pc:spChg chg="add mod">
          <ac:chgData name="Felder, Ken" userId="971d0e37-f220-4ebf-877a-b74cae45487f" providerId="ADAL" clId="{063464EC-365A-4086-9D16-089C75E0FB32}" dt="2024-04-11T13:22:43.977" v="44" actId="20577"/>
          <ac:spMkLst>
            <pc:docMk/>
            <pc:sldMk cId="664712910" sldId="257"/>
            <ac:spMk id="6" creationId="{F95EEAF2-219E-C409-AE42-B89BC2AF87B1}"/>
          </ac:spMkLst>
        </pc:spChg>
        <pc:picChg chg="add mod ord">
          <ac:chgData name="Felder, Ken" userId="971d0e37-f220-4ebf-877a-b74cae45487f" providerId="ADAL" clId="{063464EC-365A-4086-9D16-089C75E0FB32}" dt="2024-04-11T13:21:27.817" v="1" actId="22"/>
          <ac:picMkLst>
            <pc:docMk/>
            <pc:sldMk cId="664712910" sldId="257"/>
            <ac:picMk id="5" creationId="{2A4D004F-B001-9098-0A89-4C75655AC772}"/>
          </ac:picMkLst>
        </pc:picChg>
      </pc:sldChg>
      <pc:sldChg chg="modSp new mod">
        <pc:chgData name="Felder, Ken" userId="971d0e37-f220-4ebf-877a-b74cae45487f" providerId="ADAL" clId="{063464EC-365A-4086-9D16-089C75E0FB32}" dt="2024-04-11T13:26:53.861" v="130" actId="20577"/>
        <pc:sldMkLst>
          <pc:docMk/>
          <pc:sldMk cId="45924634" sldId="258"/>
        </pc:sldMkLst>
        <pc:spChg chg="mod">
          <ac:chgData name="Felder, Ken" userId="971d0e37-f220-4ebf-877a-b74cae45487f" providerId="ADAL" clId="{063464EC-365A-4086-9D16-089C75E0FB32}" dt="2024-04-11T13:23:04.917" v="58" actId="20577"/>
          <ac:spMkLst>
            <pc:docMk/>
            <pc:sldMk cId="45924634" sldId="258"/>
            <ac:spMk id="2" creationId="{7FF8A15F-3A26-1BE7-C0CE-92F65416BF16}"/>
          </ac:spMkLst>
        </pc:spChg>
        <pc:spChg chg="mod">
          <ac:chgData name="Felder, Ken" userId="971d0e37-f220-4ebf-877a-b74cae45487f" providerId="ADAL" clId="{063464EC-365A-4086-9D16-089C75E0FB32}" dt="2024-04-11T13:26:53.861" v="130" actId="20577"/>
          <ac:spMkLst>
            <pc:docMk/>
            <pc:sldMk cId="45924634" sldId="258"/>
            <ac:spMk id="3" creationId="{14A28D64-F85F-93A1-B31A-531F45147260}"/>
          </ac:spMkLst>
        </pc:spChg>
      </pc:sldChg>
      <pc:sldChg chg="addSp delSp modSp new mod">
        <pc:chgData name="Felder, Ken" userId="971d0e37-f220-4ebf-877a-b74cae45487f" providerId="ADAL" clId="{063464EC-365A-4086-9D16-089C75E0FB32}" dt="2024-04-11T13:47:59.398" v="231" actId="1076"/>
        <pc:sldMkLst>
          <pc:docMk/>
          <pc:sldMk cId="3956094614" sldId="259"/>
        </pc:sldMkLst>
        <pc:spChg chg="mod">
          <ac:chgData name="Felder, Ken" userId="971d0e37-f220-4ebf-877a-b74cae45487f" providerId="ADAL" clId="{063464EC-365A-4086-9D16-089C75E0FB32}" dt="2024-04-11T13:30:55.005" v="229" actId="20577"/>
          <ac:spMkLst>
            <pc:docMk/>
            <pc:sldMk cId="3956094614" sldId="259"/>
            <ac:spMk id="2" creationId="{4A048A0D-F1EC-68BD-9DF7-A31A66E1DBF6}"/>
          </ac:spMkLst>
        </pc:spChg>
        <pc:spChg chg="del">
          <ac:chgData name="Felder, Ken" userId="971d0e37-f220-4ebf-877a-b74cae45487f" providerId="ADAL" clId="{063464EC-365A-4086-9D16-089C75E0FB32}" dt="2024-04-11T13:30:32.046" v="198" actId="22"/>
          <ac:spMkLst>
            <pc:docMk/>
            <pc:sldMk cId="3956094614" sldId="259"/>
            <ac:spMk id="3" creationId="{7B090EE8-8A5E-BEAB-DE1A-DFF3224029B6}"/>
          </ac:spMkLst>
        </pc:spChg>
        <pc:spChg chg="add mod">
          <ac:chgData name="Felder, Ken" userId="971d0e37-f220-4ebf-877a-b74cae45487f" providerId="ADAL" clId="{063464EC-365A-4086-9D16-089C75E0FB32}" dt="2024-04-11T13:47:59.398" v="231" actId="1076"/>
          <ac:spMkLst>
            <pc:docMk/>
            <pc:sldMk cId="3956094614" sldId="259"/>
            <ac:spMk id="6" creationId="{EF4E22D9-13EC-D55C-3644-2EF0098F2245}"/>
          </ac:spMkLst>
        </pc:spChg>
        <pc:picChg chg="add mod ord">
          <ac:chgData name="Felder, Ken" userId="971d0e37-f220-4ebf-877a-b74cae45487f" providerId="ADAL" clId="{063464EC-365A-4086-9D16-089C75E0FB32}" dt="2024-04-11T13:30:32.046" v="198" actId="22"/>
          <ac:picMkLst>
            <pc:docMk/>
            <pc:sldMk cId="3956094614" sldId="259"/>
            <ac:picMk id="5" creationId="{45A40DDA-AB70-E012-693D-B41DE9D051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7269-199A-43E8-0872-59D60BB7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3D16E8-B99A-58B5-B436-A964769B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6D14-E4C4-D783-AB53-01C642E2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6F8CA-FDD6-BF0F-F8C3-3B46780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72152-D01B-64B2-681A-D2952F1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F76A-F3D7-C973-E975-DCD6A1C3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3A249F-C7E1-6C20-1041-D92915E0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EDFEB-48A1-EDEB-AF71-9E5EAF15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4E500-5051-CFC8-275E-D38A9051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FDD74-4620-1698-C48F-DC6F9F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0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848143-1197-2BAD-81F7-6B96B4FC9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FAE4D-8A84-F745-9092-B4AAEB9D4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5DD81-FDAA-823D-6CE1-7EFB4B8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CA4D5-CF21-7E50-CE14-40AE435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6C9C1-D01B-F18A-C5CD-3C9BA654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65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A6C74-6FB6-0C7E-61C3-4B93B510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161EC-50E9-91F0-25E6-247DAD33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67A81-5F86-DF32-7F58-42B005C1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5A2759-0E36-E979-2B0A-F36B50A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9AC40-1446-7671-8FC9-54AF4BDF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5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9C2D0-25DF-2122-3B5F-C5B66FD0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AF5918-C5F9-89BC-45A8-01C1E1DF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9FDEE-A999-FBF9-D58F-AD62CC8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8A182-8B1E-1486-5A39-4581D1B5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62FCD-1B05-B7FA-FE23-182938D2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3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F6876-8CB2-10B0-7DB0-E74988B0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39A86-AD9B-0311-4B95-B0A16987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DF22DA-6F61-4B28-3896-9C075853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53465-D0B3-EAA2-01B6-FBBEFFE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7197D-8751-353B-865A-1AF1C1DB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B1896C-3CE4-8635-B822-0AC74E95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60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ECA3C-4BD6-A1E6-ED9E-692E68E7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6FD2A-E971-3436-1572-9DE3D809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98C7FE-93EA-EF78-2BE7-7C1D525D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2F49DC-652C-A761-5891-B9035F100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B8EFEF-F575-295F-8302-E97EE270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E4519D-DA5C-F656-1ADD-92064A62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ED6DC7-E0C5-84E7-13FD-130C15C0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93552B-81AA-C284-E6E7-726ABB3F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60FE1-0CF1-7437-FA57-F7E08FCF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8F6D8B-1DC4-F6CE-8469-A61DCE49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F8F239-FD36-BEB5-84F3-889B9C10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0EBA89-C301-CB60-2F85-3F9E4CE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0C2AEB-49D3-B3D9-1A3F-32C1D749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AECAA3-5784-45EA-E383-BC5F47A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61B84-564E-76C1-4109-188D8FA3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F2620-0D43-2EC7-2638-7369ACC1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87D0A-F2F6-0EBE-1260-08C4FA02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1C4086-3D84-DE28-1832-95021D20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0CFE9F-963A-5CA1-51D8-5B875D1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BFB3F-03A8-1319-8559-3F2B3DAB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047E2-6592-FB6C-7DCB-421740ED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A7641-CF2D-59E2-51FB-28BE4C4F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F93C57-FFE0-519A-F42A-ACB007664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02DD2E-F91E-0D6F-219A-856295D8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7CA04-BB4D-0DE2-55AF-34FE0070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FE1883-D2A9-9697-5194-97B7902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CDC58-6457-CADD-3B0C-CAA27DB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3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AEADB9-2C53-A067-6C0C-791AFF53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01410-A7E3-CAD0-6B9B-33F9FCD1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156A3-BE00-5C96-09F4-A448ACBB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25E4-9419-46DD-963D-4D0421296B46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8C5D10-1F5A-8880-829A-F4FF46671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BEB659-11C1-CF12-32E7-0D95A942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F4CA4-B42B-4F75-A846-7B5280875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nergy.2020.1170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164CB-7A46-4984-BEDB-39058CEF0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73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Data-driven identification and model predictive control of biomass gasification process for maximum energy production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0C073D-0EAD-ABA2-8D41-5B8C3A2A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185"/>
            <a:ext cx="9144000" cy="1655762"/>
          </a:xfrm>
        </p:spPr>
        <p:txBody>
          <a:bodyPr/>
          <a:lstStyle/>
          <a:p>
            <a:r>
              <a:rPr lang="de-DE" dirty="0"/>
              <a:t>Elmaz, et al.</a:t>
            </a:r>
          </a:p>
          <a:p>
            <a:r>
              <a:rPr lang="de-DE" sz="1600" dirty="0"/>
              <a:t>Part 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82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4E8-9A5D-E309-6632-2605073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Non-linear autoregressive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exogenous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(NARXNN)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4D004F-B001-9098-0A89-4C75655A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143" y="1825625"/>
            <a:ext cx="7073713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5EEAF2-219E-C409-AE42-B89BC2AF87B1}"/>
              </a:ext>
            </a:extLst>
          </p:cNvPr>
          <p:cNvSpPr txBox="1"/>
          <p:nvPr/>
        </p:nvSpPr>
        <p:spPr>
          <a:xfrm>
            <a:off x="9217152" y="6419088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Quelle: Elmaz, et al. 2020</a:t>
            </a:r>
          </a:p>
        </p:txBody>
      </p:sp>
    </p:spTree>
    <p:extLst>
      <p:ext uri="{BB962C8B-B14F-4D97-AF65-F5344CB8AC3E}">
        <p14:creationId xmlns:p14="http://schemas.microsoft.com/office/powerpoint/2010/main" val="6647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8A0D-F1EC-68BD-9DF7-A31A66E1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A40DDA-AB70-E012-693D-B41DE9D05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496" y="2143660"/>
            <a:ext cx="5611008" cy="37152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4E22D9-13EC-D55C-3644-2EF0098F2245}"/>
              </a:ext>
            </a:extLst>
          </p:cNvPr>
          <p:cNvSpPr txBox="1"/>
          <p:nvPr/>
        </p:nvSpPr>
        <p:spPr>
          <a:xfrm>
            <a:off x="9217152" y="6308209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Quelle: Elmaz, et al. 2020</a:t>
            </a:r>
          </a:p>
        </p:txBody>
      </p:sp>
    </p:spTree>
    <p:extLst>
      <p:ext uri="{BB962C8B-B14F-4D97-AF65-F5344CB8AC3E}">
        <p14:creationId xmlns:p14="http://schemas.microsoft.com/office/powerpoint/2010/main" val="39560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8A15F-3A26-1BE7-C0CE-92F65416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28D64-F85F-93A1-B31A-531F4514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Elmaz, et al. „</a:t>
            </a:r>
            <a:r>
              <a:rPr lang="en-US" dirty="0"/>
              <a:t>Data-driven identification and model predictive control of biomass gasification process for maximum energy production</a:t>
            </a:r>
            <a:r>
              <a:rPr lang="de-DE" dirty="0"/>
              <a:t>“, 2020, Energy, </a:t>
            </a:r>
            <a:r>
              <a:rPr lang="de-DE" dirty="0">
                <a:hlinkClick r:id="rId2"/>
              </a:rPr>
              <a:t>https://doi.org/10.1016/j.energy.2020.117037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Data-driven identification and model predictive control of biomass gasification process for maximum energy production</vt:lpstr>
      <vt:lpstr>Non-linear autoregressive with exogenous neural network (NARXNN)</vt:lpstr>
      <vt:lpstr>Model predictive controller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Ken Felder</dc:creator>
  <cp:lastModifiedBy>Ken Felder</cp:lastModifiedBy>
  <cp:revision>1</cp:revision>
  <dcterms:created xsi:type="dcterms:W3CDTF">2024-04-11T13:20:47Z</dcterms:created>
  <dcterms:modified xsi:type="dcterms:W3CDTF">2024-04-11T13:50:39Z</dcterms:modified>
</cp:coreProperties>
</file>