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77" r:id="rId4"/>
    <p:sldId id="279" r:id="rId5"/>
    <p:sldId id="281" r:id="rId6"/>
    <p:sldId id="274" r:id="rId7"/>
    <p:sldId id="259" r:id="rId8"/>
    <p:sldId id="273" r:id="rId9"/>
    <p:sldId id="286" r:id="rId10"/>
    <p:sldId id="283" r:id="rId11"/>
    <p:sldId id="284" r:id="rId12"/>
    <p:sldId id="285" r:id="rId13"/>
    <p:sldId id="260" r:id="rId14"/>
    <p:sldId id="290" r:id="rId15"/>
    <p:sldId id="261" r:id="rId16"/>
    <p:sldId id="288" r:id="rId17"/>
    <p:sldId id="289" r:id="rId18"/>
    <p:sldId id="271" r:id="rId19"/>
    <p:sldId id="262" r:id="rId20"/>
    <p:sldId id="268" r:id="rId21"/>
    <p:sldId id="275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2645439"/>
            <a:ext cx="9440034" cy="1828801"/>
          </a:xfrm>
        </p:spPr>
        <p:txBody>
          <a:bodyPr anchor="b">
            <a:norm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4474238"/>
            <a:ext cx="9440034" cy="1049867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701A-DE65-41A5-BC26-5E8FFDFB7D88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88E-2FB6-4464-A2CC-0C1C57ABE9A7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8DBD67-8DD8-4653-8204-E0EE566D85F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362" y="364973"/>
            <a:ext cx="3360696" cy="136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3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701A-DE65-41A5-BC26-5E8FFDFB7D88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88E-2FB6-4464-A2CC-0C1C57ABE9A7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E7F513-3DF2-43CD-9E9A-294F9FE0DD9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405" y="5943599"/>
            <a:ext cx="1892968" cy="7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6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701A-DE65-41A5-BC26-5E8FFDFB7D88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88E-2FB6-4464-A2CC-0C1C57ABE9A7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675EBA-1F9E-4B0E-ACCD-5C6D85DFE2E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405" y="5943599"/>
            <a:ext cx="1892968" cy="7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94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701A-DE65-41A5-BC26-5E8FFDFB7D88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88E-2FB6-4464-A2CC-0C1C57ABE9A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F967C8-848A-4C19-ACAF-FF5F71D1357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405" y="5943599"/>
            <a:ext cx="1892968" cy="7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4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701A-DE65-41A5-BC26-5E8FFDFB7D88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88E-2FB6-4464-A2CC-0C1C57ABE9A7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E77F50-9A0A-4A7F-B131-D7D7041E2D2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405" y="5943599"/>
            <a:ext cx="1892968" cy="7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00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701A-DE65-41A5-BC26-5E8FFDFB7D88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88E-2FB6-4464-A2CC-0C1C57ABE9A7}" type="slidenum">
              <a:rPr lang="en-GB" smtClean="0"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2D68BA-EB28-41CA-A806-660413D8C1D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405" y="5943599"/>
            <a:ext cx="1892968" cy="7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53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701A-DE65-41A5-BC26-5E8FFDFB7D88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88E-2FB6-4464-A2CC-0C1C57ABE9A7}" type="slidenum">
              <a:rPr lang="en-GB" smtClean="0"/>
              <a:t>‹#›</a:t>
            </a:fld>
            <a:endParaRPr lang="en-GB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62B0FA8-2226-4540-86BD-7C913F290E4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405" y="5943599"/>
            <a:ext cx="1892968" cy="7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27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701A-DE65-41A5-BC26-5E8FFDFB7D88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88E-2FB6-4464-A2CC-0C1C57ABE9A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38525A-AF08-449C-BF68-0D26D127881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405" y="5943599"/>
            <a:ext cx="1892968" cy="7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701A-DE65-41A5-BC26-5E8FFDFB7D88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88E-2FB6-4464-A2CC-0C1C57ABE9A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44163-1515-48FC-9DA9-C7AD374CA7F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405" y="5943599"/>
            <a:ext cx="1892968" cy="7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8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701A-DE65-41A5-BC26-5E8FFDFB7D88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88E-2FB6-4464-A2CC-0C1C57ABE9A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92893-EC53-4EF7-994B-431C8C774E1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405" y="5943599"/>
            <a:ext cx="1892968" cy="7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701A-DE65-41A5-BC26-5E8FFDFB7D88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88E-2FB6-4464-A2CC-0C1C57ABE9A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3DB030-7970-4394-87C4-1DA7259698D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192" y="6065837"/>
            <a:ext cx="1892968" cy="7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8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701A-DE65-41A5-BC26-5E8FFDFB7D88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88E-2FB6-4464-A2CC-0C1C57ABE9A7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C74E0D-8E59-4473-9C0E-9FEA92C880D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405" y="5943599"/>
            <a:ext cx="1892968" cy="7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9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701A-DE65-41A5-BC26-5E8FFDFB7D88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88E-2FB6-4464-A2CC-0C1C57ABE9A7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9337C0-CCFC-4B65-A53C-77C660AC917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405" y="5943599"/>
            <a:ext cx="1892968" cy="7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3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701A-DE65-41A5-BC26-5E8FFDFB7D88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88E-2FB6-4464-A2CC-0C1C57ABE9A7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13D232-9F76-4EEE-BD0F-9C7A14A4C3C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405" y="5943599"/>
            <a:ext cx="1892968" cy="7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8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701A-DE65-41A5-BC26-5E8FFDFB7D88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88E-2FB6-4464-A2CC-0C1C57ABE9A7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D72B63-C387-486E-A50D-FD69A85E090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405" y="5943599"/>
            <a:ext cx="1892968" cy="7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7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701A-DE65-41A5-BC26-5E8FFDFB7D88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88E-2FB6-4464-A2CC-0C1C57ABE9A7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7967A2-3B0A-4E06-A76B-6CE7EDF5593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405" y="5943599"/>
            <a:ext cx="1892968" cy="7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1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701A-DE65-41A5-BC26-5E8FFDFB7D88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088E-2FB6-4464-A2CC-0C1C57ABE9A7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DD38BE-845D-48D7-ABDD-CEA46481BEF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405" y="5943599"/>
            <a:ext cx="1892968" cy="7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E90701A-DE65-41A5-BC26-5E8FFDFB7D88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237088E-2FB6-4464-A2CC-0C1C57ABE9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149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B355-4544-4AAD-868A-BCF5768C7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Pengantar Algoritma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50D0C-9AC6-44F9-8152-F3FCFF3504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Yodi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7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7E44-27E3-4759-A748-1A0BFDB61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109728" indent="0" algn="ctr">
              <a:buNone/>
            </a:pPr>
            <a:r>
              <a:rPr lang="id-ID" sz="4800" dirty="0"/>
              <a:t>P</a:t>
            </a:r>
            <a:r>
              <a:rPr lang="en-US" sz="4800" dirty="0" err="1"/>
              <a:t>endekatan</a:t>
            </a:r>
            <a:r>
              <a:rPr lang="en-US" sz="4800" dirty="0"/>
              <a:t> </a:t>
            </a:r>
            <a:r>
              <a:rPr lang="id-ID" sz="4800" dirty="0"/>
              <a:t>membuat </a:t>
            </a:r>
            <a:r>
              <a:rPr lang="en-US" sz="4800" dirty="0" err="1"/>
              <a:t>algoritma</a:t>
            </a:r>
            <a:r>
              <a:rPr lang="id-ID" sz="4800" dirty="0"/>
              <a:t> </a:t>
            </a:r>
            <a:r>
              <a:rPr lang="en-US" sz="4800" dirty="0" err="1"/>
              <a:t>dalam</a:t>
            </a:r>
            <a:r>
              <a:rPr lang="id-ID" sz="4800" dirty="0"/>
              <a:t> menyelesaikan masalah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3492336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8206-AF5D-4430-A953-F9FF59C9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Tujuan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berbeda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DA06-B2F6-4137-8FA1-0FD1BDC5D1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id-ID" dirty="0"/>
              <a:t>Hidupkan Komputer / laptop</a:t>
            </a: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id-ID" dirty="0"/>
              <a:t>Login aplikasi zoom</a:t>
            </a: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id-ID" dirty="0"/>
              <a:t>Jika login berhasil masukkan kode join kuliah. Jika tidak, ulangi langkah nomor 2</a:t>
            </a: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id-ID" dirty="0"/>
              <a:t>Aktifkan kamera dan microfone</a:t>
            </a: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ID" dirty="0" err="1"/>
              <a:t>Siap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 </a:t>
            </a:r>
            <a:r>
              <a:rPr lang="en-ID" dirty="0" err="1"/>
              <a:t>materi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67C42E-4CAB-4A1F-A62D-FFE3E14AE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763601"/>
          </a:xfrm>
        </p:spPr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id-ID" dirty="0"/>
              <a:t>Hidupkan Komputer / laptop</a:t>
            </a:r>
          </a:p>
          <a:p>
            <a:pPr marL="624078" indent="-514350">
              <a:buFont typeface="+mj-lt"/>
              <a:buAutoNum type="arabicPeriod"/>
            </a:pPr>
            <a:r>
              <a:rPr lang="id-ID" dirty="0"/>
              <a:t>Buka youtube dan melihat channel </a:t>
            </a:r>
            <a:r>
              <a:rPr lang="id-ID" b="1" dirty="0"/>
              <a:t>yodi rich</a:t>
            </a:r>
          </a:p>
          <a:p>
            <a:pPr marL="624078" indent="-514350">
              <a:buFont typeface="+mj-lt"/>
              <a:buAutoNum type="arabicPeriod"/>
            </a:pPr>
            <a:r>
              <a:rPr lang="id-ID" dirty="0"/>
              <a:t>Subscribe channer </a:t>
            </a:r>
            <a:r>
              <a:rPr lang="id-ID" b="1" dirty="0"/>
              <a:t>yodi rich</a:t>
            </a:r>
          </a:p>
          <a:p>
            <a:pPr marL="624078" indent="-514350">
              <a:buFont typeface="+mj-lt"/>
              <a:buAutoNum type="arabicPeriod"/>
            </a:pPr>
            <a:r>
              <a:rPr lang="id-ID" dirty="0"/>
              <a:t>Buka whatsapp web dan balas chat pacar</a:t>
            </a: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id-ID" dirty="0"/>
              <a:t>Login aplikasi zoom</a:t>
            </a: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id-ID" dirty="0"/>
              <a:t>Jika login berhasil masukkan kode join kuliah. Jika tidak, ulangi langkah nomor 5</a:t>
            </a: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id-ID" dirty="0"/>
              <a:t>Aktifkan kamera dan microfone</a:t>
            </a:r>
          </a:p>
          <a:p>
            <a:pPr marL="624078" indent="-514350">
              <a:buFont typeface="+mj-lt"/>
              <a:buAutoNum type="arabicPeriod"/>
            </a:pPr>
            <a:r>
              <a:rPr lang="id-ID" dirty="0"/>
              <a:t>Buka facebook</a:t>
            </a: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ID" dirty="0" err="1"/>
              <a:t>Siap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 </a:t>
            </a:r>
            <a:r>
              <a:rPr lang="en-ID" dirty="0" err="1"/>
              <a:t>materi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DDEC7D-8CE9-4332-8B70-B72E5E0A0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34" y="4496735"/>
            <a:ext cx="4469791" cy="226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60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7E44-27E3-4759-A748-1A0BFDB61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09728" indent="0" algn="ctr">
              <a:buNone/>
            </a:pPr>
            <a:r>
              <a:rPr lang="en-US" sz="6600" dirty="0" err="1"/>
              <a:t>Berbeda</a:t>
            </a:r>
            <a:r>
              <a:rPr lang="en-US" sz="6600" dirty="0"/>
              <a:t> </a:t>
            </a:r>
            <a:r>
              <a:rPr lang="en-US" sz="9600" dirty="0" err="1"/>
              <a:t>algoritma</a:t>
            </a:r>
            <a:endParaRPr lang="en-US" sz="9600" dirty="0"/>
          </a:p>
          <a:p>
            <a:pPr marL="109728" indent="0" algn="ctr">
              <a:buNone/>
            </a:pPr>
            <a:r>
              <a:rPr lang="en-US" sz="6600" dirty="0" err="1"/>
              <a:t>Berbeda</a:t>
            </a:r>
            <a:r>
              <a:rPr lang="en-US" sz="6600" dirty="0"/>
              <a:t> pula </a:t>
            </a:r>
            <a:r>
              <a:rPr lang="en-US" sz="9600" b="1" dirty="0" err="1">
                <a:solidFill>
                  <a:srgbClr val="FF0000"/>
                </a:solidFill>
              </a:rPr>
              <a:t>biaya</a:t>
            </a:r>
            <a:r>
              <a:rPr lang="en-US" sz="6600" dirty="0"/>
              <a:t> dan </a:t>
            </a:r>
            <a:r>
              <a:rPr lang="en-US" sz="8800" b="1" dirty="0">
                <a:solidFill>
                  <a:srgbClr val="FF0000"/>
                </a:solidFill>
              </a:rPr>
              <a:t>Waktu</a:t>
            </a:r>
            <a:r>
              <a:rPr lang="en-US" sz="6600" dirty="0"/>
              <a:t> yang </a:t>
            </a:r>
            <a:r>
              <a:rPr lang="en-US" sz="6600" dirty="0" err="1"/>
              <a:t>dibutuhkan</a:t>
            </a:r>
            <a:endParaRPr lang="en-US" sz="6600" dirty="0"/>
          </a:p>
          <a:p>
            <a:pPr algn="ctr"/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3691447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Penyajian Agoritma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sz="3600" dirty="0"/>
              <a:t>Algoritma dapat disajikan dalam 2 cara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600" dirty="0"/>
              <a:t>Secara Tulisan</a:t>
            </a:r>
          </a:p>
          <a:p>
            <a:pPr lvl="1"/>
            <a:r>
              <a:rPr lang="id-ID" sz="3200" dirty="0"/>
              <a:t>Deskripsi </a:t>
            </a:r>
          </a:p>
          <a:p>
            <a:pPr lvl="1"/>
            <a:r>
              <a:rPr lang="id-ID" sz="3200" i="1" dirty="0"/>
              <a:t>Pseudocode</a:t>
            </a:r>
            <a:r>
              <a:rPr lang="id-ID" sz="3200" dirty="0"/>
              <a:t> (struktur program)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600" dirty="0"/>
              <a:t>Menggunakan Diagram</a:t>
            </a:r>
          </a:p>
          <a:p>
            <a:pPr lvl="1"/>
            <a:r>
              <a:rPr lang="id-ID" sz="3200" dirty="0"/>
              <a:t>Diagram Alir (</a:t>
            </a:r>
            <a:r>
              <a:rPr lang="id-ID" sz="3200" i="1" dirty="0"/>
              <a:t>Flow Chart</a:t>
            </a:r>
            <a:r>
              <a:rPr lang="id-ID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2450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B81B11-5B12-446B-8B8B-E6CDE234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000" dirty="0"/>
              <a:t>Penyajian Algoritma dengan Deskripsi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A7078-0591-4A5C-AB03-3EFEA9C480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id-ID" dirty="0"/>
              <a:t>Menyajikan algoritma menggunakan bahasa yang dipahami secara sistematis dan ringkas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08805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Penyejian algoritma dengan deskripsi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Ketentuan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d-ID" dirty="0"/>
              <a:t>Algoritma dengan deskripsi dituliskan dengan menggunakan nomor di awal sebagai tanda urutan penulisan</a:t>
            </a:r>
          </a:p>
          <a:p>
            <a:r>
              <a:rPr lang="id-ID" dirty="0"/>
              <a:t>Ditulis menggunakan kata yang ringkas dan jelas</a:t>
            </a:r>
          </a:p>
          <a:p>
            <a:r>
              <a:rPr lang="id-ID" dirty="0"/>
              <a:t>Diawali dengan kata mulai pada nomor 1 dan di akhiri dengan kata selesai di nomor akhir</a:t>
            </a:r>
          </a:p>
          <a:p>
            <a:r>
              <a:rPr lang="id-ID" dirty="0"/>
              <a:t>Memberikan judul algoritma di bagian atas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d-ID" dirty="0"/>
              <a:t>Contoh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id-ID" dirty="0"/>
              <a:t>Algoritma Mencari Luas Persegi panjang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/>
              <a:t>Mulai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/>
              <a:t>Input Panjang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/>
              <a:t>Input Lebar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/>
              <a:t>Hitung Luas = Panjang * lebar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/>
              <a:t>Tampilkan Luas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/>
              <a:t>Selesai</a:t>
            </a:r>
          </a:p>
        </p:txBody>
      </p:sp>
    </p:spTree>
    <p:extLst>
      <p:ext uri="{BB962C8B-B14F-4D97-AF65-F5344CB8AC3E}">
        <p14:creationId xmlns:p14="http://schemas.microsoft.com/office/powerpoint/2010/main" val="2099935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B81B11-5B12-446B-8B8B-E6CDE234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Penyajian Algoritma dengan </a:t>
            </a:r>
            <a:r>
              <a:rPr lang="en-US" dirty="0"/>
              <a:t>Pseudocode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A7078-0591-4A5C-AB03-3EFEA9C480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id-ID" dirty="0"/>
              <a:t>Menyajikan algoritma dengan menggunakan pendekatan mirip bahasa pemrogaman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12092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7C6821-36E5-4FD9-8D72-5C9B7115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4000" dirty="0"/>
              <a:t>Pseudocode </a:t>
            </a:r>
            <a:r>
              <a:rPr lang="en-US" sz="4000" dirty="0" err="1"/>
              <a:t>adalah</a:t>
            </a:r>
            <a:r>
              <a:rPr lang="en-US" sz="4000" dirty="0"/>
              <a:t> </a:t>
            </a:r>
            <a:r>
              <a:rPr lang="en-US" sz="4000" dirty="0" err="1"/>
              <a:t>bentuk</a:t>
            </a:r>
            <a:r>
              <a:rPr lang="en-US" sz="4000" dirty="0"/>
              <a:t> </a:t>
            </a:r>
            <a:r>
              <a:rPr lang="en-US" sz="4000" dirty="0" err="1"/>
              <a:t>tidak</a:t>
            </a:r>
            <a:r>
              <a:rPr lang="en-US" sz="4000" dirty="0"/>
              <a:t> formal </a:t>
            </a:r>
            <a:r>
              <a:rPr lang="en-US" sz="4000" dirty="0" err="1"/>
              <a:t>dari</a:t>
            </a:r>
            <a:r>
              <a:rPr lang="en-US" sz="4000" dirty="0"/>
              <a:t> program</a:t>
            </a:r>
          </a:p>
          <a:p>
            <a:pPr algn="ctr"/>
            <a:r>
              <a:rPr lang="en-US" sz="4000" dirty="0"/>
              <a:t>Pseudocode </a:t>
            </a:r>
            <a:r>
              <a:rPr lang="en-US" sz="4000" dirty="0" err="1"/>
              <a:t>menggunakan</a:t>
            </a:r>
            <a:r>
              <a:rPr lang="en-US" sz="4000" dirty="0"/>
              <a:t> Bahasa yang </a:t>
            </a:r>
            <a:r>
              <a:rPr lang="en-US" sz="4000" dirty="0" err="1"/>
              <a:t>bisa</a:t>
            </a:r>
            <a:r>
              <a:rPr lang="en-US" sz="4000" dirty="0"/>
              <a:t> di </a:t>
            </a:r>
            <a:r>
              <a:rPr lang="en-US" sz="4000" dirty="0" err="1"/>
              <a:t>pahami</a:t>
            </a:r>
            <a:r>
              <a:rPr lang="en-US" sz="4000" dirty="0"/>
              <a:t> </a:t>
            </a:r>
            <a:r>
              <a:rPr lang="en-US" sz="4000" dirty="0" err="1"/>
              <a:t>manusia</a:t>
            </a:r>
            <a:r>
              <a:rPr lang="en-US" sz="4000" dirty="0"/>
              <a:t> </a:t>
            </a:r>
            <a:r>
              <a:rPr lang="en-US" sz="4000" dirty="0" err="1"/>
              <a:t>namun</a:t>
            </a:r>
            <a:r>
              <a:rPr lang="en-US" sz="4000" dirty="0"/>
              <a:t> </a:t>
            </a:r>
            <a:r>
              <a:rPr lang="en-US" sz="4000" dirty="0" err="1"/>
              <a:t>mendekati</a:t>
            </a:r>
            <a:r>
              <a:rPr lang="en-US" sz="4000" dirty="0"/>
              <a:t> Bahasa </a:t>
            </a:r>
            <a:r>
              <a:rPr lang="en-US" sz="4000" dirty="0" err="1"/>
              <a:t>pemrograman</a:t>
            </a:r>
            <a:endParaRPr lang="en-US" sz="4000" dirty="0"/>
          </a:p>
          <a:p>
            <a:pPr algn="ctr"/>
            <a:r>
              <a:rPr lang="en-US" sz="4000" dirty="0" err="1"/>
              <a:t>Dengan</a:t>
            </a:r>
            <a:r>
              <a:rPr lang="en-US" sz="4000" dirty="0"/>
              <a:t> pseudocode </a:t>
            </a:r>
            <a:r>
              <a:rPr lang="en-US" sz="4000" dirty="0" err="1"/>
              <a:t>akan</a:t>
            </a:r>
            <a:r>
              <a:rPr lang="en-US" sz="4000" dirty="0"/>
              <a:t> </a:t>
            </a:r>
            <a:r>
              <a:rPr lang="en-US" sz="4000" dirty="0" err="1"/>
              <a:t>mempermudah</a:t>
            </a:r>
            <a:r>
              <a:rPr lang="en-US" sz="4000" dirty="0"/>
              <a:t>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membuat</a:t>
            </a:r>
            <a:r>
              <a:rPr lang="en-US" sz="4000" dirty="0"/>
              <a:t> program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2342662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4925-3459-4FC6-97C3-EF4AEEE3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Pseudocode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4292-0342-46B5-B8E6-F0D373630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Struktur Pseudocode</a:t>
            </a:r>
          </a:p>
          <a:p>
            <a:r>
              <a:rPr lang="en-GB" dirty="0" err="1"/>
              <a:t>Judul</a:t>
            </a:r>
            <a:br>
              <a:rPr lang="en-GB" dirty="0"/>
            </a:br>
            <a:r>
              <a:rPr lang="en-GB" dirty="0"/>
              <a:t>{</a:t>
            </a:r>
            <a:r>
              <a:rPr lang="en-GB" dirty="0" err="1"/>
              <a:t>Berisi</a:t>
            </a:r>
            <a:r>
              <a:rPr lang="en-GB" dirty="0"/>
              <a:t> </a:t>
            </a:r>
            <a:r>
              <a:rPr lang="en-GB" dirty="0" err="1"/>
              <a:t>Judul</a:t>
            </a:r>
            <a:r>
              <a:rPr lang="en-GB" dirty="0"/>
              <a:t> </a:t>
            </a:r>
            <a:r>
              <a:rPr lang="en-GB" dirty="0" err="1"/>
              <a:t>Algoritma</a:t>
            </a:r>
            <a:r>
              <a:rPr lang="en-GB" dirty="0"/>
              <a:t>}</a:t>
            </a:r>
            <a:endParaRPr lang="id-ID" dirty="0"/>
          </a:p>
          <a:p>
            <a:r>
              <a:rPr lang="id-ID" dirty="0"/>
              <a:t>Deklarasi</a:t>
            </a:r>
            <a:br>
              <a:rPr lang="en-GB" dirty="0"/>
            </a:br>
            <a:r>
              <a:rPr lang="en-GB" dirty="0"/>
              <a:t>{</a:t>
            </a:r>
            <a:r>
              <a:rPr lang="en-GB" dirty="0" err="1"/>
              <a:t>Berisi</a:t>
            </a:r>
            <a:r>
              <a:rPr lang="en-GB" dirty="0"/>
              <a:t> </a:t>
            </a:r>
            <a:r>
              <a:rPr lang="en-GB" dirty="0" err="1"/>
              <a:t>Deklarasi</a:t>
            </a:r>
            <a:r>
              <a:rPr lang="en-GB" dirty="0"/>
              <a:t> </a:t>
            </a:r>
            <a:r>
              <a:rPr lang="en-GB" dirty="0" err="1"/>
              <a:t>Variabel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Konstanta</a:t>
            </a:r>
            <a:r>
              <a:rPr lang="en-GB" dirty="0"/>
              <a:t>}</a:t>
            </a:r>
            <a:endParaRPr lang="id-ID" dirty="0"/>
          </a:p>
          <a:p>
            <a:r>
              <a:rPr lang="id-ID" dirty="0"/>
              <a:t>Deskripsi</a:t>
            </a:r>
            <a:br>
              <a:rPr lang="en-GB" dirty="0"/>
            </a:br>
            <a:r>
              <a:rPr lang="en-GB" dirty="0"/>
              <a:t>{</a:t>
            </a:r>
            <a:r>
              <a:rPr lang="en-GB" dirty="0" err="1"/>
              <a:t>Berisi</a:t>
            </a:r>
            <a:r>
              <a:rPr lang="en-GB" dirty="0"/>
              <a:t> Inti </a:t>
            </a:r>
            <a:r>
              <a:rPr lang="en-GB" dirty="0" err="1"/>
              <a:t>Algoritma</a:t>
            </a: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7803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Penyejian algoritma dengan pseudocode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Ketentuan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d-ID" dirty="0"/>
              <a:t>Menulis dengan </a:t>
            </a:r>
            <a:r>
              <a:rPr lang="id-ID" i="1" dirty="0"/>
              <a:t>pseudocode</a:t>
            </a:r>
            <a:r>
              <a:rPr lang="id-ID" dirty="0"/>
              <a:t> terdiri dari 3 bagian</a:t>
            </a:r>
          </a:p>
          <a:p>
            <a:r>
              <a:rPr lang="id-ID" dirty="0"/>
              <a:t>Judul</a:t>
            </a:r>
          </a:p>
          <a:p>
            <a:r>
              <a:rPr lang="id-ID" dirty="0"/>
              <a:t>Deklarasi (Penulisan variable dan type data)</a:t>
            </a:r>
          </a:p>
          <a:p>
            <a:r>
              <a:rPr lang="id-ID" dirty="0"/>
              <a:t>Deskripsi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d-ID" dirty="0"/>
              <a:t>Contoh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Judul</a:t>
            </a:r>
            <a:r>
              <a:rPr lang="id-ID" dirty="0"/>
              <a:t>: Algoritma Mencari luas persegi panjang</a:t>
            </a:r>
          </a:p>
          <a:p>
            <a:r>
              <a:rPr lang="id-ID" b="1" dirty="0"/>
              <a:t>Deklarasi</a:t>
            </a:r>
          </a:p>
          <a:p>
            <a:pPr lvl="1"/>
            <a:r>
              <a:rPr lang="id-ID" dirty="0"/>
              <a:t>Panjang , lebar, luas : integer;</a:t>
            </a:r>
          </a:p>
          <a:p>
            <a:r>
              <a:rPr lang="id-ID" b="1" dirty="0"/>
              <a:t>Deskripsi</a:t>
            </a:r>
          </a:p>
          <a:p>
            <a:pPr lvl="1"/>
            <a:r>
              <a:rPr lang="id-ID" dirty="0"/>
              <a:t>Read (panjang), Read (lebar)</a:t>
            </a:r>
          </a:p>
          <a:p>
            <a:pPr lvl="1"/>
            <a:r>
              <a:rPr lang="id-ID" dirty="0"/>
              <a:t>Luas = panjang * lebar</a:t>
            </a:r>
          </a:p>
          <a:p>
            <a:pPr lvl="1"/>
            <a:r>
              <a:rPr lang="id-ID" dirty="0"/>
              <a:t>Write(luas)</a:t>
            </a:r>
          </a:p>
        </p:txBody>
      </p:sp>
    </p:spTree>
    <p:extLst>
      <p:ext uri="{BB962C8B-B14F-4D97-AF65-F5344CB8AC3E}">
        <p14:creationId xmlns:p14="http://schemas.microsoft.com/office/powerpoint/2010/main" val="196753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39912" y="2908779"/>
            <a:ext cx="4324643" cy="1325563"/>
          </a:xfrm>
        </p:spPr>
        <p:txBody>
          <a:bodyPr>
            <a:normAutofit fontScale="90000"/>
          </a:bodyPr>
          <a:lstStyle/>
          <a:p>
            <a:pPr algn="r"/>
            <a:r>
              <a:rPr lang="id-ID" sz="7200" b="1" dirty="0"/>
              <a:t>Algoritma</a:t>
            </a:r>
          </a:p>
        </p:txBody>
      </p:sp>
      <p:pic>
        <p:nvPicPr>
          <p:cNvPr id="6" name="Picture 2" descr="https://boysinourbooks.files.wordpress.com/2013/09/questio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9075" y="-716281"/>
            <a:ext cx="7488556" cy="748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604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771651"/>
            <a:ext cx="11972925" cy="1518748"/>
          </a:xfrm>
        </p:spPr>
        <p:txBody>
          <a:bodyPr anchor="ctr">
            <a:normAutofit/>
          </a:bodyPr>
          <a:lstStyle/>
          <a:p>
            <a:r>
              <a:rPr lang="id-ID" sz="7200" b="1" dirty="0"/>
              <a:t>Questions?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27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36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DDBCA79-13A2-4E8D-AA9E-A0173DAFF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2172355"/>
          </a:xfrm>
        </p:spPr>
        <p:txBody>
          <a:bodyPr anchor="ctr"/>
          <a:lstStyle/>
          <a:p>
            <a:r>
              <a:rPr lang="en-US" dirty="0"/>
              <a:t>Yuk bantu </a:t>
            </a:r>
            <a:r>
              <a:rPr lang="en-US" dirty="0" err="1"/>
              <a:t>pak</a:t>
            </a:r>
            <a:r>
              <a:rPr lang="en-US" dirty="0"/>
              <a:t> </a:t>
            </a:r>
            <a:r>
              <a:rPr lang="en-US" dirty="0" err="1"/>
              <a:t>petani</a:t>
            </a:r>
            <a:r>
              <a:rPr lang="en-US" dirty="0"/>
              <a:t> </a:t>
            </a:r>
            <a:r>
              <a:rPr lang="en-US" dirty="0" err="1"/>
              <a:t>menyeberang</a:t>
            </a:r>
            <a:r>
              <a:rPr lang="en-US" dirty="0"/>
              <a:t> </a:t>
            </a:r>
            <a:r>
              <a:rPr lang="en-US" dirty="0" err="1"/>
              <a:t>sungai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algoritmanya</a:t>
            </a:r>
            <a:endParaRPr lang="en-ID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251B69F5-A3EC-4C2F-83C4-251995FD6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1414"/>
            <a:ext cx="12192000" cy="466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94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43275" y="3095625"/>
            <a:ext cx="8610600" cy="970450"/>
          </a:xfrm>
        </p:spPr>
        <p:txBody>
          <a:bodyPr>
            <a:normAutofit/>
          </a:bodyPr>
          <a:lstStyle/>
          <a:p>
            <a:r>
              <a:rPr lang="id-ID" dirty="0"/>
              <a:t>Teng Kyu :)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D20E9E-C868-497B-A1AF-FE4E2BC907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50" b="89895" l="9393" r="95108"/>
                    </a14:imgEffect>
                  </a14:imgLayer>
                </a14:imgProps>
              </a:ext>
            </a:extLst>
          </a:blip>
          <a:srcRect r="4234"/>
          <a:stretch/>
        </p:blipFill>
        <p:spPr>
          <a:xfrm>
            <a:off x="-509574" y="77299"/>
            <a:ext cx="5667812" cy="882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6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AB4CA6-5AA6-40E1-AFAD-E5DEE13EC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6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7E44-27E3-4759-A748-1A0BFDB61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732449"/>
            <a:ext cx="11163300" cy="4058751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Resep</a:t>
            </a:r>
            <a:endParaRPr lang="en-US" sz="3200" dirty="0"/>
          </a:p>
          <a:p>
            <a:pPr algn="ctr"/>
            <a:r>
              <a:rPr lang="en-US" sz="3200" dirty="0" err="1"/>
              <a:t>Langkah</a:t>
            </a:r>
            <a:r>
              <a:rPr lang="en-US" sz="3200" dirty="0"/>
              <a:t> – </a:t>
            </a:r>
            <a:r>
              <a:rPr lang="en-US" sz="3200" dirty="0" err="1"/>
              <a:t>langkah</a:t>
            </a:r>
            <a:r>
              <a:rPr lang="en-US" sz="3200" dirty="0"/>
              <a:t> dan </a:t>
            </a:r>
            <a:r>
              <a:rPr lang="en-US" sz="3200" dirty="0" err="1"/>
              <a:t>prosedur</a:t>
            </a:r>
            <a:r>
              <a:rPr lang="en-US" sz="3200" dirty="0"/>
              <a:t> </a:t>
            </a:r>
            <a:r>
              <a:rPr lang="en-US" sz="3200" dirty="0" err="1"/>
              <a:t>pembuatan</a:t>
            </a:r>
            <a:endParaRPr lang="en-US" sz="3200" dirty="0"/>
          </a:p>
          <a:p>
            <a:pPr algn="ctr"/>
            <a:r>
              <a:rPr lang="en-US" sz="3200" dirty="0" err="1"/>
              <a:t>Sekumpulan</a:t>
            </a:r>
            <a:r>
              <a:rPr lang="en-US" sz="3200" dirty="0"/>
              <a:t> </a:t>
            </a:r>
            <a:r>
              <a:rPr lang="en-US" sz="3200" dirty="0" err="1"/>
              <a:t>instruksi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menyelesaikan</a:t>
            </a:r>
            <a:r>
              <a:rPr lang="en-US" sz="3200" dirty="0"/>
              <a:t> </a:t>
            </a:r>
            <a:r>
              <a:rPr lang="en-US" sz="3200" dirty="0" err="1"/>
              <a:t>suatu</a:t>
            </a:r>
            <a:r>
              <a:rPr lang="en-US" sz="3200" dirty="0"/>
              <a:t> </a:t>
            </a:r>
            <a:r>
              <a:rPr lang="en-US" sz="3200" dirty="0" err="1"/>
              <a:t>pekerjaan</a:t>
            </a:r>
            <a:r>
              <a:rPr lang="id-ID" sz="3200" dirty="0"/>
              <a:t> lengkap dengan alat, bahan serta hasil yang diharapkan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3753675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7E44-27E3-4759-A748-1A0BFDB61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12192000" cy="6791324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/>
              <a:t>Input – </a:t>
            </a:r>
            <a:r>
              <a:rPr lang="en-US" sz="3200" dirty="0" err="1"/>
              <a:t>Bahan</a:t>
            </a:r>
            <a:endParaRPr lang="en-US" sz="3200" dirty="0"/>
          </a:p>
          <a:p>
            <a:pPr algn="ctr"/>
            <a:r>
              <a:rPr lang="en-US" sz="3200" dirty="0"/>
              <a:t>Hardware – </a:t>
            </a:r>
            <a:r>
              <a:rPr lang="id-ID" sz="3200" dirty="0"/>
              <a:t>Panci</a:t>
            </a:r>
            <a:r>
              <a:rPr lang="en-US" sz="3200" dirty="0"/>
              <a:t> dan </a:t>
            </a:r>
            <a:r>
              <a:rPr lang="en-US" sz="3200" dirty="0" err="1"/>
              <a:t>Sendok</a:t>
            </a:r>
            <a:endParaRPr lang="en-US" sz="3200" dirty="0"/>
          </a:p>
          <a:p>
            <a:pPr algn="ctr"/>
            <a:r>
              <a:rPr lang="en-US" sz="3200" dirty="0"/>
              <a:t>Software – </a:t>
            </a:r>
            <a:r>
              <a:rPr lang="en-US" sz="3200" dirty="0" err="1"/>
              <a:t>Resep</a:t>
            </a:r>
            <a:endParaRPr lang="en-US" sz="3200" dirty="0"/>
          </a:p>
          <a:p>
            <a:pPr algn="ctr"/>
            <a:r>
              <a:rPr lang="en-US" sz="3200" dirty="0"/>
              <a:t>Output – </a:t>
            </a:r>
            <a:r>
              <a:rPr lang="id-ID" sz="3200" dirty="0"/>
              <a:t>Peach Manggo Salsa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1900157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7B4CEB-4DEE-4462-B8D1-129DE49D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-1"/>
            <a:ext cx="10353762" cy="6753225"/>
          </a:xfrm>
        </p:spPr>
        <p:txBody>
          <a:bodyPr anchor="ctr">
            <a:normAutofit/>
          </a:bodyPr>
          <a:lstStyle/>
          <a:p>
            <a:pPr marL="109728" indent="0" algn="ctr">
              <a:buNone/>
            </a:pPr>
            <a:r>
              <a:rPr lang="id-ID" sz="6600" b="1" dirty="0"/>
              <a:t>Menurut anda apa itu </a:t>
            </a:r>
            <a:r>
              <a:rPr lang="id-ID" sz="6600" b="1" dirty="0">
                <a:solidFill>
                  <a:srgbClr val="FF0000"/>
                </a:solidFill>
              </a:rPr>
              <a:t>algoritma?</a:t>
            </a:r>
            <a:endParaRPr lang="en-ID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08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Para Ahli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125551"/>
          </a:xfrm>
        </p:spPr>
        <p:txBody>
          <a:bodyPr>
            <a:normAutofit lnSpcReduction="10000"/>
          </a:bodyPr>
          <a:lstStyle/>
          <a:p>
            <a:r>
              <a:rPr lang="id-ID" dirty="0"/>
              <a:t>Urutan langkah logis tertentu untuk memecahkan suatu masalah (Microsoft Press Computer and Internet Dictionary 1997,1998)</a:t>
            </a:r>
          </a:p>
          <a:p>
            <a:r>
              <a:rPr lang="id-ID" dirty="0"/>
              <a:t>Alur pemikiran dalam menyelesaikan suatu pekerjaan yang dituangkan secara tertulis. (Dari Algoritma dan Struktur Data dengan C, C++, dan Java oleh Moh Sjukani).</a:t>
            </a:r>
          </a:p>
          <a:p>
            <a:r>
              <a:rPr lang="id-ID" dirty="0"/>
              <a:t>Kumpulan langkah – langkah untuk menyelesaikan suatu masalah yang disusun secara logis dan sistematis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id-ID" dirty="0"/>
              <a:t>(Menurut Yodi dalam buku yang Insya Allah akan terbit)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1243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537102-02B9-47C0-AEC3-4D6B11B2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Algoritma Kuliah Online</a:t>
            </a:r>
            <a:endParaRPr lang="en-ID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A41F9A-0CF4-4B4A-B706-51630B624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732449"/>
            <a:ext cx="5727466" cy="4211151"/>
          </a:xfrm>
        </p:spPr>
        <p:txBody>
          <a:bodyPr>
            <a:normAutofit fontScale="92500"/>
          </a:bodyPr>
          <a:lstStyle/>
          <a:p>
            <a:pPr marL="624078" indent="-514350">
              <a:buFont typeface="+mj-lt"/>
              <a:buAutoNum type="arabicPeriod"/>
            </a:pPr>
            <a:r>
              <a:rPr lang="id-ID" dirty="0"/>
              <a:t>Hidupkan Komputer / laptop</a:t>
            </a: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id-ID" dirty="0"/>
              <a:t>Login aplikasi zoom</a:t>
            </a: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id-ID" dirty="0"/>
              <a:t>Jika login berhasil masukkan kode join kuliah. Jika tidak, ulangi langkah nomor 2</a:t>
            </a: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id-ID" dirty="0"/>
              <a:t>Aktifkan kamera dan microfone</a:t>
            </a: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ID" dirty="0" err="1"/>
              <a:t>Siap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 </a:t>
            </a:r>
            <a:r>
              <a:rPr lang="en-ID" dirty="0" err="1"/>
              <a:t>materi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C84EE-FDE4-4404-B2F1-C0C9BCE62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261" y="2277511"/>
            <a:ext cx="5550739" cy="31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28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D89A2-E0A2-4877-B040-7E389CFC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dipelajari</a:t>
            </a:r>
            <a:r>
              <a:rPr lang="en-US" dirty="0"/>
              <a:t>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7E44-27E3-4759-A748-1A0BFDB61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endParaRPr lang="en-US" sz="4800" dirty="0"/>
          </a:p>
          <a:p>
            <a:pPr algn="ctr"/>
            <a:r>
              <a:rPr lang="en-US" sz="4800" dirty="0" err="1"/>
              <a:t>Algoritma</a:t>
            </a:r>
            <a:r>
              <a:rPr lang="en-US" sz="4800" dirty="0"/>
              <a:t> </a:t>
            </a:r>
            <a:r>
              <a:rPr lang="en-US" sz="4800" dirty="0" err="1"/>
              <a:t>adalah</a:t>
            </a:r>
            <a:r>
              <a:rPr lang="en-US" sz="4800" dirty="0"/>
              <a:t> </a:t>
            </a:r>
            <a:r>
              <a:rPr lang="en-US" sz="4800" dirty="0" err="1"/>
              <a:t>dasar</a:t>
            </a:r>
            <a:r>
              <a:rPr lang="en-US" sz="4800" dirty="0"/>
              <a:t> </a:t>
            </a:r>
            <a:r>
              <a:rPr lang="en-US" sz="4800" dirty="0" err="1"/>
              <a:t>dari</a:t>
            </a:r>
            <a:r>
              <a:rPr lang="en-US" sz="4800" dirty="0"/>
              <a:t> </a:t>
            </a:r>
            <a:r>
              <a:rPr lang="en-US" sz="4800" dirty="0" err="1"/>
              <a:t>ilmu</a:t>
            </a:r>
            <a:r>
              <a:rPr lang="en-US" sz="4800" dirty="0"/>
              <a:t> </a:t>
            </a:r>
            <a:r>
              <a:rPr lang="en-US" sz="4800" dirty="0" err="1"/>
              <a:t>komputer</a:t>
            </a:r>
            <a:endParaRPr lang="en-US" sz="4800" dirty="0"/>
          </a:p>
          <a:p>
            <a:pPr algn="ctr"/>
            <a:r>
              <a:rPr lang="en-US" sz="4800" dirty="0"/>
              <a:t>Karena </a:t>
            </a:r>
            <a:r>
              <a:rPr lang="en-US" sz="4800" dirty="0" err="1"/>
              <a:t>semua</a:t>
            </a:r>
            <a:r>
              <a:rPr lang="en-US" sz="4800" dirty="0"/>
              <a:t> </a:t>
            </a:r>
            <a:r>
              <a:rPr lang="en-US" sz="4800" dirty="0" err="1"/>
              <a:t>hal</a:t>
            </a:r>
            <a:r>
              <a:rPr lang="en-US" sz="4800" dirty="0"/>
              <a:t> </a:t>
            </a:r>
            <a:r>
              <a:rPr lang="en-US" sz="4800" dirty="0" err="1"/>
              <a:t>memerlukan</a:t>
            </a:r>
            <a:r>
              <a:rPr lang="en-US" sz="4800" dirty="0"/>
              <a:t> </a:t>
            </a:r>
            <a:r>
              <a:rPr lang="en-US" sz="4800" dirty="0" err="1"/>
              <a:t>pemecahan</a:t>
            </a:r>
            <a:r>
              <a:rPr lang="en-US" sz="4800" dirty="0"/>
              <a:t> </a:t>
            </a:r>
            <a:r>
              <a:rPr lang="en-US" sz="4800" dirty="0" err="1"/>
              <a:t>masalah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3396615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vers Dark">
  <a:themeElements>
    <a:clrScheme name="Custom 1">
      <a:dk1>
        <a:sysClr val="windowText" lastClr="000000"/>
      </a:dk1>
      <a:lt1>
        <a:sysClr val="window" lastClr="FFFFFF"/>
      </a:lt1>
      <a:dk2>
        <a:srgbClr val="212745"/>
      </a:dk2>
      <a:lt2>
        <a:srgbClr val="11B2EB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ustom 1">
      <a:majorFont>
        <a:latin typeface="Segoe UI Black"/>
        <a:ea typeface=""/>
        <a:cs typeface=""/>
      </a:majorFont>
      <a:minorFont>
        <a:latin typeface="Verdan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vers Dark" id="{A49CE962-DC2B-4BC6-BD8F-79022B5BE23B}" vid="{65CDD1E8-5151-4BA7-811C-F62DF194F6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Uvers Dark</Template>
  <TotalTime>444</TotalTime>
  <Words>515</Words>
  <Application>Microsoft Office PowerPoint</Application>
  <PresentationFormat>Widescreen</PresentationFormat>
  <Paragraphs>93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Segoe UI Black</vt:lpstr>
      <vt:lpstr>Verdana</vt:lpstr>
      <vt:lpstr>Wingdings 2</vt:lpstr>
      <vt:lpstr>Uvers Dark</vt:lpstr>
      <vt:lpstr>Pengantar Algoritma</vt:lpstr>
      <vt:lpstr>Algoritma</vt:lpstr>
      <vt:lpstr>PowerPoint Presentation</vt:lpstr>
      <vt:lpstr>PowerPoint Presentation</vt:lpstr>
      <vt:lpstr>PowerPoint Presentation</vt:lpstr>
      <vt:lpstr>PowerPoint Presentation</vt:lpstr>
      <vt:lpstr>Algoritma Menurut Para Ahli</vt:lpstr>
      <vt:lpstr>Contoh Algoritma Kuliah Online</vt:lpstr>
      <vt:lpstr>Mengapa Algoritma Perlu dipelajari?</vt:lpstr>
      <vt:lpstr>PowerPoint Presentation</vt:lpstr>
      <vt:lpstr>Tujuan yang sama dengan pendekatan berbeda</vt:lpstr>
      <vt:lpstr>PowerPoint Presentation</vt:lpstr>
      <vt:lpstr>Penyajian Agoritma</vt:lpstr>
      <vt:lpstr>Penyajian Algoritma dengan Deskripsi</vt:lpstr>
      <vt:lpstr>Penyejian algoritma dengan deskripsi</vt:lpstr>
      <vt:lpstr>Penyajian Algoritma dengan Pseudocode</vt:lpstr>
      <vt:lpstr>PowerPoint Presentation</vt:lpstr>
      <vt:lpstr>Membuat Pseudocode</vt:lpstr>
      <vt:lpstr>Penyejian algoritma dengan pseudocode</vt:lpstr>
      <vt:lpstr>Questions?</vt:lpstr>
      <vt:lpstr>Yuk bantu pak petani menyeberang sungai dengan membuat algoritmanya</vt:lpstr>
      <vt:lpstr>Teng Kyu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Algoritma dan Pemecahan Masalah</dc:title>
  <dc:creator>yHP</dc:creator>
  <cp:lastModifiedBy>yodi labs</cp:lastModifiedBy>
  <cp:revision>32</cp:revision>
  <dcterms:created xsi:type="dcterms:W3CDTF">2018-07-23T07:37:40Z</dcterms:created>
  <dcterms:modified xsi:type="dcterms:W3CDTF">2021-10-08T12:51:54Z</dcterms:modified>
</cp:coreProperties>
</file>