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JavaFX-based keyboard remapper + WASD-to-mouse mover</a:t>
            </a:r>
          </a:p>
          <a:p>
            <a:pPr/>
            <a:r>
              <a:t>Virtual DPI and HUD support</a:t>
            </a:r>
          </a:p>
          <a:p>
            <a:pPr/>
            <a:r>
              <a:t>Target platform: Windows, Java 21</a:t>
            </a:r>
          </a:p>
          <a:p>
            <a:pPr/>
            <a:r>
              <a:t>Developed in IntelliJ IDEA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Open in IntelliJ → Import as Maven project</a:t>
            </a:r>
          </a:p>
          <a:p>
            <a:pPr/>
            <a:r>
              <a:t>Run with admin privileges (recommended)</a:t>
            </a:r>
          </a:p>
          <a:p>
            <a:pPr/>
            <a:r>
              <a:t>Terminal command: mvn clean javafx:run</a:t>
            </a:r>
          </a:p>
          <a:p>
            <a:pPr/>
            <a:r>
              <a:t>Build runnable JAR: mvn clean package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Toggle macros on/off (toggleEnabled)</a:t>
            </a:r>
          </a:p>
          <a:p>
            <a:pPr/>
            <a:r>
              <a:t>Toggle overlay show/hide (toggleOverlay)</a:t>
            </a:r>
          </a:p>
          <a:p>
            <a:pPr/>
            <a:r>
              <a:t>Open settings overlay (openSettings)</a:t>
            </a:r>
          </a:p>
          <a:p>
            <a:pPr/>
            <a:r>
              <a:t>Minimize/hide overlay (minimizeOverlay)</a:t>
            </a:r>
          </a:p>
          <a:p>
            <a:pPr/>
            <a:r>
              <a:t>Toggle the app (toggleApp)</a:t>
            </a:r>
          </a:p>
          <a:p>
            <a:pPr/>
            <a:r>
              <a:t>DPI increment/decrement (dpiInc, dpiDec)</a:t>
            </a:r>
          </a:p>
          <a:p>
            <a:pPr/>
            <a:r>
              <a:t>IPS increment/decrement (ipsInc, ipsDec)</a:t>
            </a:r>
          </a:p>
          <a:p>
            <a:pPr/>
            <a:r>
              <a:t>Editable in Settings → Global Shortcuts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Assigned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Shows current key bindings (Key → Action)</a:t>
            </a:r>
          </a:p>
          <a:p>
            <a:pPr/>
            <a:r>
              <a:t>Buttons: Refresh Assigned Inputs, Edit Selected Binding</a:t>
            </a:r>
          </a:p>
          <a:p>
            <a:pPr/>
            <a:r>
              <a:t>Safe read/edit area</a:t>
            </a:r>
          </a:p>
          <a:p>
            <a:pPr/>
            <a:r>
              <a:t>Populated from manager.getBindings()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DPI, IPS, Sprint multiplier remain numeric spinners</a:t>
            </a:r>
          </a:p>
          <a:p>
            <a:pPr/>
            <a:r>
              <a:t>Increment/decrement shortcuts: DPI +100/-100, IPS +0.5/-0.5</a:t>
            </a:r>
          </a:p>
          <a:p>
            <a:pPr/>
            <a:r>
              <a:t>Step sizes configurable in future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Structure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MainApp.java → extra shortcut + Assigned Inputs ListView</a:t>
            </a:r>
          </a:p>
          <a:p>
            <a:pPr/>
            <a:r>
              <a:t>MacroManager.java → shortcut parser updated, handle toggleApp</a:t>
            </a:r>
          </a:p>
          <a:p>
            <a:pPr/>
            <a:r>
              <a:t>Settings.java → toggleAppShortcut default added</a:t>
            </a:r>
          </a:p>
          <a:p>
            <a:pPr/>
            <a:r>
              <a:t>ShortcutHandler.java → added toggleApp()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Suggested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Record button for global shortcuts</a:t>
            </a:r>
          </a:p>
          <a:p>
            <a:pPr/>
            <a:r>
              <a:t>Configurable DPI/IPS increment steps</a:t>
            </a:r>
          </a:p>
          <a:p>
            <a:pPr/>
            <a:r>
              <a:t>On-screen toast confirmation for shortcuts</a:t>
            </a:r>
          </a:p>
          <a:p>
            <a:pPr/>
            <a:r>
              <a:t>Assigned Inputs enhancements: Show native key icons, Drag-to-edit functionality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Minh Thành</a:t>
            </a:r>
          </a:p>
          <a:p>
            <a:pPr/>
            <a:r>
              <a:t>Nguyễn Hoàng Vinh</a:t>
            </a:r>
          </a:p>
          <a:p>
            <a:pPr/>
            <a:r>
              <a:t>Quang Hải</a:t>
            </a:r>
          </a:p>
          <a:p>
            <a:pPr/>
            <a:r>
              <a:t>Sơn Tùng</a:t>
            </a:r>
          </a:p>
          <a:p>
            <a:pPr/>
            <a:r>
              <a:t>Tuấn Minh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