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4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5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2B14-AAC9-4AAA-9B26-44FB0AA8A3A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3EBAA6-8FBD-47F8-926E-36FB558E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52252"/>
            <a:ext cx="7766936" cy="1646302"/>
          </a:xfrm>
        </p:spPr>
        <p:txBody>
          <a:bodyPr/>
          <a:lstStyle/>
          <a:p>
            <a:r>
              <a:rPr lang="en-US" dirty="0" smtClean="0"/>
              <a:t>GROUP 5 : CUSTOMER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98551"/>
            <a:ext cx="7766936" cy="22423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[ MEMBERS ]</a:t>
            </a:r>
          </a:p>
          <a:p>
            <a:pPr algn="ctr"/>
            <a:r>
              <a:rPr lang="en-US" dirty="0"/>
              <a:t>Vincent John R. </a:t>
            </a:r>
            <a:r>
              <a:rPr lang="en-US" dirty="0" err="1"/>
              <a:t>Ruales</a:t>
            </a:r>
            <a:endParaRPr lang="en-US" dirty="0"/>
          </a:p>
          <a:p>
            <a:pPr algn="ctr"/>
            <a:r>
              <a:rPr lang="en-US" dirty="0" err="1"/>
              <a:t>Rowmel</a:t>
            </a:r>
            <a:r>
              <a:rPr lang="en-US" dirty="0"/>
              <a:t> P. Roque</a:t>
            </a:r>
          </a:p>
          <a:p>
            <a:pPr algn="ctr"/>
            <a:r>
              <a:rPr lang="en-US" dirty="0"/>
              <a:t>Joshua Jade D. Ramos</a:t>
            </a:r>
          </a:p>
          <a:p>
            <a:pPr algn="ctr"/>
            <a:r>
              <a:rPr lang="en-US" dirty="0" err="1"/>
              <a:t>Ralp</a:t>
            </a:r>
            <a:r>
              <a:rPr lang="en-US" dirty="0"/>
              <a:t> Lauren L. </a:t>
            </a:r>
            <a:r>
              <a:rPr lang="en-US" dirty="0" err="1"/>
              <a:t>Calayag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48" y="1168996"/>
            <a:ext cx="8596668" cy="430664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PRESENTATION ABOUT ERD AND FLOW CHART (PROGRESS CHART)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32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1724361"/>
            <a:ext cx="4876800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4166" y="782798"/>
            <a:ext cx="64672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FIRST CONCEPT ERD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8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0" y="1335012"/>
            <a:ext cx="8620125" cy="496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1002" y="481584"/>
            <a:ext cx="67996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OUTPUT OF CONCEPT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1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1002" y="481584"/>
            <a:ext cx="67996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OUTPUT OF CONCEPT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6" y="1387737"/>
            <a:ext cx="9463420" cy="52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603" y="1159315"/>
            <a:ext cx="1140222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</a:p>
          <a:p>
            <a:pPr algn="ctr"/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base the flow chart on the ERD we make</a:t>
            </a: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the html how works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3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66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GROUP 5 : CUSTOMER</vt:lpstr>
      <vt:lpstr>PRESENTATION ABOUT ERD AND FLOW CHART (PROGRESS CHART)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: CUSTOMER</dc:title>
  <dc:creator>PC 3</dc:creator>
  <cp:lastModifiedBy>PC 3</cp:lastModifiedBy>
  <cp:revision>1</cp:revision>
  <dcterms:created xsi:type="dcterms:W3CDTF">2024-03-26T00:46:21Z</dcterms:created>
  <dcterms:modified xsi:type="dcterms:W3CDTF">2024-03-26T00:55:23Z</dcterms:modified>
</cp:coreProperties>
</file>