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5"/>
  </p:notesMasterIdLst>
  <p:handoutMasterIdLst>
    <p:handoutMasterId r:id="rId16"/>
  </p:handoutMasterIdLst>
  <p:sldIdLst>
    <p:sldId id="257" r:id="rId2"/>
    <p:sldId id="261" r:id="rId3"/>
    <p:sldId id="258" r:id="rId4"/>
    <p:sldId id="259" r:id="rId5"/>
    <p:sldId id="262" r:id="rId6"/>
    <p:sldId id="260" r:id="rId7"/>
    <p:sldId id="265" r:id="rId8"/>
    <p:sldId id="263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77B5C314-010A-4A33-8441-2895B9E0374B}">
          <p14:sldIdLst>
            <p14:sldId id="257"/>
          </p14:sldIdLst>
        </p14:section>
        <p14:section name="前言" id="{0512FECA-33D3-4832-BD0B-CFAB126DEEE2}">
          <p14:sldIdLst>
            <p14:sldId id="261"/>
            <p14:sldId id="258"/>
            <p14:sldId id="259"/>
          </p14:sldIdLst>
        </p14:section>
        <p14:section name="AS_Clock" id="{F2838C83-A325-40DA-B7EC-1DAA60A5E117}">
          <p14:sldIdLst>
            <p14:sldId id="262"/>
            <p14:sldId id="260"/>
            <p14:sldId id="265"/>
            <p14:sldId id="263"/>
            <p14:sldId id="264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A7418C-1A37-4630-8C30-B2836F55C532}" type="datetime1">
              <a:rPr lang="zh-TW" altLang="en-US" smtClean="0"/>
              <a:t>2021/12/5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B916EA9-9B8C-4B06-BBDB-07A75F4AF607}" type="datetime1">
              <a:rPr lang="zh-TW" altLang="en-US" smtClean="0"/>
              <a:t>2021/12/5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/>
              <a:t>按一下以編輯母片文字樣式</a:t>
            </a:r>
            <a:endParaRPr lang="en-US"/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矩形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矩形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矩形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線接點​​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20" name="日期版面配置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D9EAB54-90A7-4427-8D5D-1517AC1256FE}" type="datetime1">
              <a:rPr lang="zh-TW" altLang="en-US" smtClean="0"/>
              <a:t>2021/12/5</a:t>
            </a:fld>
            <a:endParaRPr lang="en-US" dirty="0"/>
          </a:p>
        </p:txBody>
      </p:sp>
      <p:sp>
        <p:nvSpPr>
          <p:cNvPr id="21" name="頁尾預留位置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22" name="投影片編號預留位置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E064CC-B997-463F-949D-526814740EEF}" type="datetime1">
              <a:rPr lang="zh-TW" altLang="en-US" smtClean="0"/>
              <a:t>2021/12/5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128EAF-448F-42C4-BB03-9B0CC8E0C77B}" type="datetime1">
              <a:rPr lang="zh-TW" altLang="en-US" smtClean="0"/>
              <a:t>2021/12/5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847876-3A2B-49FA-B396-40048599C954}" type="datetime1">
              <a:rPr lang="zh-TW" altLang="en-US" smtClean="0"/>
              <a:t>2021/12/5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矩形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矩形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矩形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fld id="{294347CA-4B58-4AEE-8DA6-4E2B096FC96F}" type="datetime1">
              <a:rPr lang="zh-TW" altLang="en-US" smtClean="0"/>
              <a:t>2021/12/5</a:t>
            </a:fld>
            <a:endParaRPr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CCF91B-17D2-4072-B2E9-D16F58DFD8EB}" type="datetime1">
              <a:rPr lang="zh-TW" altLang="en-US" smtClean="0"/>
              <a:t>2021/12/5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51C41F-D9A3-457D-A3FA-0A5DBEF4266B}" type="datetime1">
              <a:rPr lang="zh-TW" altLang="en-US" smtClean="0"/>
              <a:t>2021/12/5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3183BB-2861-4A80-80A6-2C9B82653C78}" type="datetime1">
              <a:rPr lang="zh-TW" altLang="en-US" smtClean="0"/>
              <a:t>2021/12/5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6085DB-A18D-4659-BA29-412FA9C45839}" type="datetime1">
              <a:rPr lang="zh-TW" altLang="en-US" smtClean="0"/>
              <a:t>2021/12/5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453BEA6C-00E9-40EA-A338-3A3492325C3F}" type="datetime1">
              <a:rPr lang="zh-TW" altLang="en-US" smtClean="0"/>
              <a:t>2021/12/5</a:t>
            </a:fld>
            <a:endParaRPr lang="en-US" dirty="0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 dirty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圖片版面配置區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827CC67-2DD7-42FE-B417-D6036783A853}" type="datetime1">
              <a:rPr lang="zh-TW" altLang="en-US" smtClean="0"/>
              <a:t>2021/12/5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algn="l"/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矩形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矩形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dirty="0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6C11105-4E24-4682-A6F5-E2BADE4D0872}" type="datetime1">
              <a:rPr lang="zh-TW" altLang="en-US" smtClean="0"/>
              <a:t>2021/12/5</a:t>
            </a:fld>
            <a:endParaRPr 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標誌特寫&#10;&#10;自動產生的描述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矩形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4400" dirty="0">
                <a:solidFill>
                  <a:schemeClr val="tx1"/>
                </a:solidFill>
                <a:latin typeface="Ink Free" panose="03080402000500000000" pitchFamily="66" charset="0"/>
              </a:rPr>
              <a:t>專案介紹</a:t>
            </a:r>
            <a:endParaRPr lang="zh-tw" sz="4400" dirty="0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4222490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altLang="zh-TW" dirty="0">
                <a:solidFill>
                  <a:schemeClr val="tx1"/>
                </a:solidFill>
              </a:rPr>
              <a:t>Made by: Ken Huang</a:t>
            </a:r>
            <a:endParaRPr lang="zh-tw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C2DA3D-D1D6-4AF6-8190-27FD9BEEB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困難點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49E0D4-45B2-4114-9E20-0B3B25485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其實在這份作品上遇到幾個困難點</a:t>
            </a:r>
            <a:endParaRPr lang="en-US" altLang="zh-TW" sz="3600" dirty="0"/>
          </a:p>
          <a:p>
            <a:pPr marL="788670" lvl="1" indent="-514350">
              <a:buFont typeface="+mj-lt"/>
              <a:buAutoNum type="arabicPeriod"/>
            </a:pPr>
            <a:r>
              <a:rPr lang="zh-TW" altLang="en-US" sz="3200" dirty="0"/>
              <a:t>時區</a:t>
            </a:r>
            <a:endParaRPr lang="en-US" altLang="zh-TW" sz="3200" dirty="0"/>
          </a:p>
          <a:p>
            <a:pPr marL="788670" lvl="1" indent="-514350">
              <a:buFont typeface="+mj-lt"/>
              <a:buAutoNum type="arabicPeriod"/>
            </a:pPr>
            <a:r>
              <a:rPr lang="zh-TW" altLang="en-US" sz="3200" dirty="0"/>
              <a:t>爬取新聞網站資訊</a:t>
            </a:r>
            <a:endParaRPr lang="en-US" altLang="zh-TW" sz="3200" dirty="0"/>
          </a:p>
          <a:p>
            <a:pPr marL="788670" lvl="1" indent="-514350">
              <a:buFont typeface="+mj-lt"/>
              <a:buAutoNum type="arabicPeriod"/>
            </a:pPr>
            <a:r>
              <a:rPr lang="en-US" altLang="zh-TW" sz="3200" dirty="0"/>
              <a:t>GCP</a:t>
            </a:r>
            <a:r>
              <a:rPr lang="zh-TW" altLang="en-US" sz="3200" dirty="0"/>
              <a:t>設定以及指令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1F61BF-EC74-4EF0-BF35-8E317E7CB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2021/12/5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4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41553B-BEE0-487F-AE4B-028BAB07B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/>
              <a:t>時區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EC4D85-7E3E-4DCE-A62C-2FAE2D6DF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Telegram BOT</a:t>
            </a:r>
            <a:r>
              <a:rPr lang="zh-TW" altLang="en-US" sz="2400" dirty="0"/>
              <a:t>上的時區會以</a:t>
            </a:r>
            <a:r>
              <a:rPr lang="en-US" altLang="zh-TW" sz="2400" dirty="0"/>
              <a:t>BOT</a:t>
            </a:r>
            <a:r>
              <a:rPr lang="zh-TW" altLang="en-US" sz="2400" dirty="0"/>
              <a:t>上原先設定的為主，所以最後變成</a:t>
            </a:r>
            <a:r>
              <a:rPr lang="en-US" altLang="zh-TW" sz="2400" dirty="0"/>
              <a:t>CODE</a:t>
            </a:r>
            <a:r>
              <a:rPr lang="zh-TW" altLang="en-US" sz="2400" dirty="0"/>
              <a:t>沒有問題，但訊息不會傳送</a:t>
            </a:r>
            <a:endParaRPr lang="en-US" altLang="zh-TW" sz="2400" dirty="0"/>
          </a:p>
          <a:p>
            <a:pPr lvl="1"/>
            <a:r>
              <a:rPr lang="zh-TW" altLang="en-US" sz="2000" dirty="0"/>
              <a:t>解決方式：用 </a:t>
            </a:r>
            <a:r>
              <a:rPr lang="en-US" altLang="zh-TW" sz="2000" dirty="0" err="1"/>
              <a:t>Timezone</a:t>
            </a:r>
            <a:r>
              <a:rPr lang="zh-TW" altLang="en-US" sz="2000" dirty="0"/>
              <a:t> 設定時區，再套用到 </a:t>
            </a:r>
            <a:r>
              <a:rPr lang="en-US" altLang="zh-TW" sz="2000" dirty="0" err="1"/>
              <a:t>run_daily</a:t>
            </a:r>
            <a:r>
              <a:rPr lang="zh-TW" altLang="en-US" sz="2000" dirty="0"/>
              <a:t> 上</a:t>
            </a:r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r>
              <a:rPr lang="zh-TW" altLang="en-US" sz="2400" dirty="0"/>
              <a:t>後來轉換到</a:t>
            </a:r>
            <a:r>
              <a:rPr lang="en-US" altLang="zh-TW" sz="2400" dirty="0"/>
              <a:t>GCP</a:t>
            </a:r>
            <a:r>
              <a:rPr lang="zh-TW" altLang="en-US" sz="2400" dirty="0"/>
              <a:t>之後，再次遇到時區的問題，主要是因為要符合免費的</a:t>
            </a:r>
            <a:r>
              <a:rPr lang="en-US" altLang="zh-TW" sz="2400" dirty="0"/>
              <a:t>GCP</a:t>
            </a:r>
            <a:r>
              <a:rPr lang="zh-TW" altLang="en-US" sz="2400" dirty="0"/>
              <a:t>使用條件，所以把主機設定在美國的奧勒岡州</a:t>
            </a:r>
            <a:endParaRPr lang="en-US" altLang="zh-TW" sz="2400" dirty="0"/>
          </a:p>
          <a:p>
            <a:pPr lvl="1"/>
            <a:r>
              <a:rPr lang="zh-TW" altLang="en-US" sz="2000" dirty="0"/>
              <a:t>解決方式：</a:t>
            </a:r>
            <a:r>
              <a:rPr lang="en-US" altLang="zh-TW" sz="2000" b="0" i="0" dirty="0" err="1">
                <a:effectLst/>
                <a:latin typeface="courier new" panose="02070309020205020404" pitchFamily="49" charset="0"/>
              </a:rPr>
              <a:t>sudo</a:t>
            </a:r>
            <a:r>
              <a:rPr lang="en-US" altLang="zh-TW" sz="2000" b="0" i="0" dirty="0"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2000" b="0" i="0" dirty="0" err="1">
                <a:effectLst/>
                <a:latin typeface="courier new" panose="02070309020205020404" pitchFamily="49" charset="0"/>
              </a:rPr>
              <a:t>timedatectl</a:t>
            </a:r>
            <a:r>
              <a:rPr lang="en-US" altLang="zh-TW" sz="2000" b="0" i="0" dirty="0">
                <a:effectLst/>
                <a:latin typeface="courier new" panose="02070309020205020404" pitchFamily="49" charset="0"/>
              </a:rPr>
              <a:t> set-</a:t>
            </a:r>
            <a:r>
              <a:rPr lang="en-US" altLang="zh-TW" sz="2000" b="0" i="0" dirty="0" err="1">
                <a:effectLst/>
                <a:latin typeface="courier new" panose="02070309020205020404" pitchFamily="49" charset="0"/>
              </a:rPr>
              <a:t>timezone</a:t>
            </a:r>
            <a:r>
              <a:rPr lang="en-US" altLang="zh-TW" sz="2000" b="0" i="0" dirty="0">
                <a:effectLst/>
                <a:latin typeface="courier new" panose="02070309020205020404" pitchFamily="49" charset="0"/>
              </a:rPr>
              <a:t> Asia/Taipei</a:t>
            </a:r>
            <a:r>
              <a:rPr lang="zh-TW" altLang="en-US" sz="2000" b="0" i="0" dirty="0">
                <a:effectLst/>
                <a:latin typeface="courier new" panose="02070309020205020404" pitchFamily="49" charset="0"/>
              </a:rPr>
              <a:t> 將主機改為台  灣時間</a:t>
            </a:r>
            <a:endParaRPr lang="en-US" altLang="zh-TW" sz="20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EA4794-9497-4821-902E-DBD1246DF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2021/12/5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73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A6713C-6FFC-4F53-A82A-0B27A3EB0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爬取新聞網站的資訊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03BFAE-10E9-43C5-9270-D7FB83D69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/>
              <a:t>這是使用爬蟲的方式所做出來的成果，但因為是第一次實作，所以卡關比較久</a:t>
            </a:r>
            <a:endParaRPr lang="en-US" altLang="zh-TW" sz="2000" dirty="0"/>
          </a:p>
          <a:p>
            <a:pPr lvl="1"/>
            <a:r>
              <a:rPr lang="zh-TW" altLang="en-US" sz="1800" dirty="0"/>
              <a:t>解決方式：</a:t>
            </a:r>
            <a:r>
              <a:rPr lang="zh-TW" altLang="en-US" sz="1700" dirty="0"/>
              <a:t>研究 </a:t>
            </a:r>
            <a:r>
              <a:rPr lang="en-US" altLang="zh-TW" sz="1700" dirty="0"/>
              <a:t>HTML</a:t>
            </a:r>
            <a:r>
              <a:rPr lang="zh-TW" altLang="en-US" sz="1700" dirty="0"/>
              <a:t> 的語法</a:t>
            </a:r>
            <a:endParaRPr lang="en-US" altLang="zh-TW" sz="17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69DB41-ABA3-455D-B539-E8D19BEC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2021/12/5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24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99F41C-0B33-41DD-A09B-566671FCC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GCP</a:t>
            </a:r>
            <a:r>
              <a:rPr lang="zh-TW" altLang="en-US" sz="4000" dirty="0"/>
              <a:t>設定以及指令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5A9335-F686-4508-A41E-DC563AD13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最後認為比較困難的就是</a:t>
            </a:r>
            <a:r>
              <a:rPr lang="en-US" altLang="zh-TW" sz="2400" dirty="0"/>
              <a:t>GCP</a:t>
            </a:r>
            <a:r>
              <a:rPr lang="zh-TW" altLang="en-US" sz="2400" dirty="0"/>
              <a:t>的設定以及指令，因為完全是不同平台，但更之前也沒有深入了解過</a:t>
            </a:r>
            <a:endParaRPr lang="en-US" altLang="zh-TW" sz="2400" dirty="0"/>
          </a:p>
          <a:p>
            <a:r>
              <a:rPr lang="zh-TW" altLang="en-US" sz="2400" dirty="0"/>
              <a:t>其實可以設定成 </a:t>
            </a:r>
            <a:r>
              <a:rPr lang="en-US" altLang="zh-TW" sz="2400" dirty="0"/>
              <a:t>WINDOWS</a:t>
            </a:r>
            <a:r>
              <a:rPr lang="zh-TW" altLang="en-US" sz="2400" dirty="0"/>
              <a:t> 但會變需要付費，所以決定自己學習使用 </a:t>
            </a:r>
            <a:r>
              <a:rPr lang="en-US" altLang="zh-TW" sz="2400" dirty="0"/>
              <a:t>Linux</a:t>
            </a:r>
            <a:r>
              <a:rPr lang="zh-TW" altLang="en-US" sz="2400" dirty="0"/>
              <a:t> 的相關指令</a:t>
            </a:r>
            <a:endParaRPr lang="en-US" altLang="zh-TW" sz="2400" dirty="0"/>
          </a:p>
          <a:p>
            <a:pPr lvl="1"/>
            <a:r>
              <a:rPr lang="zh-TW" altLang="en-US" sz="2000" dirty="0"/>
              <a:t>解決方式：研究 </a:t>
            </a:r>
            <a:r>
              <a:rPr lang="en-US" altLang="zh-TW" sz="2000" dirty="0"/>
              <a:t>Linux</a:t>
            </a:r>
            <a:r>
              <a:rPr lang="zh-TW" altLang="en-US" sz="2000" dirty="0"/>
              <a:t> 系統以及相關指令</a:t>
            </a:r>
            <a:endParaRPr lang="en-US" altLang="zh-TW" sz="2000" dirty="0"/>
          </a:p>
          <a:p>
            <a:pPr lvl="1"/>
            <a:r>
              <a:rPr lang="zh-TW" altLang="en-US" sz="2000" dirty="0"/>
              <a:t>備註：結果研究下去又不小心想要了解更多，就決定一直持續學習。</a:t>
            </a:r>
            <a:endParaRPr lang="en-US" altLang="zh-TW" sz="20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12BC69-5D64-48F4-9911-EA93BA71F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2021/12/5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2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580E291E-2C9E-4360-8BC8-B9EC0FF6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1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前言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B333810E-45DD-4C38-A40E-1DB19C64C9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4061F7-E4E6-4F18-85A7-7E2639302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014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C6BB1A-DE45-4B7B-A2ED-C5F533C6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B977EA-B57F-4643-928D-C90C33699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個人習慣在每天早上起床關心一下美股前一天的狀況，做為今天的操作參考</a:t>
            </a:r>
            <a:endParaRPr lang="en-US" altLang="zh-TW" sz="2800" dirty="0"/>
          </a:p>
          <a:p>
            <a:r>
              <a:rPr lang="zh-TW" altLang="en-US" sz="2800" dirty="0"/>
              <a:t>指數包含：道瓊工業指數、那斯達克、費城半導體</a:t>
            </a:r>
            <a:endParaRPr lang="en-US" altLang="zh-TW" sz="2800" dirty="0"/>
          </a:p>
          <a:p>
            <a:r>
              <a:rPr lang="zh-TW" altLang="en-US" sz="2800" dirty="0"/>
              <a:t>但目前市面上的看盤軟體在看美股的時候，都會有一些缺點：</a:t>
            </a:r>
            <a:endParaRPr lang="en-US" altLang="zh-TW" sz="2800" dirty="0"/>
          </a:p>
          <a:p>
            <a:pPr lvl="1"/>
            <a:r>
              <a:rPr lang="zh-TW" altLang="en-US" sz="2400" dirty="0"/>
              <a:t>載入速度偏慢</a:t>
            </a:r>
            <a:endParaRPr lang="en-US" altLang="zh-TW" sz="2400" dirty="0"/>
          </a:p>
          <a:p>
            <a:pPr lvl="1"/>
            <a:r>
              <a:rPr lang="en-US" altLang="zh-TW" sz="2400" dirty="0"/>
              <a:t>K</a:t>
            </a:r>
            <a:r>
              <a:rPr lang="zh-TW" altLang="en-US" sz="2400" dirty="0"/>
              <a:t>線圖並非台灣人習慣的陰陽燭</a:t>
            </a:r>
            <a:endParaRPr lang="en-US" altLang="zh-TW" sz="2400" dirty="0"/>
          </a:p>
          <a:p>
            <a:pPr lvl="1"/>
            <a:r>
              <a:rPr lang="zh-TW" altLang="en-US" sz="2400" dirty="0"/>
              <a:t>沒辦法得知為何美股的新聞快訊或是只能得知沒有篩選過的</a:t>
            </a:r>
            <a:endParaRPr lang="en-US" altLang="zh-TW" sz="24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B31790-8431-450F-93BA-A049DF7E4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2021/12/5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50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190EBB-0F60-4E14-8DEC-82A740DB0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平台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65104E-B6E1-4F46-AE16-C1CE7761F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目前在 </a:t>
            </a:r>
            <a:r>
              <a:rPr lang="en-US" altLang="zh-TW" sz="2400" dirty="0">
                <a:solidFill>
                  <a:srgbClr val="FF0000"/>
                </a:solidFill>
              </a:rPr>
              <a:t>IOS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15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zh-TW" altLang="en-US" sz="2400" dirty="0"/>
              <a:t>的 </a:t>
            </a:r>
            <a:r>
              <a:rPr lang="en-US" altLang="zh-TW" sz="2400" dirty="0"/>
              <a:t>Line</a:t>
            </a:r>
            <a:r>
              <a:rPr lang="zh-TW" altLang="en-US" sz="2400" dirty="0"/>
              <a:t> 有訊息延遲且載入速度偏慢的狀況</a:t>
            </a:r>
            <a:endParaRPr lang="en-US" altLang="zh-TW" sz="2400" dirty="0"/>
          </a:p>
          <a:p>
            <a:r>
              <a:rPr lang="en-US" altLang="zh-TW" sz="2400" dirty="0"/>
              <a:t>Telegram</a:t>
            </a:r>
            <a:r>
              <a:rPr lang="zh-TW" altLang="en-US" sz="2400" dirty="0"/>
              <a:t> 則沒有上述兩個問題且本身也在使用</a:t>
            </a:r>
            <a:endParaRPr lang="en-US" altLang="zh-TW" sz="24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49BB10-BF66-45B5-961D-C9044B404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2021/12/5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16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164EA02-A672-4B53-9407-0DF74D658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altLang="zh-TW" sz="4400" dirty="0"/>
            </a:br>
            <a:r>
              <a:rPr lang="en-US" altLang="zh-TW" sz="4400" dirty="0"/>
              <a:t>Telegram chat bot</a:t>
            </a:r>
            <a:br>
              <a:rPr lang="en-US" altLang="zh-TW" sz="4400" dirty="0"/>
            </a:br>
            <a:r>
              <a:rPr lang="en-US" altLang="zh-TW" sz="4400" b="1" dirty="0" err="1"/>
              <a:t>AS_Clock</a:t>
            </a:r>
            <a:br>
              <a:rPr lang="zh-TW" altLang="en-US" sz="4400" b="1" dirty="0"/>
            </a:br>
            <a:endParaRPr lang="zh-TW" altLang="en-US" sz="4400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DF3ED254-FC61-495D-8642-D3F97A9DB6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zh-TW" altLang="en-US" sz="2800" b="1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CE7978-759D-486E-BD93-D2BC6F87E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2021/12/5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67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09AC11-5C56-44C6-99EF-2DF6DC8DA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16603B-0C4E-40C1-A4AE-FA28F1FC8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語言：</a:t>
            </a:r>
            <a:r>
              <a:rPr lang="en-US" altLang="zh-TW" sz="2800" dirty="0"/>
              <a:t>Python</a:t>
            </a:r>
          </a:p>
          <a:p>
            <a:r>
              <a:rPr lang="zh-TW" altLang="en-US" sz="2800" dirty="0"/>
              <a:t>目前執行平台：</a:t>
            </a:r>
            <a:r>
              <a:rPr lang="en-US" altLang="zh-TW" sz="2800" dirty="0"/>
              <a:t>Google Cloud Platform – Ubuntu(Linux)</a:t>
            </a:r>
            <a:endParaRPr lang="en-US" altLang="zh-TW" sz="2600" dirty="0"/>
          </a:p>
          <a:p>
            <a:r>
              <a:rPr lang="zh-TW" altLang="en-US" sz="2800" dirty="0"/>
              <a:t>使用平台：</a:t>
            </a:r>
            <a:r>
              <a:rPr lang="en-US" altLang="zh-TW" sz="2800" dirty="0"/>
              <a:t>Telegram</a:t>
            </a:r>
          </a:p>
          <a:p>
            <a:pPr lvl="1"/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EE41CF-B13D-4E5F-A38E-8F7902040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2021/12/5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72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4E1589-A525-408A-BC61-BCFAF93F0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3FD534-AF37-4793-A377-30FD78241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600" dirty="0"/>
              <a:t>固定在美股有開盤的隔天早上７：３０傳送訊息</a:t>
            </a:r>
            <a:endParaRPr lang="en-US" altLang="zh-TW" sz="2600" dirty="0"/>
          </a:p>
          <a:p>
            <a:r>
              <a:rPr lang="zh-TW" altLang="en-US" sz="2600" dirty="0"/>
              <a:t>文字訊息告訴使用者昨天的狀況</a:t>
            </a:r>
            <a:endParaRPr lang="en-US" altLang="zh-TW" sz="2600" dirty="0"/>
          </a:p>
          <a:p>
            <a:r>
              <a:rPr lang="zh-TW" altLang="en-US" sz="2600" dirty="0"/>
              <a:t>圖片訊息繪製出近１２０天的Ｋ線圖</a:t>
            </a:r>
            <a:endParaRPr lang="en-US" altLang="zh-TW" sz="2400" dirty="0"/>
          </a:p>
          <a:p>
            <a:r>
              <a:rPr lang="zh-TW" altLang="en-US" sz="2600" dirty="0"/>
              <a:t>並且以本人的操作邏輯做簡單的總結</a:t>
            </a:r>
            <a:endParaRPr lang="en-US" altLang="zh-TW" sz="2600" dirty="0"/>
          </a:p>
          <a:p>
            <a:r>
              <a:rPr lang="zh-TW" altLang="en-US" sz="2600" dirty="0"/>
              <a:t>使用指令 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/news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得知近幾天的新聞資訊</a:t>
            </a:r>
            <a:endParaRPr lang="en-US" altLang="zh-TW" sz="2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FE7B92-28C7-46E1-90CE-8D7675BB2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2021/12/5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3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1C3C99-E112-47F7-A816-BF0156A6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實際使用</a:t>
            </a: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E90002BB-D737-420F-A54D-123D758CF8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138" y="2014195"/>
            <a:ext cx="3600000" cy="4086847"/>
          </a:xfr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CFD791-544E-4C2B-94A9-64EC2D7EB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2021/12/5</a:t>
            </a:fld>
            <a:endParaRPr 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5A7E7216-309E-46E5-84F7-B365B0F81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881" y="2014194"/>
            <a:ext cx="3442436" cy="4062713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BA641157-4315-40AE-B8E6-0E7A9DD70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0396" y="2014193"/>
            <a:ext cx="3235133" cy="406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7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263347-89E8-4D6B-96BC-488670877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實際使用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56254CE-B389-4A72-B9E1-A9EE2D4B74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934" y="2014194"/>
            <a:ext cx="4686954" cy="2152950"/>
          </a:xfr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AF30E4-368D-4DA5-9E82-FF1379ACE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2021/12/5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46CE0F1-FCB5-454E-AEB1-87F82F2FA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162" y="2014194"/>
            <a:ext cx="3883632" cy="421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9809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59_TF78438558" id="{B22198C3-BD72-44A2-997F-14D793BFA363}" vid="{07B9720E-645E-4AB5-B14C-E751A8DA5D2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{FA7FFBC8-4A6F-4F45-9B63-4C499BFDB80F}tf78438558_win32</Template>
  <TotalTime>114</TotalTime>
  <Words>452</Words>
  <Application>Microsoft Office PowerPoint</Application>
  <PresentationFormat>寬螢幕</PresentationFormat>
  <Paragraphs>57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Microsoft JhengHei UI</vt:lpstr>
      <vt:lpstr>微軟正黑體</vt:lpstr>
      <vt:lpstr>Calibri</vt:lpstr>
      <vt:lpstr>Century Gothic</vt:lpstr>
      <vt:lpstr>courier new</vt:lpstr>
      <vt:lpstr>Garamond</vt:lpstr>
      <vt:lpstr>Ink Free</vt:lpstr>
      <vt:lpstr>SavonVTI</vt:lpstr>
      <vt:lpstr>專案介紹</vt:lpstr>
      <vt:lpstr>前言</vt:lpstr>
      <vt:lpstr>動機</vt:lpstr>
      <vt:lpstr>平台</vt:lpstr>
      <vt:lpstr> Telegram chat bot AS_Clock </vt:lpstr>
      <vt:lpstr>簡介</vt:lpstr>
      <vt:lpstr>功能</vt:lpstr>
      <vt:lpstr>實際使用</vt:lpstr>
      <vt:lpstr>實際使用</vt:lpstr>
      <vt:lpstr>困難點</vt:lpstr>
      <vt:lpstr>時區</vt:lpstr>
      <vt:lpstr>爬取新聞網站的資訊</vt:lpstr>
      <vt:lpstr>GCP設定以及指令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專案介紹</dc:title>
  <dc:creator>康榮 黃</dc:creator>
  <cp:lastModifiedBy>康榮 黃</cp:lastModifiedBy>
  <cp:revision>1</cp:revision>
  <dcterms:created xsi:type="dcterms:W3CDTF">2021-12-05T08:49:52Z</dcterms:created>
  <dcterms:modified xsi:type="dcterms:W3CDTF">2021-12-05T10:44:45Z</dcterms:modified>
</cp:coreProperties>
</file>