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58" r:id="rId9"/>
  </p:sldIdLst>
  <p:sldSz cx="12188825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>
      <p:cViewPr varScale="1">
        <p:scale>
          <a:sx n="86" d="100"/>
          <a:sy n="86" d="100"/>
        </p:scale>
        <p:origin x="562" y="72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1/5/2017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1/5/2017</a:t>
            </a:r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Click to edit Master text styles</a:t>
            </a:r>
          </a:p>
          <a:p>
            <a:pPr lvl="1" rtl="0"/>
            <a:r>
              <a:t>Second level</a:t>
            </a:r>
          </a:p>
          <a:p>
            <a:pPr lvl="2" rtl="0"/>
            <a:r>
              <a:t>Third level</a:t>
            </a:r>
          </a:p>
          <a:p>
            <a:pPr lvl="3" rtl="0"/>
            <a:r>
              <a:t>Fourth level</a:t>
            </a:r>
          </a:p>
          <a:p>
            <a:pPr lvl="4" rtl="0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 rtlCol="0">
            <a:normAutofit/>
          </a:bodyPr>
          <a:lstStyle>
            <a:lvl1pPr>
              <a:defRPr sz="4800"/>
            </a:lvl1pPr>
          </a:lstStyle>
          <a:p>
            <a:pPr rtl="0"/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1/5/2017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1/5/2017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 rtlCol="0"/>
          <a:lstStyle/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1/5/2017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1/5/2017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rtlCol="0" anchor="b">
            <a:normAutofit/>
          </a:bodyPr>
          <a:lstStyle>
            <a:lvl1pPr algn="l">
              <a:defRPr sz="4800" b="0" cap="none" baseline="0"/>
            </a:lvl1pPr>
          </a:lstStyle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1/5/2017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1/5/2017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1/5/2017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1/5/2017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1/5/2017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rtlCol="0" anchor="b">
            <a:noAutofit/>
          </a:bodyPr>
          <a:lstStyle>
            <a:lvl1pPr algn="l">
              <a:defRPr sz="3600" b="0"/>
            </a:lvl1pPr>
          </a:lstStyle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1/5/2017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1/5/2017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1/5/2017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nImade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Insights into the Posey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/>
              <a:t>Group 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7DC141E-F382-5FB4-2BE3-EE49FF67D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410" y="476672"/>
            <a:ext cx="10136004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8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7DC141E-F382-5FB4-2BE3-EE49FF67D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55575" y="625927"/>
            <a:ext cx="9277674" cy="560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08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7DC141E-F382-5FB4-2BE3-EE49FF67D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26410" y="541926"/>
            <a:ext cx="10136004" cy="577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85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7DC141E-F382-5FB4-2BE3-EE49FF67D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26410" y="625927"/>
            <a:ext cx="10136004" cy="560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44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F971EA-227A-8F86-6099-669DA327C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812" y="1772816"/>
            <a:ext cx="9763050" cy="31671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FC98DE-8926-BB3F-9A4A-57664E9DEF39}"/>
              </a:ext>
            </a:extLst>
          </p:cNvPr>
          <p:cNvSpPr txBox="1"/>
          <p:nvPr/>
        </p:nvSpPr>
        <p:spPr>
          <a:xfrm>
            <a:off x="693812" y="260648"/>
            <a:ext cx="8568952" cy="70788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4000" dirty="0"/>
              <a:t>Who are the Top Sales Reps by Region?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449751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3C3673-33AB-A3D8-12E3-100046B4E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17" y="692696"/>
            <a:ext cx="10390179" cy="553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36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76EE-1888-2DA3-60BF-EEEA4F45A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88" y="188640"/>
            <a:ext cx="10971372" cy="1066800"/>
          </a:xfrm>
        </p:spPr>
        <p:txBody>
          <a:bodyPr/>
          <a:lstStyle/>
          <a:p>
            <a:r>
              <a:rPr lang="en-US" dirty="0"/>
              <a:t>Group Members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EAA942-42D7-FDAA-0924-10895AC1CFDE}"/>
              </a:ext>
            </a:extLst>
          </p:cNvPr>
          <p:cNvSpPr txBox="1"/>
          <p:nvPr/>
        </p:nvSpPr>
        <p:spPr>
          <a:xfrm>
            <a:off x="477788" y="1660158"/>
            <a:ext cx="547260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Kenneth Imade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https://github.com/KenImade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27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presentation on product or serv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presentation on product or service.potx" id="{BB6578FA-E30D-45EC-B849-CACB373ADC90}" vid="{5A523E24-2D1D-4F75-BD91-64E0BBADB4AA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presentation on product or service</Template>
  <TotalTime>46</TotalTime>
  <Words>29</Words>
  <Application>Microsoft Office PowerPoint</Application>
  <PresentationFormat>Custom</PresentationFormat>
  <Paragraphs>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</vt:lpstr>
      <vt:lpstr>Corbel</vt:lpstr>
      <vt:lpstr>Times New Roman</vt:lpstr>
      <vt:lpstr>Sales presentation on product or service</vt:lpstr>
      <vt:lpstr>Insights into the Posey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Group Members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 imade</dc:creator>
  <cp:lastModifiedBy>ken imade</cp:lastModifiedBy>
  <cp:revision>2</cp:revision>
  <dcterms:created xsi:type="dcterms:W3CDTF">2024-09-05T07:36:49Z</dcterms:created>
  <dcterms:modified xsi:type="dcterms:W3CDTF">2024-09-05T10:46:38Z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