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61" d="100"/>
          <a:sy n="61" d="100"/>
        </p:scale>
        <p:origin x="504" y="5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Ima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Insights into the Posey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Group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6EE-1888-2DA3-60BF-EEEA4F4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188640"/>
            <a:ext cx="10971372" cy="1066800"/>
          </a:xfrm>
        </p:spPr>
        <p:txBody>
          <a:bodyPr/>
          <a:lstStyle/>
          <a:p>
            <a:r>
              <a:rPr lang="en-US" dirty="0"/>
              <a:t>Group Members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AA942-42D7-FDAA-0924-10895AC1CFDE}"/>
              </a:ext>
            </a:extLst>
          </p:cNvPr>
          <p:cNvSpPr txBox="1"/>
          <p:nvPr/>
        </p:nvSpPr>
        <p:spPr>
          <a:xfrm>
            <a:off x="477788" y="1660158"/>
            <a:ext cx="54726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Kenneth Imade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https://github.com/KenImade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</TotalTime>
  <Words>20</Words>
  <Application>Microsoft Office PowerPoint</Application>
  <PresentationFormat>Custom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Corbel</vt:lpstr>
      <vt:lpstr>Times New Roman</vt:lpstr>
      <vt:lpstr>Sales presentation on product or service</vt:lpstr>
      <vt:lpstr>Insights into the Posey Database</vt:lpstr>
      <vt:lpstr>PowerPoint Presentation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imade</dc:creator>
  <cp:lastModifiedBy>ken imade</cp:lastModifiedBy>
  <cp:revision>1</cp:revision>
  <dcterms:created xsi:type="dcterms:W3CDTF">2024-09-05T07:36:49Z</dcterms:created>
  <dcterms:modified xsi:type="dcterms:W3CDTF">2024-09-05T07:39:45Z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