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0284F-08EF-417B-ACB9-6F3D85F58B58}" v="7" dt="2021-11-12T20:49:21.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76" d="100"/>
          <a:sy n="76" d="100"/>
        </p:scale>
        <p:origin x="89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23/03/2022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23/03/2022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23/03/2022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23/03/2022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23/03/2022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23/03/2022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23/03/2022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23/03/2022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23/03/2022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23/03/2022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23/03/2022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23/03/2022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23/03/2022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[overtype this with your name]</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729806"/>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A32179B8CA3240AD326A75A50D5EA2" ma:contentTypeVersion="14" ma:contentTypeDescription="Create a new document." ma:contentTypeScope="" ma:versionID="336399b6d6d10d8fb05fdbba871bee62">
  <xsd:schema xmlns:xsd="http://www.w3.org/2001/XMLSchema" xmlns:xs="http://www.w3.org/2001/XMLSchema" xmlns:p="http://schemas.microsoft.com/office/2006/metadata/properties" xmlns:ns3="a7f8bd41-0c63-4b19-9f82-13879503c6b4" xmlns:ns4="95f764db-e422-4141-9138-dc02d2fa6f80" targetNamespace="http://schemas.microsoft.com/office/2006/metadata/properties" ma:root="true" ma:fieldsID="5f40971c81d0becc74da06dff6aa18ca" ns3:_="" ns4:_="">
    <xsd:import namespace="a7f8bd41-0c63-4b19-9f82-13879503c6b4"/>
    <xsd:import namespace="95f764db-e422-4141-9138-dc02d2fa6f8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f8bd41-0c63-4b19-9f82-13879503c6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f764db-e422-4141-9138-dc02d2fa6f8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4D2DCA-93CC-4789-995D-C6524AD71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f8bd41-0c63-4b19-9f82-13879503c6b4"/>
    <ds:schemaRef ds:uri="95f764db-e422-4141-9138-dc02d2fa6f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FF14A0-43F9-45DF-B53E-6FF35DA4CEBC}">
  <ds:schemaRefs>
    <ds:schemaRef ds:uri="http://schemas.microsoft.com/sharepoint/v3/contenttype/forms"/>
  </ds:schemaRefs>
</ds:datastoreItem>
</file>

<file path=customXml/itemProps3.xml><?xml version="1.0" encoding="utf-8"?>
<ds:datastoreItem xmlns:ds="http://schemas.openxmlformats.org/officeDocument/2006/customXml" ds:itemID="{5A484B6E-0994-4B29-88B4-CD3432C06510}">
  <ds:schemaRefs>
    <ds:schemaRef ds:uri="http://schemas.microsoft.com/office/2006/documentManagement/types"/>
    <ds:schemaRef ds:uri="http://purl.org/dc/dcmitype/"/>
    <ds:schemaRef ds:uri="95f764db-e422-4141-9138-dc02d2fa6f80"/>
    <ds:schemaRef ds:uri="http://purl.org/dc/terms/"/>
    <ds:schemaRef ds:uri="http://schemas.microsoft.com/office/infopath/2007/PartnerControls"/>
    <ds:schemaRef ds:uri="http://purl.org/dc/elements/1.1/"/>
    <ds:schemaRef ds:uri="http://www.w3.org/XML/1998/namespace"/>
    <ds:schemaRef ds:uri="http://schemas.openxmlformats.org/package/2006/metadata/core-properties"/>
    <ds:schemaRef ds:uri="a7f8bd41-0c63-4b19-9f82-13879503c6b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610</TotalTime>
  <Words>629</Words>
  <Application>Microsoft Office PowerPoint</Application>
  <PresentationFormat>Widescreen</PresentationFormat>
  <Paragraphs>54</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[Overtype this with your program name]</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Kenny Jeong</cp:lastModifiedBy>
  <cp:revision>10</cp:revision>
  <dcterms:created xsi:type="dcterms:W3CDTF">2020-03-13T23:52:53Z</dcterms:created>
  <dcterms:modified xsi:type="dcterms:W3CDTF">2022-03-23T00:51:52Z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0x0101008DA32179B8CA3240AD326A75A50D5EA2</vt:lpwstr>
  </property>
</Properties>
</file>