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66" r:id="rId3"/>
    <p:sldId id="264" r:id="rId4"/>
  </p:sldIdLst>
  <p:sldSz cx="11058525" cy="5400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8786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5078" autoAdjust="0"/>
  </p:normalViewPr>
  <p:slideViewPr>
    <p:cSldViewPr snapToGrid="0">
      <p:cViewPr>
        <p:scale>
          <a:sx n="33" d="100"/>
          <a:sy n="33" d="100"/>
        </p:scale>
        <p:origin x="3891" y="19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zhao" userId="e96b2dde5c0d9c1f" providerId="LiveId" clId="{4B2407D2-4E5A-469E-8B22-9C965EE789F6}"/>
    <pc:docChg chg="undo custSel addSld delSld modSld sldOrd">
      <pc:chgData name="ken zhao" userId="e96b2dde5c0d9c1f" providerId="LiveId" clId="{4B2407D2-4E5A-469E-8B22-9C965EE789F6}" dt="2023-08-18T06:15:55.651" v="1745" actId="1582"/>
      <pc:docMkLst>
        <pc:docMk/>
      </pc:docMkLst>
      <pc:sldChg chg="addSp delSp modSp mod setBg">
        <pc:chgData name="ken zhao" userId="e96b2dde5c0d9c1f" providerId="LiveId" clId="{4B2407D2-4E5A-469E-8B22-9C965EE789F6}" dt="2023-08-15T10:27:15.700" v="507" actId="21"/>
        <pc:sldMkLst>
          <pc:docMk/>
          <pc:sldMk cId="2364028119" sldId="256"/>
        </pc:sldMkLst>
        <pc:spChg chg="add 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5T10:06:44.722" v="251" actId="14100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23:51.456" v="493" actId="14100"/>
          <ac:spMkLst>
            <pc:docMk/>
            <pc:sldMk cId="2364028119" sldId="256"/>
            <ac:spMk id="24" creationId="{8FC3E542-1D88-E46A-043C-DB00DC23BD23}"/>
          </ac:spMkLst>
        </pc:spChg>
        <pc:spChg chg="add mod">
          <ac:chgData name="ken zhao" userId="e96b2dde5c0d9c1f" providerId="LiveId" clId="{4B2407D2-4E5A-469E-8B22-9C965EE789F6}" dt="2023-08-15T10:24:03.101" v="496" actId="14100"/>
          <ac:spMkLst>
            <pc:docMk/>
            <pc:sldMk cId="2364028119" sldId="256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09:47:18.626" v="148" actId="1076"/>
          <ac:spMkLst>
            <pc:docMk/>
            <pc:sldMk cId="2364028119" sldId="256"/>
            <ac:spMk id="41" creationId="{338CD1C2-C9D6-79E8-FF1D-2407797D379A}"/>
          </ac:spMkLst>
        </pc:spChg>
        <pc:picChg chg="del">
          <ac:chgData name="ken zhao" userId="e96b2dde5c0d9c1f" providerId="LiveId" clId="{4B2407D2-4E5A-469E-8B22-9C965EE789F6}" dt="2023-08-15T09:37:28.463" v="4" actId="478"/>
          <ac:picMkLst>
            <pc:docMk/>
            <pc:sldMk cId="2364028119" sldId="256"/>
            <ac:picMk id="3" creationId="{1DC88DAA-5811-04B3-FEA9-7EE51EA8CE23}"/>
          </ac:picMkLst>
        </pc:picChg>
        <pc:picChg chg="add mod">
          <ac:chgData name="ken zhao" userId="e96b2dde5c0d9c1f" providerId="LiveId" clId="{4B2407D2-4E5A-469E-8B22-9C965EE789F6}" dt="2023-08-15T09:46:36.541" v="146" actId="1035"/>
          <ac:picMkLst>
            <pc:docMk/>
            <pc:sldMk cId="2364028119" sldId="256"/>
            <ac:picMk id="4" creationId="{F6DF5B51-23EF-9ED5-B073-C33C2DA3FA2F}"/>
          </ac:picMkLst>
        </pc:picChg>
        <pc:picChg chg="del">
          <ac:chgData name="ken zhao" userId="e96b2dde5c0d9c1f" providerId="LiveId" clId="{4B2407D2-4E5A-469E-8B22-9C965EE789F6}" dt="2023-08-15T09:37:31.498" v="5" actId="478"/>
          <ac:picMkLst>
            <pc:docMk/>
            <pc:sldMk cId="2364028119" sldId="256"/>
            <ac:picMk id="6" creationId="{E31B51F5-8A00-0E35-FC2D-1A2A88DD72FF}"/>
          </ac:picMkLst>
        </pc:picChg>
        <pc:picChg chg="add del mod ord">
          <ac:chgData name="ken zhao" userId="e96b2dde5c0d9c1f" providerId="LiveId" clId="{4B2407D2-4E5A-469E-8B22-9C965EE789F6}" dt="2023-08-15T09:53:42.435" v="150" actId="478"/>
          <ac:picMkLst>
            <pc:docMk/>
            <pc:sldMk cId="2364028119" sldId="256"/>
            <ac:picMk id="7" creationId="{E562890A-A818-82B4-4266-FAFAD2959BCA}"/>
          </ac:picMkLst>
        </pc:picChg>
        <pc:picChg chg="add del mod">
          <ac:chgData name="ken zhao" userId="e96b2dde5c0d9c1f" providerId="LiveId" clId="{4B2407D2-4E5A-469E-8B22-9C965EE789F6}" dt="2023-08-15T10:18:33.329" v="454" actId="478"/>
          <ac:picMkLst>
            <pc:docMk/>
            <pc:sldMk cId="2364028119" sldId="256"/>
            <ac:picMk id="19" creationId="{20BFC816-5BC2-1D2B-DF71-9DC275F5A771}"/>
          </ac:picMkLst>
        </pc:picChg>
        <pc:picChg chg="add mod ord">
          <ac:chgData name="ken zhao" userId="e96b2dde5c0d9c1f" providerId="LiveId" clId="{4B2407D2-4E5A-469E-8B22-9C965EE789F6}" dt="2023-08-15T10:02:12.072" v="196" actId="1076"/>
          <ac:picMkLst>
            <pc:docMk/>
            <pc:sldMk cId="2364028119" sldId="256"/>
            <ac:picMk id="21" creationId="{B1041A44-A690-D34C-3F5E-9FF5849F05B1}"/>
          </ac:picMkLst>
        </pc:picChg>
        <pc:picChg chg="add mod ord">
          <ac:chgData name="ken zhao" userId="e96b2dde5c0d9c1f" providerId="LiveId" clId="{4B2407D2-4E5A-469E-8B22-9C965EE789F6}" dt="2023-08-15T10:19:50.986" v="474" actId="1038"/>
          <ac:picMkLst>
            <pc:docMk/>
            <pc:sldMk cId="2364028119" sldId="256"/>
            <ac:picMk id="22" creationId="{32B9A7C5-AF72-21FA-916E-2774E3141640}"/>
          </ac:picMkLst>
        </pc:picChg>
        <pc:picChg chg="add mod ord">
          <ac:chgData name="ken zhao" userId="e96b2dde5c0d9c1f" providerId="LiveId" clId="{4B2407D2-4E5A-469E-8B22-9C965EE789F6}" dt="2023-08-15T10:23:15.040" v="484" actId="1076"/>
          <ac:picMkLst>
            <pc:docMk/>
            <pc:sldMk cId="2364028119" sldId="256"/>
            <ac:picMk id="27" creationId="{8D1D9941-D7F9-D34C-96FF-8AF203F37A57}"/>
          </ac:picMkLst>
        </pc:picChg>
        <pc:picChg chg="add del mod">
          <ac:chgData name="ken zhao" userId="e96b2dde5c0d9c1f" providerId="LiveId" clId="{4B2407D2-4E5A-469E-8B22-9C965EE789F6}" dt="2023-08-15T10:27:15.700" v="507" actId="21"/>
          <ac:picMkLst>
            <pc:docMk/>
            <pc:sldMk cId="2364028119" sldId="256"/>
            <ac:picMk id="28" creationId="{1BD785C9-500A-1E59-7684-2932EDE02A19}"/>
          </ac:picMkLst>
        </pc:picChg>
        <pc:cxnChg chg="add mod">
          <ac:chgData name="ken zhao" userId="e96b2dde5c0d9c1f" providerId="LiveId" clId="{4B2407D2-4E5A-469E-8B22-9C965EE789F6}" dt="2023-08-15T10:19:50.986" v="474" actId="1038"/>
          <ac:cxnSpMkLst>
            <pc:docMk/>
            <pc:sldMk cId="2364028119" sldId="256"/>
            <ac:cxnSpMk id="23" creationId="{A8142A7D-75CF-5085-7A26-64E4E180C5EA}"/>
          </ac:cxnSpMkLst>
        </pc:cxnChg>
      </pc:sldChg>
      <pc:sldChg chg="del">
        <pc:chgData name="ken zhao" userId="e96b2dde5c0d9c1f" providerId="LiveId" clId="{4B2407D2-4E5A-469E-8B22-9C965EE789F6}" dt="2023-08-15T10:28:46.264" v="567" actId="47"/>
        <pc:sldMkLst>
          <pc:docMk/>
          <pc:sldMk cId="3544642092" sldId="258"/>
        </pc:sldMkLst>
      </pc:sldChg>
      <pc:sldChg chg="new del ord">
        <pc:chgData name="ken zhao" userId="e96b2dde5c0d9c1f" providerId="LiveId" clId="{4B2407D2-4E5A-469E-8B22-9C965EE789F6}" dt="2023-08-15T10:28:44.688" v="565" actId="47"/>
        <pc:sldMkLst>
          <pc:docMk/>
          <pc:sldMk cId="4053645250" sldId="259"/>
        </pc:sldMkLst>
      </pc:sldChg>
      <pc:sldChg chg="add del ord">
        <pc:chgData name="ken zhao" userId="e96b2dde5c0d9c1f" providerId="LiveId" clId="{4B2407D2-4E5A-469E-8B22-9C965EE789F6}" dt="2023-08-15T10:28:45.281" v="566" actId="47"/>
        <pc:sldMkLst>
          <pc:docMk/>
          <pc:sldMk cId="3751361573" sldId="260"/>
        </pc:sldMkLst>
      </pc:sldChg>
      <pc:sldChg chg="addSp delSp modSp add mod setBg">
        <pc:chgData name="ken zhao" userId="e96b2dde5c0d9c1f" providerId="LiveId" clId="{4B2407D2-4E5A-469E-8B22-9C965EE789F6}" dt="2023-08-15T10:39:25.511" v="785" actId="692"/>
        <pc:sldMkLst>
          <pc:docMk/>
          <pc:sldMk cId="3266255870" sldId="261"/>
        </pc:sldMkLst>
        <pc:spChg chg="del">
          <ac:chgData name="ken zhao" userId="e96b2dde5c0d9c1f" providerId="LiveId" clId="{4B2407D2-4E5A-469E-8B22-9C965EE789F6}" dt="2023-08-15T09:44:44.530" v="128" actId="478"/>
          <ac:spMkLst>
            <pc:docMk/>
            <pc:sldMk cId="3266255870" sldId="261"/>
            <ac:spMk id="8" creationId="{83D53958-C8F2-FBF2-B6F2-EAEFF3B98BDF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0" creationId="{163B30DA-1326-2E28-3DDC-B2C081EC3C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1" creationId="{FD69B0D3-926B-E96C-8504-6756974051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2" creationId="{9901362B-A071-ECFA-2B03-079F2801D174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3" creationId="{A26CC81F-5250-F148-BEA5-CD76ADBD02B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4" creationId="{8C3452DB-2CA6-DB35-4945-66D83087A8E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5" creationId="{5A14B829-7003-9EB8-B26D-C43BB8F2AA40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6" creationId="{7FD4998C-A147-F4A6-B43A-F95D2D53B623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7" creationId="{F356445E-3DE2-3C9F-F987-0A715EB68852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31:00.555" v="655" actId="14100"/>
          <ac:spMkLst>
            <pc:docMk/>
            <pc:sldMk cId="3266255870" sldId="261"/>
            <ac:spMk id="19" creationId="{510CE099-146A-8CD1-E0A1-90BDBA4F0484}"/>
          </ac:spMkLst>
        </pc:spChg>
        <pc:spChg chg="add mod">
          <ac:chgData name="ken zhao" userId="e96b2dde5c0d9c1f" providerId="LiveId" clId="{4B2407D2-4E5A-469E-8B22-9C965EE789F6}" dt="2023-08-15T10:33:21.812" v="782" actId="14100"/>
          <ac:spMkLst>
            <pc:docMk/>
            <pc:sldMk cId="3266255870" sldId="261"/>
            <ac:spMk id="20" creationId="{562781F9-AE1C-A3A0-AD50-4F0D2D2A9026}"/>
          </ac:spMkLst>
        </pc:spChg>
        <pc:spChg chg="add mod">
          <ac:chgData name="ken zhao" userId="e96b2dde5c0d9c1f" providerId="LiveId" clId="{4B2407D2-4E5A-469E-8B22-9C965EE789F6}" dt="2023-08-15T10:33:17.524" v="781" actId="14100"/>
          <ac:spMkLst>
            <pc:docMk/>
            <pc:sldMk cId="3266255870" sldId="261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5T10:27:33.767" v="552" actId="1038"/>
          <ac:spMkLst>
            <pc:docMk/>
            <pc:sldMk cId="3266255870" sldId="261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10:27:49.560" v="562" actId="1038"/>
          <ac:spMkLst>
            <pc:docMk/>
            <pc:sldMk cId="3266255870" sldId="261"/>
            <ac:spMk id="41" creationId="{338CD1C2-C9D6-79E8-FF1D-2407797D379A}"/>
          </ac:spMkLst>
        </pc:spChg>
        <pc:picChg chg="add del mod">
          <ac:chgData name="ken zhao" userId="e96b2dde5c0d9c1f" providerId="LiveId" clId="{4B2407D2-4E5A-469E-8B22-9C965EE789F6}" dt="2023-08-15T10:26:58.510" v="503" actId="21"/>
          <ac:picMkLst>
            <pc:docMk/>
            <pc:sldMk cId="3266255870" sldId="261"/>
            <ac:picMk id="3" creationId="{B6395E57-ECA6-2486-18A9-70CEEDD1B859}"/>
          </ac:picMkLst>
        </pc:picChg>
        <pc:picChg chg="del">
          <ac:chgData name="ken zhao" userId="e96b2dde5c0d9c1f" providerId="LiveId" clId="{4B2407D2-4E5A-469E-8B22-9C965EE789F6}" dt="2023-08-15T09:42:56.092" v="67" actId="478"/>
          <ac:picMkLst>
            <pc:docMk/>
            <pc:sldMk cId="3266255870" sldId="261"/>
            <ac:picMk id="4" creationId="{F6DF5B51-23EF-9ED5-B073-C33C2DA3FA2F}"/>
          </ac:picMkLst>
        </pc:picChg>
        <pc:picChg chg="add mod">
          <ac:chgData name="ken zhao" userId="e96b2dde5c0d9c1f" providerId="LiveId" clId="{4B2407D2-4E5A-469E-8B22-9C965EE789F6}" dt="2023-08-15T10:39:25.511" v="785" actId="692"/>
          <ac:picMkLst>
            <pc:docMk/>
            <pc:sldMk cId="3266255870" sldId="261"/>
            <ac:picMk id="6" creationId="{C955AC19-06C3-A4AB-6E8C-8C47734938EC}"/>
          </ac:picMkLst>
        </pc:picChg>
        <pc:picChg chg="del">
          <ac:chgData name="ken zhao" userId="e96b2dde5c0d9c1f" providerId="LiveId" clId="{4B2407D2-4E5A-469E-8B22-9C965EE789F6}" dt="2023-08-15T09:42:57.169" v="68" actId="478"/>
          <ac:picMkLst>
            <pc:docMk/>
            <pc:sldMk cId="3266255870" sldId="261"/>
            <ac:picMk id="7" creationId="{E562890A-A818-82B4-4266-FAFAD2959BCA}"/>
          </ac:picMkLst>
        </pc:picChg>
        <pc:picChg chg="add mod">
          <ac:chgData name="ken zhao" userId="e96b2dde5c0d9c1f" providerId="LiveId" clId="{4B2407D2-4E5A-469E-8B22-9C965EE789F6}" dt="2023-08-15T10:39:17.354" v="784" actId="692"/>
          <ac:picMkLst>
            <pc:docMk/>
            <pc:sldMk cId="3266255870" sldId="261"/>
            <ac:picMk id="9" creationId="{528EB386-7C37-B805-E741-DE603ED823F6}"/>
          </ac:picMkLst>
        </pc:picChg>
      </pc:sldChg>
      <pc:sldChg chg="modSp add mod ord setBg">
        <pc:chgData name="ken zhao" userId="e96b2dde5c0d9c1f" providerId="LiveId" clId="{4B2407D2-4E5A-469E-8B22-9C965EE789F6}" dt="2023-08-16T03:50:54.609" v="1449" actId="14100"/>
        <pc:sldMkLst>
          <pc:docMk/>
          <pc:sldMk cId="7805284" sldId="262"/>
        </pc:sldMkLst>
        <pc:spChg chg="mod">
          <ac:chgData name="ken zhao" userId="e96b2dde5c0d9c1f" providerId="LiveId" clId="{4B2407D2-4E5A-469E-8B22-9C965EE789F6}" dt="2023-08-16T03:29:34.793" v="869" actId="1037"/>
          <ac:spMkLst>
            <pc:docMk/>
            <pc:sldMk cId="7805284" sldId="262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6T03:40:47.426" v="1114" actId="14100"/>
          <ac:spMkLst>
            <pc:docMk/>
            <pc:sldMk cId="7805284" sldId="262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6T03:40:54.119" v="1115" actId="14100"/>
          <ac:spMkLst>
            <pc:docMk/>
            <pc:sldMk cId="7805284" sldId="262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6T03:45:24.669" v="1242" actId="14100"/>
          <ac:spMkLst>
            <pc:docMk/>
            <pc:sldMk cId="7805284" sldId="262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6T03:43:49.134" v="1222" actId="14100"/>
          <ac:spMkLst>
            <pc:docMk/>
            <pc:sldMk cId="7805284" sldId="262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6T03:44:23.992" v="1236" actId="14100"/>
          <ac:spMkLst>
            <pc:docMk/>
            <pc:sldMk cId="7805284" sldId="262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6T03:45:36.304" v="1243" actId="14100"/>
          <ac:spMkLst>
            <pc:docMk/>
            <pc:sldMk cId="7805284" sldId="262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6T03:43:28.926" v="1219" actId="20577"/>
          <ac:spMkLst>
            <pc:docMk/>
            <pc:sldMk cId="7805284" sldId="262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6T03:37:21.809" v="1006" actId="20577"/>
          <ac:spMkLst>
            <pc:docMk/>
            <pc:sldMk cId="7805284" sldId="262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6T03:44:43.764" v="1237" actId="14100"/>
          <ac:spMkLst>
            <pc:docMk/>
            <pc:sldMk cId="7805284" sldId="262"/>
            <ac:spMk id="18" creationId="{92D35762-D227-2919-DFD7-BD95BAFAFAFB}"/>
          </ac:spMkLst>
        </pc:spChg>
        <pc:spChg chg="mod">
          <ac:chgData name="ken zhao" userId="e96b2dde5c0d9c1f" providerId="LiveId" clId="{4B2407D2-4E5A-469E-8B22-9C965EE789F6}" dt="2023-08-16T03:50:54.609" v="1449" actId="14100"/>
          <ac:spMkLst>
            <pc:docMk/>
            <pc:sldMk cId="7805284" sldId="262"/>
            <ac:spMk id="24" creationId="{8FC3E542-1D88-E46A-043C-DB00DC23BD23}"/>
          </ac:spMkLst>
        </pc:spChg>
        <pc:spChg chg="mod">
          <ac:chgData name="ken zhao" userId="e96b2dde5c0d9c1f" providerId="LiveId" clId="{4B2407D2-4E5A-469E-8B22-9C965EE789F6}" dt="2023-08-16T03:50:40.915" v="1445" actId="14100"/>
          <ac:spMkLst>
            <pc:docMk/>
            <pc:sldMk cId="7805284" sldId="262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6T03:29:41.313" v="871" actId="1037"/>
          <ac:spMkLst>
            <pc:docMk/>
            <pc:sldMk cId="7805284" sldId="262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29:19.642" v="842" actId="1037"/>
          <ac:spMkLst>
            <pc:docMk/>
            <pc:sldMk cId="7805284" sldId="262"/>
            <ac:spMk id="41" creationId="{338CD1C2-C9D6-79E8-FF1D-2407797D379A}"/>
          </ac:spMkLst>
        </pc:spChg>
      </pc:sldChg>
      <pc:sldChg chg="modSp add mod">
        <pc:chgData name="ken zhao" userId="e96b2dde5c0d9c1f" providerId="LiveId" clId="{4B2407D2-4E5A-469E-8B22-9C965EE789F6}" dt="2023-08-16T03:53:24.138" v="1642" actId="20577"/>
        <pc:sldMkLst>
          <pc:docMk/>
          <pc:sldMk cId="1279963789" sldId="263"/>
        </pc:sldMkLst>
        <pc:spChg chg="mod">
          <ac:chgData name="ken zhao" userId="e96b2dde5c0d9c1f" providerId="LiveId" clId="{4B2407D2-4E5A-469E-8B22-9C965EE789F6}" dt="2023-08-16T03:52:33.794" v="1569" actId="20577"/>
          <ac:spMkLst>
            <pc:docMk/>
            <pc:sldMk cId="1279963789" sldId="263"/>
            <ac:spMk id="19" creationId="{510CE099-146A-8CD1-E0A1-90BDBA4F0484}"/>
          </ac:spMkLst>
        </pc:spChg>
        <pc:spChg chg="mod">
          <ac:chgData name="ken zhao" userId="e96b2dde5c0d9c1f" providerId="LiveId" clId="{4B2407D2-4E5A-469E-8B22-9C965EE789F6}" dt="2023-08-16T03:51:50.535" v="1506" actId="14100"/>
          <ac:spMkLst>
            <pc:docMk/>
            <pc:sldMk cId="1279963789" sldId="263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6T03:53:07.536" v="1628" actId="1038"/>
          <ac:spMkLst>
            <pc:docMk/>
            <pc:sldMk cId="1279963789" sldId="263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53:24.138" v="1642" actId="20577"/>
          <ac:spMkLst>
            <pc:docMk/>
            <pc:sldMk cId="1279963789" sldId="263"/>
            <ac:spMk id="41" creationId="{338CD1C2-C9D6-79E8-FF1D-2407797D379A}"/>
          </ac:spMkLst>
        </pc:spChg>
      </pc:sldChg>
      <pc:sldChg chg="addSp delSp modSp new mod ord">
        <pc:chgData name="ken zhao" userId="e96b2dde5c0d9c1f" providerId="LiveId" clId="{4B2407D2-4E5A-469E-8B22-9C965EE789F6}" dt="2023-08-18T06:15:55.651" v="1745" actId="1582"/>
        <pc:sldMkLst>
          <pc:docMk/>
          <pc:sldMk cId="2443724687" sldId="264"/>
        </pc:sldMkLst>
        <pc:spChg chg="del">
          <ac:chgData name="ken zhao" userId="e96b2dde5c0d9c1f" providerId="LiveId" clId="{4B2407D2-4E5A-469E-8B22-9C965EE789F6}" dt="2023-08-18T05:57:31.789" v="1646" actId="478"/>
          <ac:spMkLst>
            <pc:docMk/>
            <pc:sldMk cId="2443724687" sldId="264"/>
            <ac:spMk id="2" creationId="{F71F9C4F-200F-7E65-87A5-0815AED55909}"/>
          </ac:spMkLst>
        </pc:spChg>
        <pc:spChg chg="del">
          <ac:chgData name="ken zhao" userId="e96b2dde5c0d9c1f" providerId="LiveId" clId="{4B2407D2-4E5A-469E-8B22-9C965EE789F6}" dt="2023-08-18T05:57:33.151" v="1647" actId="478"/>
          <ac:spMkLst>
            <pc:docMk/>
            <pc:sldMk cId="2443724687" sldId="264"/>
            <ac:spMk id="3" creationId="{2E40B3E9-0E14-5BBF-83D5-36CE12F7053A}"/>
          </ac:spMkLst>
        </pc:spChg>
        <pc:spChg chg="add mod">
          <ac:chgData name="ken zhao" userId="e96b2dde5c0d9c1f" providerId="LiveId" clId="{4B2407D2-4E5A-469E-8B22-9C965EE789F6}" dt="2023-08-18T06:15:55.651" v="1745" actId="1582"/>
          <ac:spMkLst>
            <pc:docMk/>
            <pc:sldMk cId="2443724687" sldId="264"/>
            <ac:spMk id="8" creationId="{B41D24F6-D69D-4244-8908-26047E1B8BDC}"/>
          </ac:spMkLst>
        </pc:spChg>
        <pc:spChg chg="add mod ord">
          <ac:chgData name="ken zhao" userId="e96b2dde5c0d9c1f" providerId="LiveId" clId="{4B2407D2-4E5A-469E-8B22-9C965EE789F6}" dt="2023-08-18T06:15:18.975" v="1743"/>
          <ac:spMkLst>
            <pc:docMk/>
            <pc:sldMk cId="2443724687" sldId="264"/>
            <ac:spMk id="9" creationId="{5E97EBC7-EAC0-0009-2CB0-CFDE8A8C93FD}"/>
          </ac:spMkLst>
        </pc:spChg>
        <pc:spChg chg="add mod">
          <ac:chgData name="ken zhao" userId="e96b2dde5c0d9c1f" providerId="LiveId" clId="{4B2407D2-4E5A-469E-8B22-9C965EE789F6}" dt="2023-08-18T06:08:52.945" v="1700" actId="14100"/>
          <ac:spMkLst>
            <pc:docMk/>
            <pc:sldMk cId="2443724687" sldId="264"/>
            <ac:spMk id="10" creationId="{4A5D2818-5F68-E19F-9C3C-7F150EC4AAA7}"/>
          </ac:spMkLst>
        </pc:spChg>
        <pc:spChg chg="add mod">
          <ac:chgData name="ken zhao" userId="e96b2dde5c0d9c1f" providerId="LiveId" clId="{4B2407D2-4E5A-469E-8B22-9C965EE789F6}" dt="2023-08-18T06:15:05.150" v="1742" actId="1037"/>
          <ac:spMkLst>
            <pc:docMk/>
            <pc:sldMk cId="2443724687" sldId="264"/>
            <ac:spMk id="11" creationId="{1142A05E-50C7-F7A4-96BF-D1B2515D4303}"/>
          </ac:spMkLst>
        </pc:spChg>
        <pc:picChg chg="add del mod">
          <ac:chgData name="ken zhao" userId="e96b2dde5c0d9c1f" providerId="LiveId" clId="{4B2407D2-4E5A-469E-8B22-9C965EE789F6}" dt="2023-08-18T05:59:39.129" v="1650" actId="478"/>
          <ac:picMkLst>
            <pc:docMk/>
            <pc:sldMk cId="2443724687" sldId="264"/>
            <ac:picMk id="5" creationId="{728811D0-C869-7F4F-7A65-1758775B31F7}"/>
          </ac:picMkLst>
        </pc:picChg>
        <pc:picChg chg="add mod">
          <ac:chgData name="ken zhao" userId="e96b2dde5c0d9c1f" providerId="LiveId" clId="{4B2407D2-4E5A-469E-8B22-9C965EE789F6}" dt="2023-08-18T06:05:59.415" v="1686" actId="1076"/>
          <ac:picMkLst>
            <pc:docMk/>
            <pc:sldMk cId="2443724687" sldId="264"/>
            <ac:picMk id="7" creationId="{58E881D2-FD00-B7D2-43FC-B2C0C1FCE627}"/>
          </ac:picMkLst>
        </pc:picChg>
      </pc:sldChg>
    </pc:docChg>
  </pc:docChgLst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2316" y="885567"/>
            <a:ext cx="8293894" cy="1880235"/>
          </a:xfrm>
        </p:spPr>
        <p:txBody>
          <a:bodyPr anchor="b">
            <a:normAutofit/>
          </a:bodyPr>
          <a:lstStyle>
            <a:lvl1pPr algn="ctr">
              <a:defRPr sz="47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2316" y="2836605"/>
            <a:ext cx="8293894" cy="1303913"/>
          </a:xfrm>
        </p:spPr>
        <p:txBody>
          <a:bodyPr>
            <a:normAutofit/>
          </a:bodyPr>
          <a:lstStyle>
            <a:lvl1pPr marL="0" indent="0" algn="ctr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 algn="ctr">
              <a:buNone/>
              <a:defRPr sz="2205"/>
            </a:lvl2pPr>
            <a:lvl3pPr marL="720090" indent="0" algn="ctr">
              <a:buNone/>
              <a:defRPr sz="1890"/>
            </a:lvl3pPr>
            <a:lvl4pPr marL="1080135" indent="0" algn="ctr">
              <a:buNone/>
              <a:defRPr sz="1575"/>
            </a:lvl4pPr>
            <a:lvl5pPr marL="1440180" indent="0" algn="ctr">
              <a:buNone/>
              <a:defRPr sz="1575"/>
            </a:lvl5pPr>
            <a:lvl6pPr marL="1800225" indent="0" algn="ctr">
              <a:buNone/>
              <a:defRPr sz="1575"/>
            </a:lvl6pPr>
            <a:lvl7pPr marL="2160270" indent="0" algn="ctr">
              <a:buNone/>
              <a:defRPr sz="1575"/>
            </a:lvl7pPr>
            <a:lvl8pPr marL="2520315" indent="0" algn="ctr">
              <a:buNone/>
              <a:defRPr sz="1575"/>
            </a:lvl8pPr>
            <a:lvl9pPr marL="2880360" indent="0" algn="ctr">
              <a:buNone/>
              <a:defRPr sz="157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394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0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13757" y="283785"/>
            <a:ext cx="2384494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0273" y="283785"/>
            <a:ext cx="7015252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81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29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514" y="1348533"/>
            <a:ext cx="9537978" cy="2245326"/>
          </a:xfrm>
        </p:spPr>
        <p:txBody>
          <a:bodyPr anchor="b">
            <a:normAutofit/>
          </a:bodyPr>
          <a:lstStyle>
            <a:lvl1pPr>
              <a:defRPr sz="4725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514" y="3585199"/>
            <a:ext cx="9537978" cy="1181397"/>
          </a:xfrm>
        </p:spPr>
        <p:txBody>
          <a:bodyPr anchor="t">
            <a:normAutofit/>
          </a:bodyPr>
          <a:lstStyle>
            <a:lvl1pPr marL="0" indent="0">
              <a:buNone/>
              <a:defRPr sz="189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60045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1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52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557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378" y="1440180"/>
            <a:ext cx="4699873" cy="342667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90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6" y="1324457"/>
            <a:ext cx="4676835" cy="650238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6556" y="1974696"/>
            <a:ext cx="4676835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8379" y="1324458"/>
            <a:ext cx="4699874" cy="650237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8379" y="1974696"/>
            <a:ext cx="4699874" cy="28984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86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17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9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5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873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038" y="360045"/>
            <a:ext cx="3566374" cy="1260158"/>
          </a:xfrm>
        </p:spPr>
        <p:txBody>
          <a:bodyPr anchor="b">
            <a:normAutofit/>
          </a:bodyPr>
          <a:lstStyle>
            <a:lvl1pPr>
              <a:defRPr sz="252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99873" y="780098"/>
            <a:ext cx="5598378" cy="3840480"/>
          </a:xfrm>
        </p:spPr>
        <p:txBody>
          <a:bodyPr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3038" y="1620202"/>
            <a:ext cx="3566374" cy="300037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60"/>
            </a:lvl1pPr>
            <a:lvl2pPr marL="360045" indent="0">
              <a:buNone/>
              <a:defRPr sz="945"/>
            </a:lvl2pPr>
            <a:lvl3pPr marL="720090" indent="0">
              <a:buNone/>
              <a:defRPr sz="788"/>
            </a:lvl3pPr>
            <a:lvl4pPr marL="1080135" indent="0">
              <a:buNone/>
              <a:defRPr sz="709"/>
            </a:lvl4pPr>
            <a:lvl5pPr marL="1440180" indent="0">
              <a:buNone/>
              <a:defRPr sz="709"/>
            </a:lvl5pPr>
            <a:lvl6pPr marL="1800225" indent="0">
              <a:buNone/>
              <a:defRPr sz="709"/>
            </a:lvl6pPr>
            <a:lvl7pPr marL="2160270" indent="0">
              <a:buNone/>
              <a:defRPr sz="709"/>
            </a:lvl7pPr>
            <a:lvl8pPr marL="2520315" indent="0">
              <a:buNone/>
              <a:defRPr sz="709"/>
            </a:lvl8pPr>
            <a:lvl9pPr marL="2880360" indent="0">
              <a:buNone/>
              <a:defRPr sz="70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606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557" y="288036"/>
            <a:ext cx="9537978" cy="1043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6557" y="1440180"/>
            <a:ext cx="9537978" cy="3426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274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2024/1/31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3137" y="5005626"/>
            <a:ext cx="37322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6366" y="5005626"/>
            <a:ext cx="24881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375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Wingdings 2" pitchFamily="18" charset="2"/>
        <a:buChar char="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spcBef>
          <a:spcPct val="20000"/>
        </a:spcBef>
        <a:buFont typeface="Wingdings 2" pitchFamily="18" charset="2"/>
        <a:buChar char="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E7848F-4194-7151-4177-E243BE55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11" y="451167"/>
            <a:ext cx="2076157" cy="4498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50FCEA-702D-27D5-9B2D-802DB913918F}"/>
              </a:ext>
            </a:extLst>
          </p:cNvPr>
          <p:cNvSpPr txBox="1"/>
          <p:nvPr/>
        </p:nvSpPr>
        <p:spPr>
          <a:xfrm>
            <a:off x="873337" y="1187822"/>
            <a:ext cx="6558822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KenBrowser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r>
              <a:rPr lang="en-US" altLang="zh-CN" sz="2800" dirty="0"/>
              <a:t>A tiny and clean Android mobile browser,</a:t>
            </a:r>
          </a:p>
          <a:p>
            <a:r>
              <a:rPr lang="en-US" altLang="zh-CN" sz="2800" dirty="0"/>
              <a:t>Enables you to browser webpages with only one finger!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053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E7848F-4194-7151-4177-E243BE55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611" y="451167"/>
            <a:ext cx="2076157" cy="44983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B50FCEA-702D-27D5-9B2D-802DB913918F}"/>
              </a:ext>
            </a:extLst>
          </p:cNvPr>
          <p:cNvSpPr txBox="1"/>
          <p:nvPr/>
        </p:nvSpPr>
        <p:spPr>
          <a:xfrm>
            <a:off x="580572" y="1007566"/>
            <a:ext cx="714102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KB</a:t>
            </a:r>
            <a:r>
              <a:rPr lang="zh-CN" altLang="en-US" sz="4400" dirty="0"/>
              <a:t>浏览器 </a:t>
            </a:r>
            <a:r>
              <a:rPr lang="en-US" altLang="zh-CN" sz="4400" dirty="0"/>
              <a:t>(KenBrowser)</a:t>
            </a:r>
          </a:p>
          <a:p>
            <a:endParaRPr lang="en-US" altLang="zh-CN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轻便小巧，只有</a:t>
            </a:r>
            <a:r>
              <a:rPr lang="en-US" altLang="zh-CN" sz="3200" dirty="0"/>
              <a:t>4m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网页自动滚动，一键上下左右翻页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隐藏私人书签</a:t>
            </a:r>
            <a:endParaRPr lang="en-US" altLang="zh-C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3200" dirty="0"/>
              <a:t>支持内嵌油猴脚本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93872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8E881D2-FD00-B7D2-43FC-B2C0C1FCE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680" y="1598679"/>
            <a:ext cx="1646063" cy="164606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B41D24F6-D69D-4244-8908-26047E1B8BDC}"/>
              </a:ext>
            </a:extLst>
          </p:cNvPr>
          <p:cNvSpPr/>
          <p:nvPr/>
        </p:nvSpPr>
        <p:spPr>
          <a:xfrm rot="20933057">
            <a:off x="2038104" y="2033406"/>
            <a:ext cx="1357315" cy="287114"/>
          </a:xfrm>
          <a:prstGeom prst="ellipse">
            <a:avLst/>
          </a:prstGeom>
          <a:noFill/>
          <a:ln w="28575">
            <a:solidFill>
              <a:srgbClr val="DBDBDB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A5D2818-5F68-E19F-9C3C-7F150EC4AAA7}"/>
              </a:ext>
            </a:extLst>
          </p:cNvPr>
          <p:cNvSpPr/>
          <p:nvPr/>
        </p:nvSpPr>
        <p:spPr>
          <a:xfrm>
            <a:off x="3326445" y="1984058"/>
            <a:ext cx="113032" cy="103559"/>
          </a:xfrm>
          <a:prstGeom prst="ellipse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42A05E-50C7-F7A4-96BF-D1B2515D4303}"/>
              </a:ext>
            </a:extLst>
          </p:cNvPr>
          <p:cNvSpPr/>
          <p:nvPr/>
        </p:nvSpPr>
        <p:spPr>
          <a:xfrm>
            <a:off x="2228278" y="2586037"/>
            <a:ext cx="979170" cy="422910"/>
          </a:xfrm>
          <a:prstGeom prst="rect">
            <a:avLst/>
          </a:prstGeom>
          <a:solidFill>
            <a:srgbClr val="0187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E97EBC7-EAC0-0009-2CB0-CFDE8A8C93FD}"/>
              </a:ext>
            </a:extLst>
          </p:cNvPr>
          <p:cNvSpPr/>
          <p:nvPr/>
        </p:nvSpPr>
        <p:spPr>
          <a:xfrm>
            <a:off x="2011085" y="2421710"/>
            <a:ext cx="129757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4800" i="1" dirty="0">
                <a:ln w="0"/>
                <a:solidFill>
                  <a:srgbClr val="DBDBDB"/>
                </a:solidFill>
                <a:latin typeface="Arial Black" panose="020B0A04020102020204" pitchFamily="34" charset="0"/>
              </a:rPr>
              <a:t>KB</a:t>
            </a:r>
            <a:endParaRPr lang="zh-CN" altLang="en-US" sz="4800" i="1" dirty="0">
              <a:ln w="0"/>
              <a:solidFill>
                <a:srgbClr val="DBDBDB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72468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728</TotalTime>
  <Words>49</Words>
  <Application>Microsoft Office PowerPoint</Application>
  <PresentationFormat>自定义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Wingdings 2</vt:lpstr>
      <vt:lpstr>HDOfficeLightV0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ken zhao</cp:lastModifiedBy>
  <cp:revision>10</cp:revision>
  <dcterms:created xsi:type="dcterms:W3CDTF">2023-04-04T12:58:45Z</dcterms:created>
  <dcterms:modified xsi:type="dcterms:W3CDTF">2024-01-31T07:27:49Z</dcterms:modified>
</cp:coreProperties>
</file>