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</p:sldIdLst>
  <p:sldSz cx="11058525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8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7" autoAdjust="0"/>
    <p:restoredTop sz="95078" autoAdjust="0"/>
  </p:normalViewPr>
  <p:slideViewPr>
    <p:cSldViewPr snapToGrid="0">
      <p:cViewPr varScale="1">
        <p:scale>
          <a:sx n="143" d="100"/>
          <a:sy n="143" d="100"/>
        </p:scale>
        <p:origin x="6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zhao" userId="e96b2dde5c0d9c1f" providerId="LiveId" clId="{4B2407D2-4E5A-469E-8B22-9C965EE789F6}"/>
    <pc:docChg chg="undo custSel addSld delSld modSld sldOrd">
      <pc:chgData name="ken zhao" userId="e96b2dde5c0d9c1f" providerId="LiveId" clId="{4B2407D2-4E5A-469E-8B22-9C965EE789F6}" dt="2023-08-18T06:15:55.651" v="1745" actId="1582"/>
      <pc:docMkLst>
        <pc:docMk/>
      </pc:docMkLst>
      <pc:sldChg chg="addSp delSp modSp mod setBg">
        <pc:chgData name="ken zhao" userId="e96b2dde5c0d9c1f" providerId="LiveId" clId="{4B2407D2-4E5A-469E-8B22-9C965EE789F6}" dt="2023-08-15T10:27:15.700" v="507" actId="21"/>
        <pc:sldMkLst>
          <pc:docMk/>
          <pc:sldMk cId="2364028119" sldId="256"/>
        </pc:sldMkLst>
        <pc:spChg chg="add 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5T10:06:44.722" v="251" actId="14100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23:51.456" v="493" actId="14100"/>
          <ac:spMkLst>
            <pc:docMk/>
            <pc:sldMk cId="2364028119" sldId="256"/>
            <ac:spMk id="24" creationId="{8FC3E542-1D88-E46A-043C-DB00DC23BD23}"/>
          </ac:spMkLst>
        </pc:spChg>
        <pc:spChg chg="add mod">
          <ac:chgData name="ken zhao" userId="e96b2dde5c0d9c1f" providerId="LiveId" clId="{4B2407D2-4E5A-469E-8B22-9C965EE789F6}" dt="2023-08-15T10:24:03.101" v="496" actId="14100"/>
          <ac:spMkLst>
            <pc:docMk/>
            <pc:sldMk cId="2364028119" sldId="256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09:47:18.626" v="148" actId="1076"/>
          <ac:spMkLst>
            <pc:docMk/>
            <pc:sldMk cId="2364028119" sldId="256"/>
            <ac:spMk id="41" creationId="{338CD1C2-C9D6-79E8-FF1D-2407797D379A}"/>
          </ac:spMkLst>
        </pc:spChg>
        <pc:picChg chg="del">
          <ac:chgData name="ken zhao" userId="e96b2dde5c0d9c1f" providerId="LiveId" clId="{4B2407D2-4E5A-469E-8B22-9C965EE789F6}" dt="2023-08-15T09:37:28.463" v="4" actId="478"/>
          <ac:picMkLst>
            <pc:docMk/>
            <pc:sldMk cId="2364028119" sldId="256"/>
            <ac:picMk id="3" creationId="{1DC88DAA-5811-04B3-FEA9-7EE51EA8CE23}"/>
          </ac:picMkLst>
        </pc:picChg>
        <pc:picChg chg="add mod">
          <ac:chgData name="ken zhao" userId="e96b2dde5c0d9c1f" providerId="LiveId" clId="{4B2407D2-4E5A-469E-8B22-9C965EE789F6}" dt="2023-08-15T09:46:36.541" v="146" actId="1035"/>
          <ac:picMkLst>
            <pc:docMk/>
            <pc:sldMk cId="2364028119" sldId="256"/>
            <ac:picMk id="4" creationId="{F6DF5B51-23EF-9ED5-B073-C33C2DA3FA2F}"/>
          </ac:picMkLst>
        </pc:picChg>
        <pc:picChg chg="del">
          <ac:chgData name="ken zhao" userId="e96b2dde5c0d9c1f" providerId="LiveId" clId="{4B2407D2-4E5A-469E-8B22-9C965EE789F6}" dt="2023-08-15T09:37:31.498" v="5" actId="478"/>
          <ac:picMkLst>
            <pc:docMk/>
            <pc:sldMk cId="2364028119" sldId="256"/>
            <ac:picMk id="6" creationId="{E31B51F5-8A00-0E35-FC2D-1A2A88DD72FF}"/>
          </ac:picMkLst>
        </pc:picChg>
        <pc:picChg chg="add del mod ord">
          <ac:chgData name="ken zhao" userId="e96b2dde5c0d9c1f" providerId="LiveId" clId="{4B2407D2-4E5A-469E-8B22-9C965EE789F6}" dt="2023-08-15T09:53:42.435" v="150" actId="478"/>
          <ac:picMkLst>
            <pc:docMk/>
            <pc:sldMk cId="2364028119" sldId="256"/>
            <ac:picMk id="7" creationId="{E562890A-A818-82B4-4266-FAFAD2959BCA}"/>
          </ac:picMkLst>
        </pc:picChg>
        <pc:picChg chg="add del mod">
          <ac:chgData name="ken zhao" userId="e96b2dde5c0d9c1f" providerId="LiveId" clId="{4B2407D2-4E5A-469E-8B22-9C965EE789F6}" dt="2023-08-15T10:18:33.329" v="454" actId="478"/>
          <ac:picMkLst>
            <pc:docMk/>
            <pc:sldMk cId="2364028119" sldId="256"/>
            <ac:picMk id="19" creationId="{20BFC816-5BC2-1D2B-DF71-9DC275F5A771}"/>
          </ac:picMkLst>
        </pc:picChg>
        <pc:picChg chg="add mod ord">
          <ac:chgData name="ken zhao" userId="e96b2dde5c0d9c1f" providerId="LiveId" clId="{4B2407D2-4E5A-469E-8B22-9C965EE789F6}" dt="2023-08-15T10:02:12.072" v="196" actId="1076"/>
          <ac:picMkLst>
            <pc:docMk/>
            <pc:sldMk cId="2364028119" sldId="256"/>
            <ac:picMk id="21" creationId="{B1041A44-A690-D34C-3F5E-9FF5849F05B1}"/>
          </ac:picMkLst>
        </pc:picChg>
        <pc:picChg chg="add mod ord">
          <ac:chgData name="ken zhao" userId="e96b2dde5c0d9c1f" providerId="LiveId" clId="{4B2407D2-4E5A-469E-8B22-9C965EE789F6}" dt="2023-08-15T10:19:50.986" v="474" actId="1038"/>
          <ac:picMkLst>
            <pc:docMk/>
            <pc:sldMk cId="2364028119" sldId="256"/>
            <ac:picMk id="22" creationId="{32B9A7C5-AF72-21FA-916E-2774E3141640}"/>
          </ac:picMkLst>
        </pc:picChg>
        <pc:picChg chg="add mod ord">
          <ac:chgData name="ken zhao" userId="e96b2dde5c0d9c1f" providerId="LiveId" clId="{4B2407D2-4E5A-469E-8B22-9C965EE789F6}" dt="2023-08-15T10:23:15.040" v="484" actId="1076"/>
          <ac:picMkLst>
            <pc:docMk/>
            <pc:sldMk cId="2364028119" sldId="256"/>
            <ac:picMk id="27" creationId="{8D1D9941-D7F9-D34C-96FF-8AF203F37A57}"/>
          </ac:picMkLst>
        </pc:picChg>
        <pc:picChg chg="add del mod">
          <ac:chgData name="ken zhao" userId="e96b2dde5c0d9c1f" providerId="LiveId" clId="{4B2407D2-4E5A-469E-8B22-9C965EE789F6}" dt="2023-08-15T10:27:15.700" v="507" actId="21"/>
          <ac:picMkLst>
            <pc:docMk/>
            <pc:sldMk cId="2364028119" sldId="256"/>
            <ac:picMk id="28" creationId="{1BD785C9-500A-1E59-7684-2932EDE02A19}"/>
          </ac:picMkLst>
        </pc:picChg>
        <pc:cxnChg chg="add mod">
          <ac:chgData name="ken zhao" userId="e96b2dde5c0d9c1f" providerId="LiveId" clId="{4B2407D2-4E5A-469E-8B22-9C965EE789F6}" dt="2023-08-15T10:19:50.986" v="474" actId="1038"/>
          <ac:cxnSpMkLst>
            <pc:docMk/>
            <pc:sldMk cId="2364028119" sldId="256"/>
            <ac:cxnSpMk id="23" creationId="{A8142A7D-75CF-5085-7A26-64E4E180C5EA}"/>
          </ac:cxnSpMkLst>
        </pc:cxnChg>
      </pc:sldChg>
      <pc:sldChg chg="del">
        <pc:chgData name="ken zhao" userId="e96b2dde5c0d9c1f" providerId="LiveId" clId="{4B2407D2-4E5A-469E-8B22-9C965EE789F6}" dt="2023-08-15T10:28:46.264" v="567" actId="47"/>
        <pc:sldMkLst>
          <pc:docMk/>
          <pc:sldMk cId="3544642092" sldId="258"/>
        </pc:sldMkLst>
      </pc:sldChg>
      <pc:sldChg chg="new del ord">
        <pc:chgData name="ken zhao" userId="e96b2dde5c0d9c1f" providerId="LiveId" clId="{4B2407D2-4E5A-469E-8B22-9C965EE789F6}" dt="2023-08-15T10:28:44.688" v="565" actId="47"/>
        <pc:sldMkLst>
          <pc:docMk/>
          <pc:sldMk cId="4053645250" sldId="259"/>
        </pc:sldMkLst>
      </pc:sldChg>
      <pc:sldChg chg="add del ord">
        <pc:chgData name="ken zhao" userId="e96b2dde5c0d9c1f" providerId="LiveId" clId="{4B2407D2-4E5A-469E-8B22-9C965EE789F6}" dt="2023-08-15T10:28:45.281" v="566" actId="47"/>
        <pc:sldMkLst>
          <pc:docMk/>
          <pc:sldMk cId="3751361573" sldId="260"/>
        </pc:sldMkLst>
      </pc:sldChg>
      <pc:sldChg chg="addSp delSp modSp add mod setBg">
        <pc:chgData name="ken zhao" userId="e96b2dde5c0d9c1f" providerId="LiveId" clId="{4B2407D2-4E5A-469E-8B22-9C965EE789F6}" dt="2023-08-15T10:39:25.511" v="785" actId="692"/>
        <pc:sldMkLst>
          <pc:docMk/>
          <pc:sldMk cId="3266255870" sldId="261"/>
        </pc:sldMkLst>
        <pc:spChg chg="del">
          <ac:chgData name="ken zhao" userId="e96b2dde5c0d9c1f" providerId="LiveId" clId="{4B2407D2-4E5A-469E-8B22-9C965EE789F6}" dt="2023-08-15T09:44:44.530" v="128" actId="478"/>
          <ac:spMkLst>
            <pc:docMk/>
            <pc:sldMk cId="3266255870" sldId="261"/>
            <ac:spMk id="8" creationId="{83D53958-C8F2-FBF2-B6F2-EAEFF3B98BDF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0" creationId="{163B30DA-1326-2E28-3DDC-B2C081EC3C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1" creationId="{FD69B0D3-926B-E96C-8504-6756974051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2" creationId="{9901362B-A071-ECFA-2B03-079F2801D174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3" creationId="{A26CC81F-5250-F148-BEA5-CD76ADBD02B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4" creationId="{8C3452DB-2CA6-DB35-4945-66D83087A8E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5" creationId="{5A14B829-7003-9EB8-B26D-C43BB8F2AA40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6" creationId="{7FD4998C-A147-F4A6-B43A-F95D2D53B623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7" creationId="{F356445E-3DE2-3C9F-F987-0A715EB68852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31:00.555" v="655" actId="14100"/>
          <ac:spMkLst>
            <pc:docMk/>
            <pc:sldMk cId="3266255870" sldId="261"/>
            <ac:spMk id="19" creationId="{510CE099-146A-8CD1-E0A1-90BDBA4F0484}"/>
          </ac:spMkLst>
        </pc:spChg>
        <pc:spChg chg="add mod">
          <ac:chgData name="ken zhao" userId="e96b2dde5c0d9c1f" providerId="LiveId" clId="{4B2407D2-4E5A-469E-8B22-9C965EE789F6}" dt="2023-08-15T10:33:21.812" v="782" actId="14100"/>
          <ac:spMkLst>
            <pc:docMk/>
            <pc:sldMk cId="3266255870" sldId="261"/>
            <ac:spMk id="20" creationId="{562781F9-AE1C-A3A0-AD50-4F0D2D2A9026}"/>
          </ac:spMkLst>
        </pc:spChg>
        <pc:spChg chg="add mod">
          <ac:chgData name="ken zhao" userId="e96b2dde5c0d9c1f" providerId="LiveId" clId="{4B2407D2-4E5A-469E-8B22-9C965EE789F6}" dt="2023-08-15T10:33:17.524" v="781" actId="14100"/>
          <ac:spMkLst>
            <pc:docMk/>
            <pc:sldMk cId="3266255870" sldId="261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5T10:27:33.767" v="552" actId="1038"/>
          <ac:spMkLst>
            <pc:docMk/>
            <pc:sldMk cId="3266255870" sldId="261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10:27:49.560" v="562" actId="1038"/>
          <ac:spMkLst>
            <pc:docMk/>
            <pc:sldMk cId="3266255870" sldId="261"/>
            <ac:spMk id="41" creationId="{338CD1C2-C9D6-79E8-FF1D-2407797D379A}"/>
          </ac:spMkLst>
        </pc:spChg>
        <pc:picChg chg="add del mod">
          <ac:chgData name="ken zhao" userId="e96b2dde5c0d9c1f" providerId="LiveId" clId="{4B2407D2-4E5A-469E-8B22-9C965EE789F6}" dt="2023-08-15T10:26:58.510" v="503" actId="21"/>
          <ac:picMkLst>
            <pc:docMk/>
            <pc:sldMk cId="3266255870" sldId="261"/>
            <ac:picMk id="3" creationId="{B6395E57-ECA6-2486-18A9-70CEEDD1B859}"/>
          </ac:picMkLst>
        </pc:picChg>
        <pc:picChg chg="del">
          <ac:chgData name="ken zhao" userId="e96b2dde5c0d9c1f" providerId="LiveId" clId="{4B2407D2-4E5A-469E-8B22-9C965EE789F6}" dt="2023-08-15T09:42:56.092" v="67" actId="478"/>
          <ac:picMkLst>
            <pc:docMk/>
            <pc:sldMk cId="3266255870" sldId="261"/>
            <ac:picMk id="4" creationId="{F6DF5B51-23EF-9ED5-B073-C33C2DA3FA2F}"/>
          </ac:picMkLst>
        </pc:picChg>
        <pc:picChg chg="add mod">
          <ac:chgData name="ken zhao" userId="e96b2dde5c0d9c1f" providerId="LiveId" clId="{4B2407D2-4E5A-469E-8B22-9C965EE789F6}" dt="2023-08-15T10:39:25.511" v="785" actId="692"/>
          <ac:picMkLst>
            <pc:docMk/>
            <pc:sldMk cId="3266255870" sldId="261"/>
            <ac:picMk id="6" creationId="{C955AC19-06C3-A4AB-6E8C-8C47734938EC}"/>
          </ac:picMkLst>
        </pc:picChg>
        <pc:picChg chg="del">
          <ac:chgData name="ken zhao" userId="e96b2dde5c0d9c1f" providerId="LiveId" clId="{4B2407D2-4E5A-469E-8B22-9C965EE789F6}" dt="2023-08-15T09:42:57.169" v="68" actId="478"/>
          <ac:picMkLst>
            <pc:docMk/>
            <pc:sldMk cId="3266255870" sldId="261"/>
            <ac:picMk id="7" creationId="{E562890A-A818-82B4-4266-FAFAD2959BCA}"/>
          </ac:picMkLst>
        </pc:picChg>
        <pc:picChg chg="add mod">
          <ac:chgData name="ken zhao" userId="e96b2dde5c0d9c1f" providerId="LiveId" clId="{4B2407D2-4E5A-469E-8B22-9C965EE789F6}" dt="2023-08-15T10:39:17.354" v="784" actId="692"/>
          <ac:picMkLst>
            <pc:docMk/>
            <pc:sldMk cId="3266255870" sldId="261"/>
            <ac:picMk id="9" creationId="{528EB386-7C37-B805-E741-DE603ED823F6}"/>
          </ac:picMkLst>
        </pc:picChg>
      </pc:sldChg>
      <pc:sldChg chg="modSp add mod ord setBg">
        <pc:chgData name="ken zhao" userId="e96b2dde5c0d9c1f" providerId="LiveId" clId="{4B2407D2-4E5A-469E-8B22-9C965EE789F6}" dt="2023-08-16T03:50:54.609" v="1449" actId="14100"/>
        <pc:sldMkLst>
          <pc:docMk/>
          <pc:sldMk cId="7805284" sldId="262"/>
        </pc:sldMkLst>
        <pc:spChg chg="mod">
          <ac:chgData name="ken zhao" userId="e96b2dde5c0d9c1f" providerId="LiveId" clId="{4B2407D2-4E5A-469E-8B22-9C965EE789F6}" dt="2023-08-16T03:29:34.793" v="869" actId="1037"/>
          <ac:spMkLst>
            <pc:docMk/>
            <pc:sldMk cId="7805284" sldId="262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6T03:40:47.426" v="1114" actId="14100"/>
          <ac:spMkLst>
            <pc:docMk/>
            <pc:sldMk cId="7805284" sldId="262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6T03:40:54.119" v="1115" actId="14100"/>
          <ac:spMkLst>
            <pc:docMk/>
            <pc:sldMk cId="7805284" sldId="262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6T03:45:24.669" v="1242" actId="14100"/>
          <ac:spMkLst>
            <pc:docMk/>
            <pc:sldMk cId="7805284" sldId="262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6T03:43:49.134" v="1222" actId="14100"/>
          <ac:spMkLst>
            <pc:docMk/>
            <pc:sldMk cId="7805284" sldId="262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6T03:44:23.992" v="1236" actId="14100"/>
          <ac:spMkLst>
            <pc:docMk/>
            <pc:sldMk cId="7805284" sldId="262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6T03:45:36.304" v="1243" actId="14100"/>
          <ac:spMkLst>
            <pc:docMk/>
            <pc:sldMk cId="7805284" sldId="262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6T03:43:28.926" v="1219" actId="20577"/>
          <ac:spMkLst>
            <pc:docMk/>
            <pc:sldMk cId="7805284" sldId="262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6T03:37:21.809" v="1006" actId="20577"/>
          <ac:spMkLst>
            <pc:docMk/>
            <pc:sldMk cId="7805284" sldId="262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6T03:44:43.764" v="1237" actId="14100"/>
          <ac:spMkLst>
            <pc:docMk/>
            <pc:sldMk cId="7805284" sldId="262"/>
            <ac:spMk id="18" creationId="{92D35762-D227-2919-DFD7-BD95BAFAFAFB}"/>
          </ac:spMkLst>
        </pc:spChg>
        <pc:spChg chg="mod">
          <ac:chgData name="ken zhao" userId="e96b2dde5c0d9c1f" providerId="LiveId" clId="{4B2407D2-4E5A-469E-8B22-9C965EE789F6}" dt="2023-08-16T03:50:54.609" v="1449" actId="14100"/>
          <ac:spMkLst>
            <pc:docMk/>
            <pc:sldMk cId="7805284" sldId="262"/>
            <ac:spMk id="24" creationId="{8FC3E542-1D88-E46A-043C-DB00DC23BD23}"/>
          </ac:spMkLst>
        </pc:spChg>
        <pc:spChg chg="mod">
          <ac:chgData name="ken zhao" userId="e96b2dde5c0d9c1f" providerId="LiveId" clId="{4B2407D2-4E5A-469E-8B22-9C965EE789F6}" dt="2023-08-16T03:50:40.915" v="1445" actId="14100"/>
          <ac:spMkLst>
            <pc:docMk/>
            <pc:sldMk cId="7805284" sldId="262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6T03:29:41.313" v="871" actId="1037"/>
          <ac:spMkLst>
            <pc:docMk/>
            <pc:sldMk cId="7805284" sldId="262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29:19.642" v="842" actId="1037"/>
          <ac:spMkLst>
            <pc:docMk/>
            <pc:sldMk cId="7805284" sldId="262"/>
            <ac:spMk id="41" creationId="{338CD1C2-C9D6-79E8-FF1D-2407797D379A}"/>
          </ac:spMkLst>
        </pc:spChg>
      </pc:sldChg>
      <pc:sldChg chg="modSp add mod">
        <pc:chgData name="ken zhao" userId="e96b2dde5c0d9c1f" providerId="LiveId" clId="{4B2407D2-4E5A-469E-8B22-9C965EE789F6}" dt="2023-08-16T03:53:24.138" v="1642" actId="20577"/>
        <pc:sldMkLst>
          <pc:docMk/>
          <pc:sldMk cId="1279963789" sldId="263"/>
        </pc:sldMkLst>
        <pc:spChg chg="mod">
          <ac:chgData name="ken zhao" userId="e96b2dde5c0d9c1f" providerId="LiveId" clId="{4B2407D2-4E5A-469E-8B22-9C965EE789F6}" dt="2023-08-16T03:52:33.794" v="1569" actId="20577"/>
          <ac:spMkLst>
            <pc:docMk/>
            <pc:sldMk cId="1279963789" sldId="263"/>
            <ac:spMk id="19" creationId="{510CE099-146A-8CD1-E0A1-90BDBA4F0484}"/>
          </ac:spMkLst>
        </pc:spChg>
        <pc:spChg chg="mod">
          <ac:chgData name="ken zhao" userId="e96b2dde5c0d9c1f" providerId="LiveId" clId="{4B2407D2-4E5A-469E-8B22-9C965EE789F6}" dt="2023-08-16T03:51:50.535" v="1506" actId="14100"/>
          <ac:spMkLst>
            <pc:docMk/>
            <pc:sldMk cId="1279963789" sldId="263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6T03:53:07.536" v="1628" actId="1038"/>
          <ac:spMkLst>
            <pc:docMk/>
            <pc:sldMk cId="1279963789" sldId="263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53:24.138" v="1642" actId="20577"/>
          <ac:spMkLst>
            <pc:docMk/>
            <pc:sldMk cId="1279963789" sldId="263"/>
            <ac:spMk id="41" creationId="{338CD1C2-C9D6-79E8-FF1D-2407797D379A}"/>
          </ac:spMkLst>
        </pc:spChg>
      </pc:sldChg>
      <pc:sldChg chg="addSp delSp modSp new mod ord">
        <pc:chgData name="ken zhao" userId="e96b2dde5c0d9c1f" providerId="LiveId" clId="{4B2407D2-4E5A-469E-8B22-9C965EE789F6}" dt="2023-08-18T06:15:55.651" v="1745" actId="1582"/>
        <pc:sldMkLst>
          <pc:docMk/>
          <pc:sldMk cId="2443724687" sldId="264"/>
        </pc:sldMkLst>
        <pc:spChg chg="del">
          <ac:chgData name="ken zhao" userId="e96b2dde5c0d9c1f" providerId="LiveId" clId="{4B2407D2-4E5A-469E-8B22-9C965EE789F6}" dt="2023-08-18T05:57:31.789" v="1646" actId="478"/>
          <ac:spMkLst>
            <pc:docMk/>
            <pc:sldMk cId="2443724687" sldId="264"/>
            <ac:spMk id="2" creationId="{F71F9C4F-200F-7E65-87A5-0815AED55909}"/>
          </ac:spMkLst>
        </pc:spChg>
        <pc:spChg chg="del">
          <ac:chgData name="ken zhao" userId="e96b2dde5c0d9c1f" providerId="LiveId" clId="{4B2407D2-4E5A-469E-8B22-9C965EE789F6}" dt="2023-08-18T05:57:33.151" v="1647" actId="478"/>
          <ac:spMkLst>
            <pc:docMk/>
            <pc:sldMk cId="2443724687" sldId="264"/>
            <ac:spMk id="3" creationId="{2E40B3E9-0E14-5BBF-83D5-36CE12F7053A}"/>
          </ac:spMkLst>
        </pc:spChg>
        <pc:spChg chg="add mod">
          <ac:chgData name="ken zhao" userId="e96b2dde5c0d9c1f" providerId="LiveId" clId="{4B2407D2-4E5A-469E-8B22-9C965EE789F6}" dt="2023-08-18T06:15:55.651" v="1745" actId="1582"/>
          <ac:spMkLst>
            <pc:docMk/>
            <pc:sldMk cId="2443724687" sldId="264"/>
            <ac:spMk id="8" creationId="{B41D24F6-D69D-4244-8908-26047E1B8BDC}"/>
          </ac:spMkLst>
        </pc:spChg>
        <pc:spChg chg="add mod ord">
          <ac:chgData name="ken zhao" userId="e96b2dde5c0d9c1f" providerId="LiveId" clId="{4B2407D2-4E5A-469E-8B22-9C965EE789F6}" dt="2023-08-18T06:15:18.975" v="1743"/>
          <ac:spMkLst>
            <pc:docMk/>
            <pc:sldMk cId="2443724687" sldId="264"/>
            <ac:spMk id="9" creationId="{5E97EBC7-EAC0-0009-2CB0-CFDE8A8C93FD}"/>
          </ac:spMkLst>
        </pc:spChg>
        <pc:spChg chg="add mod">
          <ac:chgData name="ken zhao" userId="e96b2dde5c0d9c1f" providerId="LiveId" clId="{4B2407D2-4E5A-469E-8B22-9C965EE789F6}" dt="2023-08-18T06:08:52.945" v="1700" actId="14100"/>
          <ac:spMkLst>
            <pc:docMk/>
            <pc:sldMk cId="2443724687" sldId="264"/>
            <ac:spMk id="10" creationId="{4A5D2818-5F68-E19F-9C3C-7F150EC4AAA7}"/>
          </ac:spMkLst>
        </pc:spChg>
        <pc:spChg chg="add mod">
          <ac:chgData name="ken zhao" userId="e96b2dde5c0d9c1f" providerId="LiveId" clId="{4B2407D2-4E5A-469E-8B22-9C965EE789F6}" dt="2023-08-18T06:15:05.150" v="1742" actId="1037"/>
          <ac:spMkLst>
            <pc:docMk/>
            <pc:sldMk cId="2443724687" sldId="264"/>
            <ac:spMk id="11" creationId="{1142A05E-50C7-F7A4-96BF-D1B2515D4303}"/>
          </ac:spMkLst>
        </pc:spChg>
        <pc:picChg chg="add del mod">
          <ac:chgData name="ken zhao" userId="e96b2dde5c0d9c1f" providerId="LiveId" clId="{4B2407D2-4E5A-469E-8B22-9C965EE789F6}" dt="2023-08-18T05:59:39.129" v="1650" actId="478"/>
          <ac:picMkLst>
            <pc:docMk/>
            <pc:sldMk cId="2443724687" sldId="264"/>
            <ac:picMk id="5" creationId="{728811D0-C869-7F4F-7A65-1758775B31F7}"/>
          </ac:picMkLst>
        </pc:picChg>
        <pc:picChg chg="add mod">
          <ac:chgData name="ken zhao" userId="e96b2dde5c0d9c1f" providerId="LiveId" clId="{4B2407D2-4E5A-469E-8B22-9C965EE789F6}" dt="2023-08-18T06:05:59.415" v="1686" actId="1076"/>
          <ac:picMkLst>
            <pc:docMk/>
            <pc:sldMk cId="2443724687" sldId="264"/>
            <ac:picMk id="7" creationId="{58E881D2-FD00-B7D2-43FC-B2C0C1FCE627}"/>
          </ac:picMkLst>
        </pc:picChg>
      </pc:sldChg>
    </pc:docChg>
  </pc:docChgLst>
  <pc:docChgLst>
    <pc:chgData name="zhao ken" userId="e96b2dde5c0d9c1f" providerId="LiveId" clId="{DA6162CB-AE16-40C2-894B-3143794A1383}"/>
    <pc:docChg chg="undo custSel addSld delSld modSld">
      <pc:chgData name="zhao ken" userId="e96b2dde5c0d9c1f" providerId="LiveId" clId="{DA6162CB-AE16-40C2-894B-3143794A1383}" dt="2023-04-05T12:42:53.446" v="700" actId="14100"/>
      <pc:docMkLst>
        <pc:docMk/>
      </pc:docMkLst>
      <pc:sldChg chg="addSp delSp modSp new mod">
        <pc:chgData name="zhao ken" userId="e96b2dde5c0d9c1f" providerId="LiveId" clId="{DA6162CB-AE16-40C2-894B-3143794A1383}" dt="2023-04-05T12:42:53.446" v="700" actId="14100"/>
        <pc:sldMkLst>
          <pc:docMk/>
          <pc:sldMk cId="2364028119" sldId="256"/>
        </pc:sldMkLst>
        <pc:spChg chg="del">
          <ac:chgData name="zhao ken" userId="e96b2dde5c0d9c1f" providerId="LiveId" clId="{DA6162CB-AE16-40C2-894B-3143794A1383}" dt="2023-04-04T12:59:13.160" v="1" actId="478"/>
          <ac:spMkLst>
            <pc:docMk/>
            <pc:sldMk cId="2364028119" sldId="256"/>
            <ac:spMk id="2" creationId="{12746D4B-6836-57DC-4FEE-7E8E13BF74EE}"/>
          </ac:spMkLst>
        </pc:spChg>
        <pc:spChg chg="del">
          <ac:chgData name="zhao ken" userId="e96b2dde5c0d9c1f" providerId="LiveId" clId="{DA6162CB-AE16-40C2-894B-3143794A1383}" dt="2023-04-04T12:59:15.452" v="2" actId="478"/>
          <ac:spMkLst>
            <pc:docMk/>
            <pc:sldMk cId="2364028119" sldId="256"/>
            <ac:spMk id="3" creationId="{F8F20405-9B54-B99B-AAA6-BA98E42749C1}"/>
          </ac:spMkLst>
        </pc:spChg>
        <pc:spChg chg="add mod">
          <ac:chgData name="zhao ken" userId="e96b2dde5c0d9c1f" providerId="LiveId" clId="{DA6162CB-AE16-40C2-894B-3143794A1383}" dt="2023-04-05T12:42:29.404" v="698" actId="14100"/>
          <ac:spMkLst>
            <pc:docMk/>
            <pc:sldMk cId="2364028119" sldId="256"/>
            <ac:spMk id="10" creationId="{163B30DA-1326-2E28-3DDC-B2C081EC3C97}"/>
          </ac:spMkLst>
        </pc:spChg>
        <pc:spChg chg="add mod">
          <ac:chgData name="zhao ken" userId="e96b2dde5c0d9c1f" providerId="LiveId" clId="{DA6162CB-AE16-40C2-894B-3143794A1383}" dt="2023-04-04T13:36:04.481" v="344" actId="14100"/>
          <ac:spMkLst>
            <pc:docMk/>
            <pc:sldMk cId="2364028119" sldId="256"/>
            <ac:spMk id="11" creationId="{FD69B0D3-926B-E96C-8504-675697405197}"/>
          </ac:spMkLst>
        </pc:spChg>
        <pc:spChg chg="add mod">
          <ac:chgData name="zhao ken" userId="e96b2dde5c0d9c1f" providerId="LiveId" clId="{DA6162CB-AE16-40C2-894B-3143794A1383}" dt="2023-04-05T12:40:20.501" v="659" actId="20577"/>
          <ac:spMkLst>
            <pc:docMk/>
            <pc:sldMk cId="2364028119" sldId="256"/>
            <ac:spMk id="12" creationId="{9901362B-A071-ECFA-2B03-079F2801D174}"/>
          </ac:spMkLst>
        </pc:spChg>
        <pc:spChg chg="add mod ord">
          <ac:chgData name="zhao ken" userId="e96b2dde5c0d9c1f" providerId="LiveId" clId="{DA6162CB-AE16-40C2-894B-3143794A1383}" dt="2023-04-04T13:37:15.359" v="352" actId="14100"/>
          <ac:spMkLst>
            <pc:docMk/>
            <pc:sldMk cId="2364028119" sldId="256"/>
            <ac:spMk id="13" creationId="{A26CC81F-5250-F148-BEA5-CD76ADBD02BA}"/>
          </ac:spMkLst>
        </pc:spChg>
        <pc:spChg chg="add mod">
          <ac:chgData name="zhao ken" userId="e96b2dde5c0d9c1f" providerId="LiveId" clId="{DA6162CB-AE16-40C2-894B-3143794A1383}" dt="2023-04-04T13:35:47.294" v="343" actId="14100"/>
          <ac:spMkLst>
            <pc:docMk/>
            <pc:sldMk cId="2364028119" sldId="256"/>
            <ac:spMk id="14" creationId="{8C3452DB-2CA6-DB35-4945-66D83087A8EA}"/>
          </ac:spMkLst>
        </pc:spChg>
        <pc:spChg chg="add mod">
          <ac:chgData name="zhao ken" userId="e96b2dde5c0d9c1f" providerId="LiveId" clId="{DA6162CB-AE16-40C2-894B-3143794A1383}" dt="2023-04-05T12:42:47.722" v="699" actId="14100"/>
          <ac:spMkLst>
            <pc:docMk/>
            <pc:sldMk cId="2364028119" sldId="256"/>
            <ac:spMk id="15" creationId="{5A14B829-7003-9EB8-B26D-C43BB8F2AA40}"/>
          </ac:spMkLst>
        </pc:spChg>
        <pc:spChg chg="add mod">
          <ac:chgData name="zhao ken" userId="e96b2dde5c0d9c1f" providerId="LiveId" clId="{DA6162CB-AE16-40C2-894B-3143794A1383}" dt="2023-04-05T12:42:53.446" v="700" actId="14100"/>
          <ac:spMkLst>
            <pc:docMk/>
            <pc:sldMk cId="2364028119" sldId="256"/>
            <ac:spMk id="16" creationId="{7FD4998C-A147-F4A6-B43A-F95D2D53B623}"/>
          </ac:spMkLst>
        </pc:spChg>
        <pc:spChg chg="add mod">
          <ac:chgData name="zhao ken" userId="e96b2dde5c0d9c1f" providerId="LiveId" clId="{DA6162CB-AE16-40C2-894B-3143794A1383}" dt="2023-04-04T13:42:35.635" v="433" actId="14100"/>
          <ac:spMkLst>
            <pc:docMk/>
            <pc:sldMk cId="2364028119" sldId="256"/>
            <ac:spMk id="17" creationId="{F356445E-3DE2-3C9F-F987-0A715EB68852}"/>
          </ac:spMkLst>
        </pc:spChg>
        <pc:spChg chg="add mod">
          <ac:chgData name="zhao ken" userId="e96b2dde5c0d9c1f" providerId="LiveId" clId="{DA6162CB-AE16-40C2-894B-3143794A1383}" dt="2023-04-04T13:46:30.704" v="524" actId="14100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zhao ken" userId="e96b2dde5c0d9c1f" providerId="LiveId" clId="{DA6162CB-AE16-40C2-894B-3143794A1383}" dt="2023-04-04T14:02:36.900" v="641" actId="14100"/>
          <ac:spMkLst>
            <pc:docMk/>
            <pc:sldMk cId="2364028119" sldId="256"/>
            <ac:spMk id="22" creationId="{C183F723-6B86-CFF6-61DB-94E2A737238F}"/>
          </ac:spMkLst>
        </pc:spChg>
        <pc:picChg chg="add mod">
          <ac:chgData name="zhao ken" userId="e96b2dde5c0d9c1f" providerId="LiveId" clId="{DA6162CB-AE16-40C2-894B-3143794A1383}" dt="2023-04-04T13:29:45.400" v="231" actId="1076"/>
          <ac:picMkLst>
            <pc:docMk/>
            <pc:sldMk cId="2364028119" sldId="256"/>
            <ac:picMk id="5" creationId="{E3995121-6CFB-1E9D-3CE8-17AA8463B4C4}"/>
          </ac:picMkLst>
        </pc:picChg>
        <pc:picChg chg="add del mod">
          <ac:chgData name="zhao ken" userId="e96b2dde5c0d9c1f" providerId="LiveId" clId="{DA6162CB-AE16-40C2-894B-3143794A1383}" dt="2023-04-04T13:05:53.502" v="30" actId="478"/>
          <ac:picMkLst>
            <pc:docMk/>
            <pc:sldMk cId="2364028119" sldId="256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47:09.183" v="525" actId="478"/>
          <ac:picMkLst>
            <pc:docMk/>
            <pc:sldMk cId="2364028119" sldId="256"/>
            <ac:picMk id="9" creationId="{4A59F977-4E98-32A5-2DD0-CD87C740B4F1}"/>
          </ac:picMkLst>
        </pc:picChg>
        <pc:picChg chg="add mod">
          <ac:chgData name="zhao ken" userId="e96b2dde5c0d9c1f" providerId="LiveId" clId="{DA6162CB-AE16-40C2-894B-3143794A1383}" dt="2023-04-04T14:14:08.668" v="655" actId="1076"/>
          <ac:picMkLst>
            <pc:docMk/>
            <pc:sldMk cId="2364028119" sldId="256"/>
            <ac:picMk id="19" creationId="{B33362E1-02FA-C871-4312-4C8446D96BA1}"/>
          </ac:picMkLst>
        </pc:picChg>
        <pc:picChg chg="add mod">
          <ac:chgData name="zhao ken" userId="e96b2dde5c0d9c1f" providerId="LiveId" clId="{DA6162CB-AE16-40C2-894B-3143794A1383}" dt="2023-04-04T13:57:09.946" v="553" actId="692"/>
          <ac:picMkLst>
            <pc:docMk/>
            <pc:sldMk cId="2364028119" sldId="256"/>
            <ac:picMk id="20" creationId="{05B6AB1A-C41F-230C-1618-E946D234121C}"/>
          </ac:picMkLst>
        </pc:picChg>
        <pc:picChg chg="add mod">
          <ac:chgData name="zhao ken" userId="e96b2dde5c0d9c1f" providerId="LiveId" clId="{DA6162CB-AE16-40C2-894B-3143794A1383}" dt="2023-04-04T13:56:58.849" v="551" actId="1076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DA6162CB-AE16-40C2-894B-3143794A1383}" dt="2023-04-04T14:09:47.957" v="652" actId="478"/>
          <ac:picMkLst>
            <pc:docMk/>
            <pc:sldMk cId="2364028119" sldId="256"/>
            <ac:picMk id="23" creationId="{D900EED5-48CA-D89B-EB3F-D34377BBDE76}"/>
          </ac:picMkLst>
        </pc:picChg>
        <pc:picChg chg="add mod ord">
          <ac:chgData name="zhao ken" userId="e96b2dde5c0d9c1f" providerId="LiveId" clId="{DA6162CB-AE16-40C2-894B-3143794A1383}" dt="2023-04-04T14:12:12.259" v="654" actId="166"/>
          <ac:picMkLst>
            <pc:docMk/>
            <pc:sldMk cId="2364028119" sldId="256"/>
            <ac:picMk id="25" creationId="{786AB248-3714-96BA-2C6F-02BAEA03E672}"/>
          </ac:picMkLst>
        </pc:picChg>
      </pc:sldChg>
      <pc:sldChg chg="delSp add del mod">
        <pc:chgData name="zhao ken" userId="e96b2dde5c0d9c1f" providerId="LiveId" clId="{DA6162CB-AE16-40C2-894B-3143794A1383}" dt="2023-04-04T14:03:15.517" v="642" actId="47"/>
        <pc:sldMkLst>
          <pc:docMk/>
          <pc:sldMk cId="1027831399" sldId="257"/>
        </pc:sldMkLst>
        <pc:picChg chg="del">
          <ac:chgData name="zhao ken" userId="e96b2dde5c0d9c1f" providerId="LiveId" clId="{DA6162CB-AE16-40C2-894B-3143794A1383}" dt="2023-04-04T13:04:51.023" v="25" actId="478"/>
          <ac:picMkLst>
            <pc:docMk/>
            <pc:sldMk cId="1027831399" sldId="257"/>
            <ac:picMk id="5" creationId="{E3995121-6CFB-1E9D-3CE8-17AA8463B4C4}"/>
          </ac:picMkLst>
        </pc:picChg>
        <pc:picChg chg="del">
          <ac:chgData name="zhao ken" userId="e96b2dde5c0d9c1f" providerId="LiveId" clId="{DA6162CB-AE16-40C2-894B-3143794A1383}" dt="2023-04-04T13:56:39.900" v="546" actId="21"/>
          <ac:picMkLst>
            <pc:docMk/>
            <pc:sldMk cId="1027831399" sldId="257"/>
            <ac:picMk id="7" creationId="{BD34EB42-044F-8DDD-CDC2-8F5534B9881B}"/>
          </ac:picMkLst>
        </pc:picChg>
        <pc:picChg chg="del">
          <ac:chgData name="zhao ken" userId="e96b2dde5c0d9c1f" providerId="LiveId" clId="{DA6162CB-AE16-40C2-894B-3143794A1383}" dt="2023-04-04T13:04:51.974" v="26" actId="478"/>
          <ac:picMkLst>
            <pc:docMk/>
            <pc:sldMk cId="1027831399" sldId="257"/>
            <ac:picMk id="9" creationId="{4A59F977-4E98-32A5-2DD0-CD87C740B4F1}"/>
          </ac:picMkLst>
        </pc:picChg>
      </pc:sldChg>
      <pc:sldChg chg="addSp delSp modSp add del mod">
        <pc:chgData name="zhao ken" userId="e96b2dde5c0d9c1f" providerId="LiveId" clId="{DA6162CB-AE16-40C2-894B-3143794A1383}" dt="2023-04-04T14:03:16.535" v="643" actId="47"/>
        <pc:sldMkLst>
          <pc:docMk/>
          <pc:sldMk cId="189927739" sldId="258"/>
        </pc:sldMkLst>
        <pc:picChg chg="add del mod">
          <ac:chgData name="zhao ken" userId="e96b2dde5c0d9c1f" providerId="LiveId" clId="{DA6162CB-AE16-40C2-894B-3143794A1383}" dt="2023-04-04T13:05:49.265" v="29" actId="478"/>
          <ac:picMkLst>
            <pc:docMk/>
            <pc:sldMk cId="189927739" sldId="258"/>
            <ac:picMk id="3" creationId="{081808EE-04C1-7F7B-E1BF-B79100E603D7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5" creationId="{43C44E78-E512-707E-4461-8A62155725B2}"/>
          </ac:picMkLst>
        </pc:picChg>
        <pc:picChg chg="del">
          <ac:chgData name="zhao ken" userId="e96b2dde5c0d9c1f" providerId="LiveId" clId="{DA6162CB-AE16-40C2-894B-3143794A1383}" dt="2023-04-04T13:52:09.648" v="529" actId="478"/>
          <ac:picMkLst>
            <pc:docMk/>
            <pc:sldMk cId="189927739" sldId="258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53:43.783" v="534" actId="478"/>
          <ac:picMkLst>
            <pc:docMk/>
            <pc:sldMk cId="189927739" sldId="258"/>
            <ac:picMk id="8" creationId="{99E1440D-F996-4687-F595-576EFBEAAEE9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10" creationId="{107870E4-1A00-2108-1FBD-54B0E01E3090}"/>
          </ac:picMkLst>
        </pc:picChg>
      </pc:sldChg>
    </pc:docChg>
  </pc:docChgLst>
  <pc:docChgLst>
    <pc:chgData name="zhao ken" userId="e96b2dde5c0d9c1f" providerId="LiveId" clId="{1C28B116-B883-473C-9033-1E3EFC7D531E}"/>
    <pc:docChg chg="undo custSel addSld delSld modSld">
      <pc:chgData name="zhao ken" userId="e96b2dde5c0d9c1f" providerId="LiveId" clId="{1C28B116-B883-473C-9033-1E3EFC7D531E}" dt="2023-04-09T11:52:45.898" v="1313" actId="14100"/>
      <pc:docMkLst>
        <pc:docMk/>
      </pc:docMkLst>
      <pc:sldChg chg="addSp delSp modSp mod setBg">
        <pc:chgData name="zhao ken" userId="e96b2dde5c0d9c1f" providerId="LiveId" clId="{1C28B116-B883-473C-9033-1E3EFC7D531E}" dt="2023-04-09T08:48:47.774" v="1120" actId="21"/>
        <pc:sldMkLst>
          <pc:docMk/>
          <pc:sldMk cId="2364028119" sldId="256"/>
        </pc:sldMkLst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8" creationId="{92D35762-D227-2919-DFD7-BD95BAFAFAFB}"/>
          </ac:spMkLst>
        </pc:spChg>
        <pc:spChg chg="del">
          <ac:chgData name="zhao ken" userId="e96b2dde5c0d9c1f" providerId="LiveId" clId="{1C28B116-B883-473C-9033-1E3EFC7D531E}" dt="2023-04-09T08:03:25.847" v="15" actId="478"/>
          <ac:spMkLst>
            <pc:docMk/>
            <pc:sldMk cId="2364028119" sldId="256"/>
            <ac:spMk id="22" creationId="{C183F723-6B86-CFF6-61DB-94E2A737238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7" creationId="{F1290657-7C49-6099-2069-D1E969502A7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8" creationId="{0577FA6A-8D97-74DC-4D54-A70B968E260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6" creationId="{93C54928-A7CA-A2FA-12A9-9A9857C8381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8" creationId="{043B3786-7AD9-B281-5EBE-A5A19A3002EC}"/>
          </ac:spMkLst>
        </pc:spChg>
        <pc:spChg chg="add mod">
          <ac:chgData name="zhao ken" userId="e96b2dde5c0d9c1f" providerId="LiveId" clId="{1C28B116-B883-473C-9033-1E3EFC7D531E}" dt="2023-04-09T08:47:28.488" v="1083" actId="1076"/>
          <ac:spMkLst>
            <pc:docMk/>
            <pc:sldMk cId="2364028119" sldId="256"/>
            <ac:spMk id="39" creationId="{ECB87BF8-6EFF-80D5-3D5F-30988FB6F810}"/>
          </ac:spMkLst>
        </pc:spChg>
        <pc:spChg chg="add del mod">
          <ac:chgData name="zhao ken" userId="e96b2dde5c0d9c1f" providerId="LiveId" clId="{1C28B116-B883-473C-9033-1E3EFC7D531E}" dt="2023-04-09T08:48:47.774" v="1120" actId="21"/>
          <ac:spMkLst>
            <pc:docMk/>
            <pc:sldMk cId="2364028119" sldId="256"/>
            <ac:spMk id="40" creationId="{533F1358-752B-02A3-F3A6-E81BE8F7FB8C}"/>
          </ac:spMkLst>
        </pc:spChg>
        <pc:spChg chg="add mod">
          <ac:chgData name="zhao ken" userId="e96b2dde5c0d9c1f" providerId="LiveId" clId="{1C28B116-B883-473C-9033-1E3EFC7D531E}" dt="2023-04-09T08:47:56.656" v="1106" actId="14100"/>
          <ac:spMkLst>
            <pc:docMk/>
            <pc:sldMk cId="2364028119" sldId="256"/>
            <ac:spMk id="41" creationId="{338CD1C2-C9D6-79E8-FF1D-2407797D379A}"/>
          </ac:spMkLst>
        </pc:spChg>
        <pc:picChg chg="add mod or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3" creationId="{1DC88DAA-5811-04B3-FEA9-7EE51EA8CE23}"/>
          </ac:picMkLst>
        </pc:picChg>
        <pc:picChg chg="del">
          <ac:chgData name="zhao ken" userId="e96b2dde5c0d9c1f" providerId="LiveId" clId="{1C28B116-B883-473C-9033-1E3EFC7D531E}" dt="2023-04-09T08:01:01.271" v="1" actId="478"/>
          <ac:picMkLst>
            <pc:docMk/>
            <pc:sldMk cId="2364028119" sldId="256"/>
            <ac:picMk id="5" creationId="{E3995121-6CFB-1E9D-3CE8-17AA8463B4C4}"/>
          </ac:picMkLst>
        </pc:picChg>
        <pc:picChg chg="add mo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6" creationId="{E31B51F5-8A00-0E35-FC2D-1A2A88DD72FF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8" creationId="{BB5F65D0-4D03-8BF8-6FDC-1A53F332EE1D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9" creationId="{08758F51-A26A-5536-62D7-98C0A449FEBE}"/>
          </ac:picMkLst>
        </pc:picChg>
        <pc:picChg chg="del">
          <ac:chgData name="zhao ken" userId="e96b2dde5c0d9c1f" providerId="LiveId" clId="{1C28B116-B883-473C-9033-1E3EFC7D531E}" dt="2023-04-09T08:03:17.782" v="11" actId="478"/>
          <ac:picMkLst>
            <pc:docMk/>
            <pc:sldMk cId="2364028119" sldId="256"/>
            <ac:picMk id="19" creationId="{B33362E1-02FA-C871-4312-4C8446D96BA1}"/>
          </ac:picMkLst>
        </pc:picChg>
        <pc:picChg chg="del">
          <ac:chgData name="zhao ken" userId="e96b2dde5c0d9c1f" providerId="LiveId" clId="{1C28B116-B883-473C-9033-1E3EFC7D531E}" dt="2023-04-09T08:03:21.950" v="13" actId="478"/>
          <ac:picMkLst>
            <pc:docMk/>
            <pc:sldMk cId="2364028119" sldId="256"/>
            <ac:picMk id="20" creationId="{05B6AB1A-C41F-230C-1618-E946D234121C}"/>
          </ac:picMkLst>
        </pc:picChg>
        <pc:picChg chg="del">
          <ac:chgData name="zhao ken" userId="e96b2dde5c0d9c1f" providerId="LiveId" clId="{1C28B116-B883-473C-9033-1E3EFC7D531E}" dt="2023-04-09T08:03:21.097" v="12" actId="478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1C28B116-B883-473C-9033-1E3EFC7D531E}" dt="2023-04-09T08:15:45.902" v="145" actId="478"/>
          <ac:picMkLst>
            <pc:docMk/>
            <pc:sldMk cId="2364028119" sldId="256"/>
            <ac:picMk id="23" creationId="{7B6E9361-7B53-879E-4503-CB2CBF8CABDF}"/>
          </ac:picMkLst>
        </pc:picChg>
        <pc:picChg chg="del mod">
          <ac:chgData name="zhao ken" userId="e96b2dde5c0d9c1f" providerId="LiveId" clId="{1C28B116-B883-473C-9033-1E3EFC7D531E}" dt="2023-04-09T08:03:23.405" v="14" actId="478"/>
          <ac:picMkLst>
            <pc:docMk/>
            <pc:sldMk cId="2364028119" sldId="256"/>
            <ac:picMk id="25" creationId="{786AB248-3714-96BA-2C6F-02BAEA03E672}"/>
          </ac:picMkLst>
        </pc:picChg>
        <pc:picChg chg="add del mod">
          <ac:chgData name="zhao ken" userId="e96b2dde5c0d9c1f" providerId="LiveId" clId="{1C28B116-B883-473C-9033-1E3EFC7D531E}" dt="2023-04-09T08:28:15.867" v="449" actId="478"/>
          <ac:picMkLst>
            <pc:docMk/>
            <pc:sldMk cId="2364028119" sldId="256"/>
            <ac:picMk id="31" creationId="{41A383C5-2A22-9FAA-A74F-9950644ADC84}"/>
          </ac:picMkLst>
        </pc:picChg>
        <pc:picChg chg="add del mod">
          <ac:chgData name="zhao ken" userId="e96b2dde5c0d9c1f" providerId="LiveId" clId="{1C28B116-B883-473C-9033-1E3EFC7D531E}" dt="2023-04-09T08:28:13.987" v="448" actId="478"/>
          <ac:picMkLst>
            <pc:docMk/>
            <pc:sldMk cId="2364028119" sldId="256"/>
            <ac:picMk id="33" creationId="{7FEF6430-3FB8-19FF-0BCF-F0E8DAF2ADD0}"/>
          </ac:picMkLst>
        </pc:picChg>
        <pc:picChg chg="add del">
          <ac:chgData name="zhao ken" userId="e96b2dde5c0d9c1f" providerId="LiveId" clId="{1C28B116-B883-473C-9033-1E3EFC7D531E}" dt="2023-04-09T08:26:00.036" v="419" actId="478"/>
          <ac:picMkLst>
            <pc:docMk/>
            <pc:sldMk cId="2364028119" sldId="256"/>
            <ac:picMk id="35" creationId="{30F1247A-D098-E69C-2069-A91681682526}"/>
          </ac:picMkLst>
        </pc:pic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6" creationId="{9921817F-4C73-42BC-A363-ADB1CA477B44}"/>
          </ac:cxnSpMkLst>
        </pc:cxn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9" creationId="{69E3508A-FC81-2450-D5F3-18CE802DDD61}"/>
          </ac:cxnSpMkLst>
        </pc:cxnChg>
      </pc:sldChg>
      <pc:sldChg chg="add del">
        <pc:chgData name="zhao ken" userId="e96b2dde5c0d9c1f" providerId="LiveId" clId="{1C28B116-B883-473C-9033-1E3EFC7D531E}" dt="2023-04-09T08:45:39.876" v="1057" actId="47"/>
        <pc:sldMkLst>
          <pc:docMk/>
          <pc:sldMk cId="4017526546" sldId="257"/>
        </pc:sldMkLst>
      </pc:sldChg>
      <pc:sldChg chg="addSp delSp modSp add mod setBg">
        <pc:chgData name="zhao ken" userId="e96b2dde5c0d9c1f" providerId="LiveId" clId="{1C28B116-B883-473C-9033-1E3EFC7D531E}" dt="2023-04-09T11:52:45.898" v="1313" actId="14100"/>
        <pc:sldMkLst>
          <pc:docMk/>
          <pc:sldMk cId="3544642092" sldId="258"/>
        </pc:sldMkLst>
        <pc:spChg chg="add del mod">
          <ac:chgData name="zhao ken" userId="e96b2dde5c0d9c1f" providerId="LiveId" clId="{1C28B116-B883-473C-9033-1E3EFC7D531E}" dt="2023-04-09T11:50:29.368" v="1173" actId="478"/>
          <ac:spMkLst>
            <pc:docMk/>
            <pc:sldMk cId="3544642092" sldId="258"/>
            <ac:spMk id="5" creationId="{6BBE0902-EF3A-F7F3-34EA-63CF745B6B0D}"/>
          </ac:spMkLst>
        </pc:spChg>
        <pc:spChg chg="add mod">
          <ac:chgData name="zhao ken" userId="e96b2dde5c0d9c1f" providerId="LiveId" clId="{1C28B116-B883-473C-9033-1E3EFC7D531E}" dt="2023-04-09T11:52:45.898" v="1313" actId="14100"/>
          <ac:spMkLst>
            <pc:docMk/>
            <pc:sldMk cId="3544642092" sldId="258"/>
            <ac:spMk id="6" creationId="{05C97380-2472-3445-CEA0-159E8BEAD6BF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0" creationId="{163B30DA-1326-2E28-3DDC-B2C081EC3C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1" creationId="{FD69B0D3-926B-E96C-8504-6756974051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2" creationId="{9901362B-A071-ECFA-2B03-079F2801D174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3" creationId="{A26CC81F-5250-F148-BEA5-CD76ADBD02B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4" creationId="{8C3452DB-2CA6-DB35-4945-66D83087A8E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5" creationId="{5A14B829-7003-9EB8-B26D-C43BB8F2AA40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6" creationId="{7FD4998C-A147-F4A6-B43A-F95D2D53B623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7" creationId="{F356445E-3DE2-3C9F-F987-0A715EB68852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8" creationId="{92D35762-D227-2919-DFD7-BD95BAFAFAFB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19" creationId="{D9936C9C-3E6D-DE45-2555-23827546EBCA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0" creationId="{1DFC88B4-22E6-E428-FAC5-06B797240D45}"/>
          </ac:spMkLst>
        </pc:spChg>
        <pc:spChg chg="add mod">
          <ac:chgData name="zhao ken" userId="e96b2dde5c0d9c1f" providerId="LiveId" clId="{1C28B116-B883-473C-9033-1E3EFC7D531E}" dt="2023-04-09T08:48:55.951" v="1122" actId="1076"/>
          <ac:spMkLst>
            <pc:docMk/>
            <pc:sldMk cId="3544642092" sldId="258"/>
            <ac:spMk id="21" creationId="{53F7BDEB-D6A8-EA6B-EB96-8AC6E4436814}"/>
          </ac:spMkLst>
        </pc:spChg>
        <pc:spChg chg="add mod">
          <ac:chgData name="zhao ken" userId="e96b2dde5c0d9c1f" providerId="LiveId" clId="{1C28B116-B883-473C-9033-1E3EFC7D531E}" dt="2023-04-09T08:49:18.206" v="1141" actId="14100"/>
          <ac:spMkLst>
            <pc:docMk/>
            <pc:sldMk cId="3544642092" sldId="258"/>
            <ac:spMk id="22" creationId="{B8235FF4-47C0-298F-7288-7F1A2E2AF608}"/>
          </ac:spMkLst>
        </pc:spChg>
        <pc:spChg chg="add mod">
          <ac:chgData name="zhao ken" userId="e96b2dde5c0d9c1f" providerId="LiveId" clId="{1C28B116-B883-473C-9033-1E3EFC7D531E}" dt="2023-04-09T08:49:58.662" v="1167" actId="1076"/>
          <ac:spMkLst>
            <pc:docMk/>
            <pc:sldMk cId="3544642092" sldId="258"/>
            <ac:spMk id="23" creationId="{1124026F-992F-9F67-D247-15E59C14C110}"/>
          </ac:spMkLst>
        </pc:spChg>
        <pc:spChg chg="mod">
          <ac:chgData name="zhao ken" userId="e96b2dde5c0d9c1f" providerId="LiveId" clId="{1C28B116-B883-473C-9033-1E3EFC7D531E}" dt="2023-04-09T11:49:57.119" v="1168" actId="14100"/>
          <ac:spMkLst>
            <pc:docMk/>
            <pc:sldMk cId="3544642092" sldId="258"/>
            <ac:spMk id="27" creationId="{F1290657-7C49-6099-2069-D1E969502A7F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8" creationId="{0577FA6A-8D97-74DC-4D54-A70B968E260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6" creationId="{93C54928-A7CA-A2FA-12A9-9A9857C8381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8" creationId="{043B3786-7AD9-B281-5EBE-A5A19A3002EC}"/>
          </ac:spMkLst>
        </pc:spChg>
        <pc:picChg chg="del">
          <ac:chgData name="zhao ken" userId="e96b2dde5c0d9c1f" providerId="LiveId" clId="{1C28B116-B883-473C-9033-1E3EFC7D531E}" dt="2023-04-09T08:36:40.076" v="587" actId="478"/>
          <ac:picMkLst>
            <pc:docMk/>
            <pc:sldMk cId="3544642092" sldId="258"/>
            <ac:picMk id="3" creationId="{1DC88DAA-5811-04B3-FEA9-7EE51EA8CE23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4" creationId="{87EB5C88-C5B4-57BF-62E9-DE0A8FC69B44}"/>
          </ac:picMkLst>
        </pc:picChg>
        <pc:picChg chg="del">
          <ac:chgData name="zhao ken" userId="e96b2dde5c0d9c1f" providerId="LiveId" clId="{1C28B116-B883-473C-9033-1E3EFC7D531E}" dt="2023-04-09T08:36:37.567" v="586" actId="478"/>
          <ac:picMkLst>
            <pc:docMk/>
            <pc:sldMk cId="3544642092" sldId="258"/>
            <ac:picMk id="6" creationId="{E31B51F5-8A00-0E35-FC2D-1A2A88DD72FF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7" creationId="{49662BD0-4C59-EB4B-3AD6-368BA3FD4E4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8" creationId="{BB5F65D0-4D03-8BF8-6FDC-1A53F332EE1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9" creationId="{08758F51-A26A-5536-62D7-98C0A449FEBE}"/>
          </ac:picMkLst>
        </pc:picChg>
        <pc:cxnChg chg="mod">
          <ac:chgData name="zhao ken" userId="e96b2dde5c0d9c1f" providerId="LiveId" clId="{1C28B116-B883-473C-9033-1E3EFC7D531E}" dt="2023-04-09T11:50:01.403" v="1169" actId="14100"/>
          <ac:cxnSpMkLst>
            <pc:docMk/>
            <pc:sldMk cId="3544642092" sldId="258"/>
            <ac:cxnSpMk id="26" creationId="{9921817F-4C73-42BC-A363-ADB1CA477B44}"/>
          </ac:cxnSpMkLst>
        </pc:cxnChg>
        <pc:cxnChg chg="mod">
          <ac:chgData name="zhao ken" userId="e96b2dde5c0d9c1f" providerId="LiveId" clId="{1C28B116-B883-473C-9033-1E3EFC7D531E}" dt="2023-04-09T11:50:14.061" v="1170" actId="14100"/>
          <ac:cxnSpMkLst>
            <pc:docMk/>
            <pc:sldMk cId="3544642092" sldId="258"/>
            <ac:cxnSpMk id="29" creationId="{69E3508A-FC81-2450-D5F3-18CE802DDD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16" y="885567"/>
            <a:ext cx="8293894" cy="1880235"/>
          </a:xfrm>
        </p:spPr>
        <p:txBody>
          <a:bodyPr anchor="b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16" y="2836605"/>
            <a:ext cx="8293894" cy="1303913"/>
          </a:xfrm>
        </p:spPr>
        <p:txBody>
          <a:bodyPr>
            <a:normAutofit/>
          </a:bodyPr>
          <a:lstStyle>
            <a:lvl1pPr marL="0" indent="0" algn="ctr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 algn="ctr">
              <a:buNone/>
              <a:defRPr sz="2205"/>
            </a:lvl2pPr>
            <a:lvl3pPr marL="720090" indent="0" algn="ctr">
              <a:buNone/>
              <a:defRPr sz="1890"/>
            </a:lvl3pPr>
            <a:lvl4pPr marL="1080135" indent="0" algn="ctr">
              <a:buNone/>
              <a:defRPr sz="1575"/>
            </a:lvl4pPr>
            <a:lvl5pPr marL="1440180" indent="0" algn="ctr">
              <a:buNone/>
              <a:defRPr sz="1575"/>
            </a:lvl5pPr>
            <a:lvl6pPr marL="1800225" indent="0" algn="ctr">
              <a:buNone/>
              <a:defRPr sz="1575"/>
            </a:lvl6pPr>
            <a:lvl7pPr marL="2160270" indent="0" algn="ctr">
              <a:buNone/>
              <a:defRPr sz="1575"/>
            </a:lvl7pPr>
            <a:lvl8pPr marL="2520315" indent="0" algn="ctr">
              <a:buNone/>
              <a:defRPr sz="1575"/>
            </a:lvl8pPr>
            <a:lvl9pPr marL="288036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9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3757" y="283785"/>
            <a:ext cx="238449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273" y="283785"/>
            <a:ext cx="701525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14" y="1348533"/>
            <a:ext cx="9537978" cy="2245326"/>
          </a:xfrm>
        </p:spPr>
        <p:txBody>
          <a:bodyPr anchor="b">
            <a:normAutofit/>
          </a:bodyPr>
          <a:lstStyle>
            <a:lvl1pPr>
              <a:defRPr sz="472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514" y="3585199"/>
            <a:ext cx="9537978" cy="1181397"/>
          </a:xfrm>
        </p:spPr>
        <p:txBody>
          <a:bodyPr anchor="t">
            <a:normAutofit/>
          </a:bodyPr>
          <a:lstStyle>
            <a:lvl1pPr marL="0" indent="0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2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557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378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6" y="1324457"/>
            <a:ext cx="4676835" cy="65023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556" y="1974696"/>
            <a:ext cx="4676835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8379" y="1324458"/>
            <a:ext cx="4699874" cy="65023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8379" y="1974696"/>
            <a:ext cx="4699874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8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5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8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557" y="288036"/>
            <a:ext cx="9537978" cy="1043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7" y="1440180"/>
            <a:ext cx="9537978" cy="34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274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F12504-7637-4DB2-B2FE-6E52528CC067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137" y="5005626"/>
            <a:ext cx="37322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6366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7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Wingdings 2" pitchFamily="18" charset="2"/>
        <a:buChar char="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E7848F-4194-7151-4177-E243BE55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11" y="451167"/>
            <a:ext cx="2076157" cy="4498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50FCEA-702D-27D5-9B2D-802DB913918F}"/>
              </a:ext>
            </a:extLst>
          </p:cNvPr>
          <p:cNvSpPr txBox="1"/>
          <p:nvPr/>
        </p:nvSpPr>
        <p:spPr>
          <a:xfrm>
            <a:off x="873337" y="1187822"/>
            <a:ext cx="655882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KenBrowser</a:t>
            </a:r>
            <a:endParaRPr lang="en-US" altLang="zh-CN" sz="4000" dirty="0"/>
          </a:p>
          <a:p>
            <a:endParaRPr lang="en-US" altLang="zh-CN" dirty="0"/>
          </a:p>
          <a:p>
            <a:endParaRPr lang="en-US" altLang="zh-CN" sz="2800" dirty="0"/>
          </a:p>
          <a:p>
            <a:r>
              <a:rPr lang="en-US" altLang="zh-CN" sz="2800" dirty="0"/>
              <a:t>A tiny and clean Android mobile browser,</a:t>
            </a:r>
          </a:p>
          <a:p>
            <a:r>
              <a:rPr lang="en-US" altLang="zh-CN" sz="2800" dirty="0"/>
              <a:t>Enables you to browser webpages with only one finger!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05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8E881D2-FD00-B7D2-43FC-B2C0C1FC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80" y="1598679"/>
            <a:ext cx="1646063" cy="164606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41D24F6-D69D-4244-8908-26047E1B8BDC}"/>
              </a:ext>
            </a:extLst>
          </p:cNvPr>
          <p:cNvSpPr/>
          <p:nvPr/>
        </p:nvSpPr>
        <p:spPr>
          <a:xfrm rot="20933057">
            <a:off x="2038104" y="2033406"/>
            <a:ext cx="1357315" cy="287114"/>
          </a:xfrm>
          <a:prstGeom prst="ellipse">
            <a:avLst/>
          </a:prstGeom>
          <a:noFill/>
          <a:ln w="28575">
            <a:solidFill>
              <a:srgbClr val="DBDBD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A5D2818-5F68-E19F-9C3C-7F150EC4AAA7}"/>
              </a:ext>
            </a:extLst>
          </p:cNvPr>
          <p:cNvSpPr/>
          <p:nvPr/>
        </p:nvSpPr>
        <p:spPr>
          <a:xfrm>
            <a:off x="3326445" y="1984058"/>
            <a:ext cx="113032" cy="10355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42A05E-50C7-F7A4-96BF-D1B2515D4303}"/>
              </a:ext>
            </a:extLst>
          </p:cNvPr>
          <p:cNvSpPr/>
          <p:nvPr/>
        </p:nvSpPr>
        <p:spPr>
          <a:xfrm>
            <a:off x="2228278" y="2586037"/>
            <a:ext cx="979170" cy="422910"/>
          </a:xfrm>
          <a:prstGeom prst="rect">
            <a:avLst/>
          </a:prstGeom>
          <a:solidFill>
            <a:srgbClr val="0187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7EBC7-EAC0-0009-2CB0-CFDE8A8C93FD}"/>
              </a:ext>
            </a:extLst>
          </p:cNvPr>
          <p:cNvSpPr/>
          <p:nvPr/>
        </p:nvSpPr>
        <p:spPr>
          <a:xfrm>
            <a:off x="2011085" y="2421710"/>
            <a:ext cx="12975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i="1" dirty="0">
                <a:ln w="0"/>
                <a:solidFill>
                  <a:srgbClr val="DBDBDB"/>
                </a:solidFill>
                <a:latin typeface="Arial Black" panose="020B0A04020102020204" pitchFamily="34" charset="0"/>
              </a:rPr>
              <a:t>KB</a:t>
            </a:r>
            <a:endParaRPr lang="zh-CN" altLang="en-US" sz="4800" i="1" dirty="0">
              <a:ln w="0"/>
              <a:solidFill>
                <a:srgbClr val="DBDBDB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46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723</TotalTime>
  <Words>20</Words>
  <Application>Microsoft Office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 Black</vt:lpstr>
      <vt:lpstr>Calibri</vt:lpstr>
      <vt:lpstr>Calibri Light</vt:lpstr>
      <vt:lpstr>Wingdings 2</vt:lpstr>
      <vt:lpstr>HDOfficeLightV0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ken</dc:creator>
  <cp:lastModifiedBy>ken zhao</cp:lastModifiedBy>
  <cp:revision>8</cp:revision>
  <dcterms:created xsi:type="dcterms:W3CDTF">2023-04-04T12:58:45Z</dcterms:created>
  <dcterms:modified xsi:type="dcterms:W3CDTF">2024-01-24T04:07:16Z</dcterms:modified>
</cp:coreProperties>
</file>