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78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7" autoAdjust="0"/>
    <p:restoredTop sz="95078" autoAdjust="0"/>
  </p:normalViewPr>
  <p:slideViewPr>
    <p:cSldViewPr snapToGrid="0">
      <p:cViewPr>
        <p:scale>
          <a:sx n="200" d="100"/>
          <a:sy n="200" d="100"/>
        </p:scale>
        <p:origin x="-2448" y="-2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zhao" userId="e96b2dde5c0d9c1f" providerId="LiveId" clId="{4B2407D2-4E5A-469E-8B22-9C965EE789F6}"/>
    <pc:docChg chg="undo custSel addSld delSld modSld sldOrd">
      <pc:chgData name="ken zhao" userId="e96b2dde5c0d9c1f" providerId="LiveId" clId="{4B2407D2-4E5A-469E-8B22-9C965EE789F6}" dt="2023-08-18T06:15:55.651" v="1745" actId="1582"/>
      <pc:docMkLst>
        <pc:docMk/>
      </pc:docMkLst>
      <pc:sldChg chg="addSp delSp modSp mod setBg">
        <pc:chgData name="ken zhao" userId="e96b2dde5c0d9c1f" providerId="LiveId" clId="{4B2407D2-4E5A-469E-8B22-9C965EE789F6}" dt="2023-08-15T10:27:15.700" v="507" actId="21"/>
        <pc:sldMkLst>
          <pc:docMk/>
          <pc:sldMk cId="2364028119" sldId="256"/>
        </pc:sldMkLst>
        <pc:spChg chg="add mod">
          <ac:chgData name="ken zhao" userId="e96b2dde5c0d9c1f" providerId="LiveId" clId="{4B2407D2-4E5A-469E-8B22-9C965EE789F6}" dt="2023-08-15T09:46:36.541" v="146" actId="1035"/>
          <ac:spMkLst>
            <pc:docMk/>
            <pc:sldMk cId="2364028119" sldId="256"/>
            <ac:spMk id="8" creationId="{83D53958-C8F2-FBF2-B6F2-EAEFF3B98BDF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0" creationId="{163B30DA-1326-2E28-3DDC-B2C081EC3C97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1" creationId="{FD69B0D3-926B-E96C-8504-675697405197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2" creationId="{9901362B-A071-ECFA-2B03-079F2801D174}"/>
          </ac:spMkLst>
        </pc:spChg>
        <pc:spChg chg="mod">
          <ac:chgData name="ken zhao" userId="e96b2dde5c0d9c1f" providerId="LiveId" clId="{4B2407D2-4E5A-469E-8B22-9C965EE789F6}" dt="2023-08-15T10:06:44.722" v="251" actId="14100"/>
          <ac:spMkLst>
            <pc:docMk/>
            <pc:sldMk cId="2364028119" sldId="256"/>
            <ac:spMk id="13" creationId="{A26CC81F-5250-F148-BEA5-CD76ADBD02BA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4" creationId="{8C3452DB-2CA6-DB35-4945-66D83087A8EA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5" creationId="{5A14B829-7003-9EB8-B26D-C43BB8F2AA40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6" creationId="{7FD4998C-A147-F4A6-B43A-F95D2D53B623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7" creationId="{F356445E-3DE2-3C9F-F987-0A715EB68852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8" creationId="{92D35762-D227-2919-DFD7-BD95BAFAFAFB}"/>
          </ac:spMkLst>
        </pc:spChg>
        <pc:spChg chg="add mod">
          <ac:chgData name="ken zhao" userId="e96b2dde5c0d9c1f" providerId="LiveId" clId="{4B2407D2-4E5A-469E-8B22-9C965EE789F6}" dt="2023-08-15T10:23:51.456" v="493" actId="14100"/>
          <ac:spMkLst>
            <pc:docMk/>
            <pc:sldMk cId="2364028119" sldId="256"/>
            <ac:spMk id="24" creationId="{8FC3E542-1D88-E46A-043C-DB00DC23BD23}"/>
          </ac:spMkLst>
        </pc:spChg>
        <pc:spChg chg="add mod">
          <ac:chgData name="ken zhao" userId="e96b2dde5c0d9c1f" providerId="LiveId" clId="{4B2407D2-4E5A-469E-8B22-9C965EE789F6}" dt="2023-08-15T10:24:03.101" v="496" actId="14100"/>
          <ac:spMkLst>
            <pc:docMk/>
            <pc:sldMk cId="2364028119" sldId="256"/>
            <ac:spMk id="25" creationId="{1BD3268C-F57D-2E20-3B71-E34DB8780A1B}"/>
          </ac:spMkLst>
        </pc:spChg>
        <pc:spChg chg="mod">
          <ac:chgData name="ken zhao" userId="e96b2dde5c0d9c1f" providerId="LiveId" clId="{4B2407D2-4E5A-469E-8B22-9C965EE789F6}" dt="2023-08-15T09:46:36.541" v="146" actId="1035"/>
          <ac:spMkLst>
            <pc:docMk/>
            <pc:sldMk cId="2364028119" sldId="256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5T09:47:18.626" v="148" actId="1076"/>
          <ac:spMkLst>
            <pc:docMk/>
            <pc:sldMk cId="2364028119" sldId="256"/>
            <ac:spMk id="41" creationId="{338CD1C2-C9D6-79E8-FF1D-2407797D379A}"/>
          </ac:spMkLst>
        </pc:spChg>
        <pc:picChg chg="del">
          <ac:chgData name="ken zhao" userId="e96b2dde5c0d9c1f" providerId="LiveId" clId="{4B2407D2-4E5A-469E-8B22-9C965EE789F6}" dt="2023-08-15T09:37:28.463" v="4" actId="478"/>
          <ac:picMkLst>
            <pc:docMk/>
            <pc:sldMk cId="2364028119" sldId="256"/>
            <ac:picMk id="3" creationId="{1DC88DAA-5811-04B3-FEA9-7EE51EA8CE23}"/>
          </ac:picMkLst>
        </pc:picChg>
        <pc:picChg chg="add mod">
          <ac:chgData name="ken zhao" userId="e96b2dde5c0d9c1f" providerId="LiveId" clId="{4B2407D2-4E5A-469E-8B22-9C965EE789F6}" dt="2023-08-15T09:46:36.541" v="146" actId="1035"/>
          <ac:picMkLst>
            <pc:docMk/>
            <pc:sldMk cId="2364028119" sldId="256"/>
            <ac:picMk id="4" creationId="{F6DF5B51-23EF-9ED5-B073-C33C2DA3FA2F}"/>
          </ac:picMkLst>
        </pc:picChg>
        <pc:picChg chg="del">
          <ac:chgData name="ken zhao" userId="e96b2dde5c0d9c1f" providerId="LiveId" clId="{4B2407D2-4E5A-469E-8B22-9C965EE789F6}" dt="2023-08-15T09:37:31.498" v="5" actId="478"/>
          <ac:picMkLst>
            <pc:docMk/>
            <pc:sldMk cId="2364028119" sldId="256"/>
            <ac:picMk id="6" creationId="{E31B51F5-8A00-0E35-FC2D-1A2A88DD72FF}"/>
          </ac:picMkLst>
        </pc:picChg>
        <pc:picChg chg="add del mod ord">
          <ac:chgData name="ken zhao" userId="e96b2dde5c0d9c1f" providerId="LiveId" clId="{4B2407D2-4E5A-469E-8B22-9C965EE789F6}" dt="2023-08-15T09:53:42.435" v="150" actId="478"/>
          <ac:picMkLst>
            <pc:docMk/>
            <pc:sldMk cId="2364028119" sldId="256"/>
            <ac:picMk id="7" creationId="{E562890A-A818-82B4-4266-FAFAD2959BCA}"/>
          </ac:picMkLst>
        </pc:picChg>
        <pc:picChg chg="add del mod">
          <ac:chgData name="ken zhao" userId="e96b2dde5c0d9c1f" providerId="LiveId" clId="{4B2407D2-4E5A-469E-8B22-9C965EE789F6}" dt="2023-08-15T10:18:33.329" v="454" actId="478"/>
          <ac:picMkLst>
            <pc:docMk/>
            <pc:sldMk cId="2364028119" sldId="256"/>
            <ac:picMk id="19" creationId="{20BFC816-5BC2-1D2B-DF71-9DC275F5A771}"/>
          </ac:picMkLst>
        </pc:picChg>
        <pc:picChg chg="add mod ord">
          <ac:chgData name="ken zhao" userId="e96b2dde5c0d9c1f" providerId="LiveId" clId="{4B2407D2-4E5A-469E-8B22-9C965EE789F6}" dt="2023-08-15T10:02:12.072" v="196" actId="1076"/>
          <ac:picMkLst>
            <pc:docMk/>
            <pc:sldMk cId="2364028119" sldId="256"/>
            <ac:picMk id="21" creationId="{B1041A44-A690-D34C-3F5E-9FF5849F05B1}"/>
          </ac:picMkLst>
        </pc:picChg>
        <pc:picChg chg="add mod ord">
          <ac:chgData name="ken zhao" userId="e96b2dde5c0d9c1f" providerId="LiveId" clId="{4B2407D2-4E5A-469E-8B22-9C965EE789F6}" dt="2023-08-15T10:19:50.986" v="474" actId="1038"/>
          <ac:picMkLst>
            <pc:docMk/>
            <pc:sldMk cId="2364028119" sldId="256"/>
            <ac:picMk id="22" creationId="{32B9A7C5-AF72-21FA-916E-2774E3141640}"/>
          </ac:picMkLst>
        </pc:picChg>
        <pc:picChg chg="add mod ord">
          <ac:chgData name="ken zhao" userId="e96b2dde5c0d9c1f" providerId="LiveId" clId="{4B2407D2-4E5A-469E-8B22-9C965EE789F6}" dt="2023-08-15T10:23:15.040" v="484" actId="1076"/>
          <ac:picMkLst>
            <pc:docMk/>
            <pc:sldMk cId="2364028119" sldId="256"/>
            <ac:picMk id="27" creationId="{8D1D9941-D7F9-D34C-96FF-8AF203F37A57}"/>
          </ac:picMkLst>
        </pc:picChg>
        <pc:picChg chg="add del mod">
          <ac:chgData name="ken zhao" userId="e96b2dde5c0d9c1f" providerId="LiveId" clId="{4B2407D2-4E5A-469E-8B22-9C965EE789F6}" dt="2023-08-15T10:27:15.700" v="507" actId="21"/>
          <ac:picMkLst>
            <pc:docMk/>
            <pc:sldMk cId="2364028119" sldId="256"/>
            <ac:picMk id="28" creationId="{1BD785C9-500A-1E59-7684-2932EDE02A19}"/>
          </ac:picMkLst>
        </pc:picChg>
        <pc:cxnChg chg="add mod">
          <ac:chgData name="ken zhao" userId="e96b2dde5c0d9c1f" providerId="LiveId" clId="{4B2407D2-4E5A-469E-8B22-9C965EE789F6}" dt="2023-08-15T10:19:50.986" v="474" actId="1038"/>
          <ac:cxnSpMkLst>
            <pc:docMk/>
            <pc:sldMk cId="2364028119" sldId="256"/>
            <ac:cxnSpMk id="23" creationId="{A8142A7D-75CF-5085-7A26-64E4E180C5EA}"/>
          </ac:cxnSpMkLst>
        </pc:cxnChg>
      </pc:sldChg>
      <pc:sldChg chg="del">
        <pc:chgData name="ken zhao" userId="e96b2dde5c0d9c1f" providerId="LiveId" clId="{4B2407D2-4E5A-469E-8B22-9C965EE789F6}" dt="2023-08-15T10:28:46.264" v="567" actId="47"/>
        <pc:sldMkLst>
          <pc:docMk/>
          <pc:sldMk cId="3544642092" sldId="258"/>
        </pc:sldMkLst>
      </pc:sldChg>
      <pc:sldChg chg="new del ord">
        <pc:chgData name="ken zhao" userId="e96b2dde5c0d9c1f" providerId="LiveId" clId="{4B2407D2-4E5A-469E-8B22-9C965EE789F6}" dt="2023-08-15T10:28:44.688" v="565" actId="47"/>
        <pc:sldMkLst>
          <pc:docMk/>
          <pc:sldMk cId="4053645250" sldId="259"/>
        </pc:sldMkLst>
      </pc:sldChg>
      <pc:sldChg chg="add del ord">
        <pc:chgData name="ken zhao" userId="e96b2dde5c0d9c1f" providerId="LiveId" clId="{4B2407D2-4E5A-469E-8B22-9C965EE789F6}" dt="2023-08-15T10:28:45.281" v="566" actId="47"/>
        <pc:sldMkLst>
          <pc:docMk/>
          <pc:sldMk cId="3751361573" sldId="260"/>
        </pc:sldMkLst>
      </pc:sldChg>
      <pc:sldChg chg="addSp delSp modSp add mod setBg">
        <pc:chgData name="ken zhao" userId="e96b2dde5c0d9c1f" providerId="LiveId" clId="{4B2407D2-4E5A-469E-8B22-9C965EE789F6}" dt="2023-08-15T10:39:25.511" v="785" actId="692"/>
        <pc:sldMkLst>
          <pc:docMk/>
          <pc:sldMk cId="3266255870" sldId="261"/>
        </pc:sldMkLst>
        <pc:spChg chg="del">
          <ac:chgData name="ken zhao" userId="e96b2dde5c0d9c1f" providerId="LiveId" clId="{4B2407D2-4E5A-469E-8B22-9C965EE789F6}" dt="2023-08-15T09:44:44.530" v="128" actId="478"/>
          <ac:spMkLst>
            <pc:docMk/>
            <pc:sldMk cId="3266255870" sldId="261"/>
            <ac:spMk id="8" creationId="{83D53958-C8F2-FBF2-B6F2-EAEFF3B98BDF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0" creationId="{163B30DA-1326-2E28-3DDC-B2C081EC3C97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1" creationId="{FD69B0D3-926B-E96C-8504-675697405197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2" creationId="{9901362B-A071-ECFA-2B03-079F2801D174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3" creationId="{A26CC81F-5250-F148-BEA5-CD76ADBD02BA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4" creationId="{8C3452DB-2CA6-DB35-4945-66D83087A8EA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5" creationId="{5A14B829-7003-9EB8-B26D-C43BB8F2AA40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6" creationId="{7FD4998C-A147-F4A6-B43A-F95D2D53B623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7" creationId="{F356445E-3DE2-3C9F-F987-0A715EB68852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8" creationId="{92D35762-D227-2919-DFD7-BD95BAFAFAFB}"/>
          </ac:spMkLst>
        </pc:spChg>
        <pc:spChg chg="add mod">
          <ac:chgData name="ken zhao" userId="e96b2dde5c0d9c1f" providerId="LiveId" clId="{4B2407D2-4E5A-469E-8B22-9C965EE789F6}" dt="2023-08-15T10:31:00.555" v="655" actId="14100"/>
          <ac:spMkLst>
            <pc:docMk/>
            <pc:sldMk cId="3266255870" sldId="261"/>
            <ac:spMk id="19" creationId="{510CE099-146A-8CD1-E0A1-90BDBA4F0484}"/>
          </ac:spMkLst>
        </pc:spChg>
        <pc:spChg chg="add mod">
          <ac:chgData name="ken zhao" userId="e96b2dde5c0d9c1f" providerId="LiveId" clId="{4B2407D2-4E5A-469E-8B22-9C965EE789F6}" dt="2023-08-15T10:33:21.812" v="782" actId="14100"/>
          <ac:spMkLst>
            <pc:docMk/>
            <pc:sldMk cId="3266255870" sldId="261"/>
            <ac:spMk id="20" creationId="{562781F9-AE1C-A3A0-AD50-4F0D2D2A9026}"/>
          </ac:spMkLst>
        </pc:spChg>
        <pc:spChg chg="add mod">
          <ac:chgData name="ken zhao" userId="e96b2dde5c0d9c1f" providerId="LiveId" clId="{4B2407D2-4E5A-469E-8B22-9C965EE789F6}" dt="2023-08-15T10:33:17.524" v="781" actId="14100"/>
          <ac:spMkLst>
            <pc:docMk/>
            <pc:sldMk cId="3266255870" sldId="261"/>
            <ac:spMk id="21" creationId="{92664D8E-9383-3103-E205-7E90DCB32F99}"/>
          </ac:spMkLst>
        </pc:spChg>
        <pc:spChg chg="mod">
          <ac:chgData name="ken zhao" userId="e96b2dde5c0d9c1f" providerId="LiveId" clId="{4B2407D2-4E5A-469E-8B22-9C965EE789F6}" dt="2023-08-15T10:27:33.767" v="552" actId="1038"/>
          <ac:spMkLst>
            <pc:docMk/>
            <pc:sldMk cId="3266255870" sldId="261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5T10:27:49.560" v="562" actId="1038"/>
          <ac:spMkLst>
            <pc:docMk/>
            <pc:sldMk cId="3266255870" sldId="261"/>
            <ac:spMk id="41" creationId="{338CD1C2-C9D6-79E8-FF1D-2407797D379A}"/>
          </ac:spMkLst>
        </pc:spChg>
        <pc:picChg chg="add del mod">
          <ac:chgData name="ken zhao" userId="e96b2dde5c0d9c1f" providerId="LiveId" clId="{4B2407D2-4E5A-469E-8B22-9C965EE789F6}" dt="2023-08-15T10:26:58.510" v="503" actId="21"/>
          <ac:picMkLst>
            <pc:docMk/>
            <pc:sldMk cId="3266255870" sldId="261"/>
            <ac:picMk id="3" creationId="{B6395E57-ECA6-2486-18A9-70CEEDD1B859}"/>
          </ac:picMkLst>
        </pc:picChg>
        <pc:picChg chg="del">
          <ac:chgData name="ken zhao" userId="e96b2dde5c0d9c1f" providerId="LiveId" clId="{4B2407D2-4E5A-469E-8B22-9C965EE789F6}" dt="2023-08-15T09:42:56.092" v="67" actId="478"/>
          <ac:picMkLst>
            <pc:docMk/>
            <pc:sldMk cId="3266255870" sldId="261"/>
            <ac:picMk id="4" creationId="{F6DF5B51-23EF-9ED5-B073-C33C2DA3FA2F}"/>
          </ac:picMkLst>
        </pc:picChg>
        <pc:picChg chg="add mod">
          <ac:chgData name="ken zhao" userId="e96b2dde5c0d9c1f" providerId="LiveId" clId="{4B2407D2-4E5A-469E-8B22-9C965EE789F6}" dt="2023-08-15T10:39:25.511" v="785" actId="692"/>
          <ac:picMkLst>
            <pc:docMk/>
            <pc:sldMk cId="3266255870" sldId="261"/>
            <ac:picMk id="6" creationId="{C955AC19-06C3-A4AB-6E8C-8C47734938EC}"/>
          </ac:picMkLst>
        </pc:picChg>
        <pc:picChg chg="del">
          <ac:chgData name="ken zhao" userId="e96b2dde5c0d9c1f" providerId="LiveId" clId="{4B2407D2-4E5A-469E-8B22-9C965EE789F6}" dt="2023-08-15T09:42:57.169" v="68" actId="478"/>
          <ac:picMkLst>
            <pc:docMk/>
            <pc:sldMk cId="3266255870" sldId="261"/>
            <ac:picMk id="7" creationId="{E562890A-A818-82B4-4266-FAFAD2959BCA}"/>
          </ac:picMkLst>
        </pc:picChg>
        <pc:picChg chg="add mod">
          <ac:chgData name="ken zhao" userId="e96b2dde5c0d9c1f" providerId="LiveId" clId="{4B2407D2-4E5A-469E-8B22-9C965EE789F6}" dt="2023-08-15T10:39:17.354" v="784" actId="692"/>
          <ac:picMkLst>
            <pc:docMk/>
            <pc:sldMk cId="3266255870" sldId="261"/>
            <ac:picMk id="9" creationId="{528EB386-7C37-B805-E741-DE603ED823F6}"/>
          </ac:picMkLst>
        </pc:picChg>
      </pc:sldChg>
      <pc:sldChg chg="modSp add mod ord setBg">
        <pc:chgData name="ken zhao" userId="e96b2dde5c0d9c1f" providerId="LiveId" clId="{4B2407D2-4E5A-469E-8B22-9C965EE789F6}" dt="2023-08-16T03:50:54.609" v="1449" actId="14100"/>
        <pc:sldMkLst>
          <pc:docMk/>
          <pc:sldMk cId="7805284" sldId="262"/>
        </pc:sldMkLst>
        <pc:spChg chg="mod">
          <ac:chgData name="ken zhao" userId="e96b2dde5c0d9c1f" providerId="LiveId" clId="{4B2407D2-4E5A-469E-8B22-9C965EE789F6}" dt="2023-08-16T03:29:34.793" v="869" actId="1037"/>
          <ac:spMkLst>
            <pc:docMk/>
            <pc:sldMk cId="7805284" sldId="262"/>
            <ac:spMk id="8" creationId="{83D53958-C8F2-FBF2-B6F2-EAEFF3B98BDF}"/>
          </ac:spMkLst>
        </pc:spChg>
        <pc:spChg chg="mod">
          <ac:chgData name="ken zhao" userId="e96b2dde5c0d9c1f" providerId="LiveId" clId="{4B2407D2-4E5A-469E-8B22-9C965EE789F6}" dt="2023-08-16T03:40:47.426" v="1114" actId="14100"/>
          <ac:spMkLst>
            <pc:docMk/>
            <pc:sldMk cId="7805284" sldId="262"/>
            <ac:spMk id="10" creationId="{163B30DA-1326-2E28-3DDC-B2C081EC3C97}"/>
          </ac:spMkLst>
        </pc:spChg>
        <pc:spChg chg="mod">
          <ac:chgData name="ken zhao" userId="e96b2dde5c0d9c1f" providerId="LiveId" clId="{4B2407D2-4E5A-469E-8B22-9C965EE789F6}" dt="2023-08-16T03:40:54.119" v="1115" actId="14100"/>
          <ac:spMkLst>
            <pc:docMk/>
            <pc:sldMk cId="7805284" sldId="262"/>
            <ac:spMk id="11" creationId="{FD69B0D3-926B-E96C-8504-675697405197}"/>
          </ac:spMkLst>
        </pc:spChg>
        <pc:spChg chg="mod">
          <ac:chgData name="ken zhao" userId="e96b2dde5c0d9c1f" providerId="LiveId" clId="{4B2407D2-4E5A-469E-8B22-9C965EE789F6}" dt="2023-08-16T03:45:24.669" v="1242" actId="14100"/>
          <ac:spMkLst>
            <pc:docMk/>
            <pc:sldMk cId="7805284" sldId="262"/>
            <ac:spMk id="12" creationId="{9901362B-A071-ECFA-2B03-079F2801D174}"/>
          </ac:spMkLst>
        </pc:spChg>
        <pc:spChg chg="mod">
          <ac:chgData name="ken zhao" userId="e96b2dde5c0d9c1f" providerId="LiveId" clId="{4B2407D2-4E5A-469E-8B22-9C965EE789F6}" dt="2023-08-16T03:43:49.134" v="1222" actId="14100"/>
          <ac:spMkLst>
            <pc:docMk/>
            <pc:sldMk cId="7805284" sldId="262"/>
            <ac:spMk id="13" creationId="{A26CC81F-5250-F148-BEA5-CD76ADBD02BA}"/>
          </ac:spMkLst>
        </pc:spChg>
        <pc:spChg chg="mod">
          <ac:chgData name="ken zhao" userId="e96b2dde5c0d9c1f" providerId="LiveId" clId="{4B2407D2-4E5A-469E-8B22-9C965EE789F6}" dt="2023-08-16T03:44:23.992" v="1236" actId="14100"/>
          <ac:spMkLst>
            <pc:docMk/>
            <pc:sldMk cId="7805284" sldId="262"/>
            <ac:spMk id="14" creationId="{8C3452DB-2CA6-DB35-4945-66D83087A8EA}"/>
          </ac:spMkLst>
        </pc:spChg>
        <pc:spChg chg="mod">
          <ac:chgData name="ken zhao" userId="e96b2dde5c0d9c1f" providerId="LiveId" clId="{4B2407D2-4E5A-469E-8B22-9C965EE789F6}" dt="2023-08-16T03:45:36.304" v="1243" actId="14100"/>
          <ac:spMkLst>
            <pc:docMk/>
            <pc:sldMk cId="7805284" sldId="262"/>
            <ac:spMk id="15" creationId="{5A14B829-7003-9EB8-B26D-C43BB8F2AA40}"/>
          </ac:spMkLst>
        </pc:spChg>
        <pc:spChg chg="mod">
          <ac:chgData name="ken zhao" userId="e96b2dde5c0d9c1f" providerId="LiveId" clId="{4B2407D2-4E5A-469E-8B22-9C965EE789F6}" dt="2023-08-16T03:43:28.926" v="1219" actId="20577"/>
          <ac:spMkLst>
            <pc:docMk/>
            <pc:sldMk cId="7805284" sldId="262"/>
            <ac:spMk id="16" creationId="{7FD4998C-A147-F4A6-B43A-F95D2D53B623}"/>
          </ac:spMkLst>
        </pc:spChg>
        <pc:spChg chg="mod">
          <ac:chgData name="ken zhao" userId="e96b2dde5c0d9c1f" providerId="LiveId" clId="{4B2407D2-4E5A-469E-8B22-9C965EE789F6}" dt="2023-08-16T03:37:21.809" v="1006" actId="20577"/>
          <ac:spMkLst>
            <pc:docMk/>
            <pc:sldMk cId="7805284" sldId="262"/>
            <ac:spMk id="17" creationId="{F356445E-3DE2-3C9F-F987-0A715EB68852}"/>
          </ac:spMkLst>
        </pc:spChg>
        <pc:spChg chg="mod">
          <ac:chgData name="ken zhao" userId="e96b2dde5c0d9c1f" providerId="LiveId" clId="{4B2407D2-4E5A-469E-8B22-9C965EE789F6}" dt="2023-08-16T03:44:43.764" v="1237" actId="14100"/>
          <ac:spMkLst>
            <pc:docMk/>
            <pc:sldMk cId="7805284" sldId="262"/>
            <ac:spMk id="18" creationId="{92D35762-D227-2919-DFD7-BD95BAFAFAFB}"/>
          </ac:spMkLst>
        </pc:spChg>
        <pc:spChg chg="mod">
          <ac:chgData name="ken zhao" userId="e96b2dde5c0d9c1f" providerId="LiveId" clId="{4B2407D2-4E5A-469E-8B22-9C965EE789F6}" dt="2023-08-16T03:50:54.609" v="1449" actId="14100"/>
          <ac:spMkLst>
            <pc:docMk/>
            <pc:sldMk cId="7805284" sldId="262"/>
            <ac:spMk id="24" creationId="{8FC3E542-1D88-E46A-043C-DB00DC23BD23}"/>
          </ac:spMkLst>
        </pc:spChg>
        <pc:spChg chg="mod">
          <ac:chgData name="ken zhao" userId="e96b2dde5c0d9c1f" providerId="LiveId" clId="{4B2407D2-4E5A-469E-8B22-9C965EE789F6}" dt="2023-08-16T03:50:40.915" v="1445" actId="14100"/>
          <ac:spMkLst>
            <pc:docMk/>
            <pc:sldMk cId="7805284" sldId="262"/>
            <ac:spMk id="25" creationId="{1BD3268C-F57D-2E20-3B71-E34DB8780A1B}"/>
          </ac:spMkLst>
        </pc:spChg>
        <pc:spChg chg="mod">
          <ac:chgData name="ken zhao" userId="e96b2dde5c0d9c1f" providerId="LiveId" clId="{4B2407D2-4E5A-469E-8B22-9C965EE789F6}" dt="2023-08-16T03:29:41.313" v="871" actId="1037"/>
          <ac:spMkLst>
            <pc:docMk/>
            <pc:sldMk cId="7805284" sldId="262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6T03:29:19.642" v="842" actId="1037"/>
          <ac:spMkLst>
            <pc:docMk/>
            <pc:sldMk cId="7805284" sldId="262"/>
            <ac:spMk id="41" creationId="{338CD1C2-C9D6-79E8-FF1D-2407797D379A}"/>
          </ac:spMkLst>
        </pc:spChg>
      </pc:sldChg>
      <pc:sldChg chg="modSp add mod">
        <pc:chgData name="ken zhao" userId="e96b2dde5c0d9c1f" providerId="LiveId" clId="{4B2407D2-4E5A-469E-8B22-9C965EE789F6}" dt="2023-08-16T03:53:24.138" v="1642" actId="20577"/>
        <pc:sldMkLst>
          <pc:docMk/>
          <pc:sldMk cId="1279963789" sldId="263"/>
        </pc:sldMkLst>
        <pc:spChg chg="mod">
          <ac:chgData name="ken zhao" userId="e96b2dde5c0d9c1f" providerId="LiveId" clId="{4B2407D2-4E5A-469E-8B22-9C965EE789F6}" dt="2023-08-16T03:52:33.794" v="1569" actId="20577"/>
          <ac:spMkLst>
            <pc:docMk/>
            <pc:sldMk cId="1279963789" sldId="263"/>
            <ac:spMk id="19" creationId="{510CE099-146A-8CD1-E0A1-90BDBA4F0484}"/>
          </ac:spMkLst>
        </pc:spChg>
        <pc:spChg chg="mod">
          <ac:chgData name="ken zhao" userId="e96b2dde5c0d9c1f" providerId="LiveId" clId="{4B2407D2-4E5A-469E-8B22-9C965EE789F6}" dt="2023-08-16T03:51:50.535" v="1506" actId="14100"/>
          <ac:spMkLst>
            <pc:docMk/>
            <pc:sldMk cId="1279963789" sldId="263"/>
            <ac:spMk id="21" creationId="{92664D8E-9383-3103-E205-7E90DCB32F99}"/>
          </ac:spMkLst>
        </pc:spChg>
        <pc:spChg chg="mod">
          <ac:chgData name="ken zhao" userId="e96b2dde5c0d9c1f" providerId="LiveId" clId="{4B2407D2-4E5A-469E-8B22-9C965EE789F6}" dt="2023-08-16T03:53:07.536" v="1628" actId="1038"/>
          <ac:spMkLst>
            <pc:docMk/>
            <pc:sldMk cId="1279963789" sldId="263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6T03:53:24.138" v="1642" actId="20577"/>
          <ac:spMkLst>
            <pc:docMk/>
            <pc:sldMk cId="1279963789" sldId="263"/>
            <ac:spMk id="41" creationId="{338CD1C2-C9D6-79E8-FF1D-2407797D379A}"/>
          </ac:spMkLst>
        </pc:spChg>
      </pc:sldChg>
      <pc:sldChg chg="addSp delSp modSp new mod ord">
        <pc:chgData name="ken zhao" userId="e96b2dde5c0d9c1f" providerId="LiveId" clId="{4B2407D2-4E5A-469E-8B22-9C965EE789F6}" dt="2023-08-18T06:15:55.651" v="1745" actId="1582"/>
        <pc:sldMkLst>
          <pc:docMk/>
          <pc:sldMk cId="2443724687" sldId="264"/>
        </pc:sldMkLst>
        <pc:spChg chg="del">
          <ac:chgData name="ken zhao" userId="e96b2dde5c0d9c1f" providerId="LiveId" clId="{4B2407D2-4E5A-469E-8B22-9C965EE789F6}" dt="2023-08-18T05:57:31.789" v="1646" actId="478"/>
          <ac:spMkLst>
            <pc:docMk/>
            <pc:sldMk cId="2443724687" sldId="264"/>
            <ac:spMk id="2" creationId="{F71F9C4F-200F-7E65-87A5-0815AED55909}"/>
          </ac:spMkLst>
        </pc:spChg>
        <pc:spChg chg="del">
          <ac:chgData name="ken zhao" userId="e96b2dde5c0d9c1f" providerId="LiveId" clId="{4B2407D2-4E5A-469E-8B22-9C965EE789F6}" dt="2023-08-18T05:57:33.151" v="1647" actId="478"/>
          <ac:spMkLst>
            <pc:docMk/>
            <pc:sldMk cId="2443724687" sldId="264"/>
            <ac:spMk id="3" creationId="{2E40B3E9-0E14-5BBF-83D5-36CE12F7053A}"/>
          </ac:spMkLst>
        </pc:spChg>
        <pc:spChg chg="add mod">
          <ac:chgData name="ken zhao" userId="e96b2dde5c0d9c1f" providerId="LiveId" clId="{4B2407D2-4E5A-469E-8B22-9C965EE789F6}" dt="2023-08-18T06:15:55.651" v="1745" actId="1582"/>
          <ac:spMkLst>
            <pc:docMk/>
            <pc:sldMk cId="2443724687" sldId="264"/>
            <ac:spMk id="8" creationId="{B41D24F6-D69D-4244-8908-26047E1B8BDC}"/>
          </ac:spMkLst>
        </pc:spChg>
        <pc:spChg chg="add mod ord">
          <ac:chgData name="ken zhao" userId="e96b2dde5c0d9c1f" providerId="LiveId" clId="{4B2407D2-4E5A-469E-8B22-9C965EE789F6}" dt="2023-08-18T06:15:18.975" v="1743"/>
          <ac:spMkLst>
            <pc:docMk/>
            <pc:sldMk cId="2443724687" sldId="264"/>
            <ac:spMk id="9" creationId="{5E97EBC7-EAC0-0009-2CB0-CFDE8A8C93FD}"/>
          </ac:spMkLst>
        </pc:spChg>
        <pc:spChg chg="add mod">
          <ac:chgData name="ken zhao" userId="e96b2dde5c0d9c1f" providerId="LiveId" clId="{4B2407D2-4E5A-469E-8B22-9C965EE789F6}" dt="2023-08-18T06:08:52.945" v="1700" actId="14100"/>
          <ac:spMkLst>
            <pc:docMk/>
            <pc:sldMk cId="2443724687" sldId="264"/>
            <ac:spMk id="10" creationId="{4A5D2818-5F68-E19F-9C3C-7F150EC4AAA7}"/>
          </ac:spMkLst>
        </pc:spChg>
        <pc:spChg chg="add mod">
          <ac:chgData name="ken zhao" userId="e96b2dde5c0d9c1f" providerId="LiveId" clId="{4B2407D2-4E5A-469E-8B22-9C965EE789F6}" dt="2023-08-18T06:15:05.150" v="1742" actId="1037"/>
          <ac:spMkLst>
            <pc:docMk/>
            <pc:sldMk cId="2443724687" sldId="264"/>
            <ac:spMk id="11" creationId="{1142A05E-50C7-F7A4-96BF-D1B2515D4303}"/>
          </ac:spMkLst>
        </pc:spChg>
        <pc:picChg chg="add del mod">
          <ac:chgData name="ken zhao" userId="e96b2dde5c0d9c1f" providerId="LiveId" clId="{4B2407D2-4E5A-469E-8B22-9C965EE789F6}" dt="2023-08-18T05:59:39.129" v="1650" actId="478"/>
          <ac:picMkLst>
            <pc:docMk/>
            <pc:sldMk cId="2443724687" sldId="264"/>
            <ac:picMk id="5" creationId="{728811D0-C869-7F4F-7A65-1758775B31F7}"/>
          </ac:picMkLst>
        </pc:picChg>
        <pc:picChg chg="add mod">
          <ac:chgData name="ken zhao" userId="e96b2dde5c0d9c1f" providerId="LiveId" clId="{4B2407D2-4E5A-469E-8B22-9C965EE789F6}" dt="2023-08-18T06:05:59.415" v="1686" actId="1076"/>
          <ac:picMkLst>
            <pc:docMk/>
            <pc:sldMk cId="2443724687" sldId="264"/>
            <ac:picMk id="7" creationId="{58E881D2-FD00-B7D2-43FC-B2C0C1FCE627}"/>
          </ac:picMkLst>
        </pc:picChg>
      </pc:sldChg>
    </pc:docChg>
  </pc:docChgLst>
  <pc:docChgLst>
    <pc:chgData name="zhao ken" userId="e96b2dde5c0d9c1f" providerId="LiveId" clId="{DA6162CB-AE16-40C2-894B-3143794A1383}"/>
    <pc:docChg chg="undo custSel addSld delSld modSld">
      <pc:chgData name="zhao ken" userId="e96b2dde5c0d9c1f" providerId="LiveId" clId="{DA6162CB-AE16-40C2-894B-3143794A1383}" dt="2023-04-05T12:42:53.446" v="700" actId="14100"/>
      <pc:docMkLst>
        <pc:docMk/>
      </pc:docMkLst>
      <pc:sldChg chg="addSp delSp modSp new mod">
        <pc:chgData name="zhao ken" userId="e96b2dde5c0d9c1f" providerId="LiveId" clId="{DA6162CB-AE16-40C2-894B-3143794A1383}" dt="2023-04-05T12:42:53.446" v="700" actId="14100"/>
        <pc:sldMkLst>
          <pc:docMk/>
          <pc:sldMk cId="2364028119" sldId="256"/>
        </pc:sldMkLst>
        <pc:spChg chg="del">
          <ac:chgData name="zhao ken" userId="e96b2dde5c0d9c1f" providerId="LiveId" clId="{DA6162CB-AE16-40C2-894B-3143794A1383}" dt="2023-04-04T12:59:13.160" v="1" actId="478"/>
          <ac:spMkLst>
            <pc:docMk/>
            <pc:sldMk cId="2364028119" sldId="256"/>
            <ac:spMk id="2" creationId="{12746D4B-6836-57DC-4FEE-7E8E13BF74EE}"/>
          </ac:spMkLst>
        </pc:spChg>
        <pc:spChg chg="del">
          <ac:chgData name="zhao ken" userId="e96b2dde5c0d9c1f" providerId="LiveId" clId="{DA6162CB-AE16-40C2-894B-3143794A1383}" dt="2023-04-04T12:59:15.452" v="2" actId="478"/>
          <ac:spMkLst>
            <pc:docMk/>
            <pc:sldMk cId="2364028119" sldId="256"/>
            <ac:spMk id="3" creationId="{F8F20405-9B54-B99B-AAA6-BA98E42749C1}"/>
          </ac:spMkLst>
        </pc:spChg>
        <pc:spChg chg="add mod">
          <ac:chgData name="zhao ken" userId="e96b2dde5c0d9c1f" providerId="LiveId" clId="{DA6162CB-AE16-40C2-894B-3143794A1383}" dt="2023-04-05T12:42:29.404" v="698" actId="14100"/>
          <ac:spMkLst>
            <pc:docMk/>
            <pc:sldMk cId="2364028119" sldId="256"/>
            <ac:spMk id="10" creationId="{163B30DA-1326-2E28-3DDC-B2C081EC3C97}"/>
          </ac:spMkLst>
        </pc:spChg>
        <pc:spChg chg="add mod">
          <ac:chgData name="zhao ken" userId="e96b2dde5c0d9c1f" providerId="LiveId" clId="{DA6162CB-AE16-40C2-894B-3143794A1383}" dt="2023-04-04T13:36:04.481" v="344" actId="14100"/>
          <ac:spMkLst>
            <pc:docMk/>
            <pc:sldMk cId="2364028119" sldId="256"/>
            <ac:spMk id="11" creationId="{FD69B0D3-926B-E96C-8504-675697405197}"/>
          </ac:spMkLst>
        </pc:spChg>
        <pc:spChg chg="add mod">
          <ac:chgData name="zhao ken" userId="e96b2dde5c0d9c1f" providerId="LiveId" clId="{DA6162CB-AE16-40C2-894B-3143794A1383}" dt="2023-04-05T12:40:20.501" v="659" actId="20577"/>
          <ac:spMkLst>
            <pc:docMk/>
            <pc:sldMk cId="2364028119" sldId="256"/>
            <ac:spMk id="12" creationId="{9901362B-A071-ECFA-2B03-079F2801D174}"/>
          </ac:spMkLst>
        </pc:spChg>
        <pc:spChg chg="add mod ord">
          <ac:chgData name="zhao ken" userId="e96b2dde5c0d9c1f" providerId="LiveId" clId="{DA6162CB-AE16-40C2-894B-3143794A1383}" dt="2023-04-04T13:37:15.359" v="352" actId="14100"/>
          <ac:spMkLst>
            <pc:docMk/>
            <pc:sldMk cId="2364028119" sldId="256"/>
            <ac:spMk id="13" creationId="{A26CC81F-5250-F148-BEA5-CD76ADBD02BA}"/>
          </ac:spMkLst>
        </pc:spChg>
        <pc:spChg chg="add mod">
          <ac:chgData name="zhao ken" userId="e96b2dde5c0d9c1f" providerId="LiveId" clId="{DA6162CB-AE16-40C2-894B-3143794A1383}" dt="2023-04-04T13:35:47.294" v="343" actId="14100"/>
          <ac:spMkLst>
            <pc:docMk/>
            <pc:sldMk cId="2364028119" sldId="256"/>
            <ac:spMk id="14" creationId="{8C3452DB-2CA6-DB35-4945-66D83087A8EA}"/>
          </ac:spMkLst>
        </pc:spChg>
        <pc:spChg chg="add mod">
          <ac:chgData name="zhao ken" userId="e96b2dde5c0d9c1f" providerId="LiveId" clId="{DA6162CB-AE16-40C2-894B-3143794A1383}" dt="2023-04-05T12:42:47.722" v="699" actId="14100"/>
          <ac:spMkLst>
            <pc:docMk/>
            <pc:sldMk cId="2364028119" sldId="256"/>
            <ac:spMk id="15" creationId="{5A14B829-7003-9EB8-B26D-C43BB8F2AA40}"/>
          </ac:spMkLst>
        </pc:spChg>
        <pc:spChg chg="add mod">
          <ac:chgData name="zhao ken" userId="e96b2dde5c0d9c1f" providerId="LiveId" clId="{DA6162CB-AE16-40C2-894B-3143794A1383}" dt="2023-04-05T12:42:53.446" v="700" actId="14100"/>
          <ac:spMkLst>
            <pc:docMk/>
            <pc:sldMk cId="2364028119" sldId="256"/>
            <ac:spMk id="16" creationId="{7FD4998C-A147-F4A6-B43A-F95D2D53B623}"/>
          </ac:spMkLst>
        </pc:spChg>
        <pc:spChg chg="add mod">
          <ac:chgData name="zhao ken" userId="e96b2dde5c0d9c1f" providerId="LiveId" clId="{DA6162CB-AE16-40C2-894B-3143794A1383}" dt="2023-04-04T13:42:35.635" v="433" actId="14100"/>
          <ac:spMkLst>
            <pc:docMk/>
            <pc:sldMk cId="2364028119" sldId="256"/>
            <ac:spMk id="17" creationId="{F356445E-3DE2-3C9F-F987-0A715EB68852}"/>
          </ac:spMkLst>
        </pc:spChg>
        <pc:spChg chg="add mod">
          <ac:chgData name="zhao ken" userId="e96b2dde5c0d9c1f" providerId="LiveId" clId="{DA6162CB-AE16-40C2-894B-3143794A1383}" dt="2023-04-04T13:46:30.704" v="524" actId="14100"/>
          <ac:spMkLst>
            <pc:docMk/>
            <pc:sldMk cId="2364028119" sldId="256"/>
            <ac:spMk id="18" creationId="{92D35762-D227-2919-DFD7-BD95BAFAFAFB}"/>
          </ac:spMkLst>
        </pc:spChg>
        <pc:spChg chg="add mod">
          <ac:chgData name="zhao ken" userId="e96b2dde5c0d9c1f" providerId="LiveId" clId="{DA6162CB-AE16-40C2-894B-3143794A1383}" dt="2023-04-04T14:02:36.900" v="641" actId="14100"/>
          <ac:spMkLst>
            <pc:docMk/>
            <pc:sldMk cId="2364028119" sldId="256"/>
            <ac:spMk id="22" creationId="{C183F723-6B86-CFF6-61DB-94E2A737238F}"/>
          </ac:spMkLst>
        </pc:spChg>
        <pc:picChg chg="add mod">
          <ac:chgData name="zhao ken" userId="e96b2dde5c0d9c1f" providerId="LiveId" clId="{DA6162CB-AE16-40C2-894B-3143794A1383}" dt="2023-04-04T13:29:45.400" v="231" actId="1076"/>
          <ac:picMkLst>
            <pc:docMk/>
            <pc:sldMk cId="2364028119" sldId="256"/>
            <ac:picMk id="5" creationId="{E3995121-6CFB-1E9D-3CE8-17AA8463B4C4}"/>
          </ac:picMkLst>
        </pc:picChg>
        <pc:picChg chg="add del mod">
          <ac:chgData name="zhao ken" userId="e96b2dde5c0d9c1f" providerId="LiveId" clId="{DA6162CB-AE16-40C2-894B-3143794A1383}" dt="2023-04-04T13:05:53.502" v="30" actId="478"/>
          <ac:picMkLst>
            <pc:docMk/>
            <pc:sldMk cId="2364028119" sldId="256"/>
            <ac:picMk id="7" creationId="{BD34EB42-044F-8DDD-CDC2-8F5534B9881B}"/>
          </ac:picMkLst>
        </pc:picChg>
        <pc:picChg chg="add del mod">
          <ac:chgData name="zhao ken" userId="e96b2dde5c0d9c1f" providerId="LiveId" clId="{DA6162CB-AE16-40C2-894B-3143794A1383}" dt="2023-04-04T13:47:09.183" v="525" actId="478"/>
          <ac:picMkLst>
            <pc:docMk/>
            <pc:sldMk cId="2364028119" sldId="256"/>
            <ac:picMk id="9" creationId="{4A59F977-4E98-32A5-2DD0-CD87C740B4F1}"/>
          </ac:picMkLst>
        </pc:picChg>
        <pc:picChg chg="add mod">
          <ac:chgData name="zhao ken" userId="e96b2dde5c0d9c1f" providerId="LiveId" clId="{DA6162CB-AE16-40C2-894B-3143794A1383}" dt="2023-04-04T14:14:08.668" v="655" actId="1076"/>
          <ac:picMkLst>
            <pc:docMk/>
            <pc:sldMk cId="2364028119" sldId="256"/>
            <ac:picMk id="19" creationId="{B33362E1-02FA-C871-4312-4C8446D96BA1}"/>
          </ac:picMkLst>
        </pc:picChg>
        <pc:picChg chg="add mod">
          <ac:chgData name="zhao ken" userId="e96b2dde5c0d9c1f" providerId="LiveId" clId="{DA6162CB-AE16-40C2-894B-3143794A1383}" dt="2023-04-04T13:57:09.946" v="553" actId="692"/>
          <ac:picMkLst>
            <pc:docMk/>
            <pc:sldMk cId="2364028119" sldId="256"/>
            <ac:picMk id="20" creationId="{05B6AB1A-C41F-230C-1618-E946D234121C}"/>
          </ac:picMkLst>
        </pc:picChg>
        <pc:picChg chg="add mod">
          <ac:chgData name="zhao ken" userId="e96b2dde5c0d9c1f" providerId="LiveId" clId="{DA6162CB-AE16-40C2-894B-3143794A1383}" dt="2023-04-04T13:56:58.849" v="551" actId="1076"/>
          <ac:picMkLst>
            <pc:docMk/>
            <pc:sldMk cId="2364028119" sldId="256"/>
            <ac:picMk id="21" creationId="{0A695412-3B58-B1C5-7D87-E9FA6E1908E2}"/>
          </ac:picMkLst>
        </pc:picChg>
        <pc:picChg chg="add del mod">
          <ac:chgData name="zhao ken" userId="e96b2dde5c0d9c1f" providerId="LiveId" clId="{DA6162CB-AE16-40C2-894B-3143794A1383}" dt="2023-04-04T14:09:47.957" v="652" actId="478"/>
          <ac:picMkLst>
            <pc:docMk/>
            <pc:sldMk cId="2364028119" sldId="256"/>
            <ac:picMk id="23" creationId="{D900EED5-48CA-D89B-EB3F-D34377BBDE76}"/>
          </ac:picMkLst>
        </pc:picChg>
        <pc:picChg chg="add mod ord">
          <ac:chgData name="zhao ken" userId="e96b2dde5c0d9c1f" providerId="LiveId" clId="{DA6162CB-AE16-40C2-894B-3143794A1383}" dt="2023-04-04T14:12:12.259" v="654" actId="166"/>
          <ac:picMkLst>
            <pc:docMk/>
            <pc:sldMk cId="2364028119" sldId="256"/>
            <ac:picMk id="25" creationId="{786AB248-3714-96BA-2C6F-02BAEA03E672}"/>
          </ac:picMkLst>
        </pc:picChg>
      </pc:sldChg>
      <pc:sldChg chg="delSp add del mod">
        <pc:chgData name="zhao ken" userId="e96b2dde5c0d9c1f" providerId="LiveId" clId="{DA6162CB-AE16-40C2-894B-3143794A1383}" dt="2023-04-04T14:03:15.517" v="642" actId="47"/>
        <pc:sldMkLst>
          <pc:docMk/>
          <pc:sldMk cId="1027831399" sldId="257"/>
        </pc:sldMkLst>
        <pc:picChg chg="del">
          <ac:chgData name="zhao ken" userId="e96b2dde5c0d9c1f" providerId="LiveId" clId="{DA6162CB-AE16-40C2-894B-3143794A1383}" dt="2023-04-04T13:04:51.023" v="25" actId="478"/>
          <ac:picMkLst>
            <pc:docMk/>
            <pc:sldMk cId="1027831399" sldId="257"/>
            <ac:picMk id="5" creationId="{E3995121-6CFB-1E9D-3CE8-17AA8463B4C4}"/>
          </ac:picMkLst>
        </pc:picChg>
        <pc:picChg chg="del">
          <ac:chgData name="zhao ken" userId="e96b2dde5c0d9c1f" providerId="LiveId" clId="{DA6162CB-AE16-40C2-894B-3143794A1383}" dt="2023-04-04T13:56:39.900" v="546" actId="21"/>
          <ac:picMkLst>
            <pc:docMk/>
            <pc:sldMk cId="1027831399" sldId="257"/>
            <ac:picMk id="7" creationId="{BD34EB42-044F-8DDD-CDC2-8F5534B9881B}"/>
          </ac:picMkLst>
        </pc:picChg>
        <pc:picChg chg="del">
          <ac:chgData name="zhao ken" userId="e96b2dde5c0d9c1f" providerId="LiveId" clId="{DA6162CB-AE16-40C2-894B-3143794A1383}" dt="2023-04-04T13:04:51.974" v="26" actId="478"/>
          <ac:picMkLst>
            <pc:docMk/>
            <pc:sldMk cId="1027831399" sldId="257"/>
            <ac:picMk id="9" creationId="{4A59F977-4E98-32A5-2DD0-CD87C740B4F1}"/>
          </ac:picMkLst>
        </pc:picChg>
      </pc:sldChg>
      <pc:sldChg chg="addSp delSp modSp add del mod">
        <pc:chgData name="zhao ken" userId="e96b2dde5c0d9c1f" providerId="LiveId" clId="{DA6162CB-AE16-40C2-894B-3143794A1383}" dt="2023-04-04T14:03:16.535" v="643" actId="47"/>
        <pc:sldMkLst>
          <pc:docMk/>
          <pc:sldMk cId="189927739" sldId="258"/>
        </pc:sldMkLst>
        <pc:picChg chg="add del mod">
          <ac:chgData name="zhao ken" userId="e96b2dde5c0d9c1f" providerId="LiveId" clId="{DA6162CB-AE16-40C2-894B-3143794A1383}" dt="2023-04-04T13:05:49.265" v="29" actId="478"/>
          <ac:picMkLst>
            <pc:docMk/>
            <pc:sldMk cId="189927739" sldId="258"/>
            <ac:picMk id="3" creationId="{081808EE-04C1-7F7B-E1BF-B79100E603D7}"/>
          </ac:picMkLst>
        </pc:picChg>
        <pc:picChg chg="add del mod">
          <ac:chgData name="zhao ken" userId="e96b2dde5c0d9c1f" providerId="LiveId" clId="{DA6162CB-AE16-40C2-894B-3143794A1383}" dt="2023-04-04T13:56:51.052" v="549" actId="21"/>
          <ac:picMkLst>
            <pc:docMk/>
            <pc:sldMk cId="189927739" sldId="258"/>
            <ac:picMk id="5" creationId="{43C44E78-E512-707E-4461-8A62155725B2}"/>
          </ac:picMkLst>
        </pc:picChg>
        <pc:picChg chg="del">
          <ac:chgData name="zhao ken" userId="e96b2dde5c0d9c1f" providerId="LiveId" clId="{DA6162CB-AE16-40C2-894B-3143794A1383}" dt="2023-04-04T13:52:09.648" v="529" actId="478"/>
          <ac:picMkLst>
            <pc:docMk/>
            <pc:sldMk cId="189927739" sldId="258"/>
            <ac:picMk id="7" creationId="{BD34EB42-044F-8DDD-CDC2-8F5534B9881B}"/>
          </ac:picMkLst>
        </pc:picChg>
        <pc:picChg chg="add del mod">
          <ac:chgData name="zhao ken" userId="e96b2dde5c0d9c1f" providerId="LiveId" clId="{DA6162CB-AE16-40C2-894B-3143794A1383}" dt="2023-04-04T13:53:43.783" v="534" actId="478"/>
          <ac:picMkLst>
            <pc:docMk/>
            <pc:sldMk cId="189927739" sldId="258"/>
            <ac:picMk id="8" creationId="{99E1440D-F996-4687-F595-576EFBEAAEE9}"/>
          </ac:picMkLst>
        </pc:picChg>
        <pc:picChg chg="add del mod">
          <ac:chgData name="zhao ken" userId="e96b2dde5c0d9c1f" providerId="LiveId" clId="{DA6162CB-AE16-40C2-894B-3143794A1383}" dt="2023-04-04T13:56:51.052" v="549" actId="21"/>
          <ac:picMkLst>
            <pc:docMk/>
            <pc:sldMk cId="189927739" sldId="258"/>
            <ac:picMk id="10" creationId="{107870E4-1A00-2108-1FBD-54B0E01E3090}"/>
          </ac:picMkLst>
        </pc:picChg>
      </pc:sldChg>
    </pc:docChg>
  </pc:docChgLst>
  <pc:docChgLst>
    <pc:chgData name="zhao ken" userId="e96b2dde5c0d9c1f" providerId="LiveId" clId="{1C28B116-B883-473C-9033-1E3EFC7D531E}"/>
    <pc:docChg chg="undo custSel addSld delSld modSld">
      <pc:chgData name="zhao ken" userId="e96b2dde5c0d9c1f" providerId="LiveId" clId="{1C28B116-B883-473C-9033-1E3EFC7D531E}" dt="2023-04-09T11:52:45.898" v="1313" actId="14100"/>
      <pc:docMkLst>
        <pc:docMk/>
      </pc:docMkLst>
      <pc:sldChg chg="addSp delSp modSp mod setBg">
        <pc:chgData name="zhao ken" userId="e96b2dde5c0d9c1f" providerId="LiveId" clId="{1C28B116-B883-473C-9033-1E3EFC7D531E}" dt="2023-04-09T08:48:47.774" v="1120" actId="21"/>
        <pc:sldMkLst>
          <pc:docMk/>
          <pc:sldMk cId="2364028119" sldId="256"/>
        </pc:sldMkLst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0" creationId="{163B30DA-1326-2E28-3DDC-B2C081EC3C97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1" creationId="{FD69B0D3-926B-E96C-8504-675697405197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2" creationId="{9901362B-A071-ECFA-2B03-079F2801D174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3" creationId="{A26CC81F-5250-F148-BEA5-CD76ADBD02BA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4" creationId="{8C3452DB-2CA6-DB35-4945-66D83087A8EA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5" creationId="{5A14B829-7003-9EB8-B26D-C43BB8F2AA40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6" creationId="{7FD4998C-A147-F4A6-B43A-F95D2D53B623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7" creationId="{F356445E-3DE2-3C9F-F987-0A715EB68852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8" creationId="{92D35762-D227-2919-DFD7-BD95BAFAFAFB}"/>
          </ac:spMkLst>
        </pc:spChg>
        <pc:spChg chg="del">
          <ac:chgData name="zhao ken" userId="e96b2dde5c0d9c1f" providerId="LiveId" clId="{1C28B116-B883-473C-9033-1E3EFC7D531E}" dt="2023-04-09T08:03:25.847" v="15" actId="478"/>
          <ac:spMkLst>
            <pc:docMk/>
            <pc:sldMk cId="2364028119" sldId="256"/>
            <ac:spMk id="22" creationId="{C183F723-6B86-CFF6-61DB-94E2A737238F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27" creationId="{F1290657-7C49-6099-2069-D1E969502A7F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28" creationId="{0577FA6A-8D97-74DC-4D54-A70B968E2609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36" creationId="{93C54928-A7CA-A2FA-12A9-9A9857C83819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38" creationId="{043B3786-7AD9-B281-5EBE-A5A19A3002EC}"/>
          </ac:spMkLst>
        </pc:spChg>
        <pc:spChg chg="add mod">
          <ac:chgData name="zhao ken" userId="e96b2dde5c0d9c1f" providerId="LiveId" clId="{1C28B116-B883-473C-9033-1E3EFC7D531E}" dt="2023-04-09T08:47:28.488" v="1083" actId="1076"/>
          <ac:spMkLst>
            <pc:docMk/>
            <pc:sldMk cId="2364028119" sldId="256"/>
            <ac:spMk id="39" creationId="{ECB87BF8-6EFF-80D5-3D5F-30988FB6F810}"/>
          </ac:spMkLst>
        </pc:spChg>
        <pc:spChg chg="add del mod">
          <ac:chgData name="zhao ken" userId="e96b2dde5c0d9c1f" providerId="LiveId" clId="{1C28B116-B883-473C-9033-1E3EFC7D531E}" dt="2023-04-09T08:48:47.774" v="1120" actId="21"/>
          <ac:spMkLst>
            <pc:docMk/>
            <pc:sldMk cId="2364028119" sldId="256"/>
            <ac:spMk id="40" creationId="{533F1358-752B-02A3-F3A6-E81BE8F7FB8C}"/>
          </ac:spMkLst>
        </pc:spChg>
        <pc:spChg chg="add mod">
          <ac:chgData name="zhao ken" userId="e96b2dde5c0d9c1f" providerId="LiveId" clId="{1C28B116-B883-473C-9033-1E3EFC7D531E}" dt="2023-04-09T08:47:56.656" v="1106" actId="14100"/>
          <ac:spMkLst>
            <pc:docMk/>
            <pc:sldMk cId="2364028119" sldId="256"/>
            <ac:spMk id="41" creationId="{338CD1C2-C9D6-79E8-FF1D-2407797D379A}"/>
          </ac:spMkLst>
        </pc:spChg>
        <pc:picChg chg="add mod ord">
          <ac:chgData name="zhao ken" userId="e96b2dde5c0d9c1f" providerId="LiveId" clId="{1C28B116-B883-473C-9033-1E3EFC7D531E}" dt="2023-04-09T08:46:46.751" v="1058" actId="1076"/>
          <ac:picMkLst>
            <pc:docMk/>
            <pc:sldMk cId="2364028119" sldId="256"/>
            <ac:picMk id="3" creationId="{1DC88DAA-5811-04B3-FEA9-7EE51EA8CE23}"/>
          </ac:picMkLst>
        </pc:picChg>
        <pc:picChg chg="del">
          <ac:chgData name="zhao ken" userId="e96b2dde5c0d9c1f" providerId="LiveId" clId="{1C28B116-B883-473C-9033-1E3EFC7D531E}" dt="2023-04-09T08:01:01.271" v="1" actId="478"/>
          <ac:picMkLst>
            <pc:docMk/>
            <pc:sldMk cId="2364028119" sldId="256"/>
            <ac:picMk id="5" creationId="{E3995121-6CFB-1E9D-3CE8-17AA8463B4C4}"/>
          </ac:picMkLst>
        </pc:picChg>
        <pc:picChg chg="add mod">
          <ac:chgData name="zhao ken" userId="e96b2dde5c0d9c1f" providerId="LiveId" clId="{1C28B116-B883-473C-9033-1E3EFC7D531E}" dt="2023-04-09T08:46:46.751" v="1058" actId="1076"/>
          <ac:picMkLst>
            <pc:docMk/>
            <pc:sldMk cId="2364028119" sldId="256"/>
            <ac:picMk id="6" creationId="{E31B51F5-8A00-0E35-FC2D-1A2A88DD72FF}"/>
          </ac:picMkLst>
        </pc:picChg>
        <pc:picChg chg="add del mod">
          <ac:chgData name="zhao ken" userId="e96b2dde5c0d9c1f" providerId="LiveId" clId="{1C28B116-B883-473C-9033-1E3EFC7D531E}" dt="2023-04-09T08:48:31.630" v="1118" actId="478"/>
          <ac:picMkLst>
            <pc:docMk/>
            <pc:sldMk cId="2364028119" sldId="256"/>
            <ac:picMk id="8" creationId="{BB5F65D0-4D03-8BF8-6FDC-1A53F332EE1D}"/>
          </ac:picMkLst>
        </pc:picChg>
        <pc:picChg chg="add del mod">
          <ac:chgData name="zhao ken" userId="e96b2dde5c0d9c1f" providerId="LiveId" clId="{1C28B116-B883-473C-9033-1E3EFC7D531E}" dt="2023-04-09T08:48:31.630" v="1118" actId="478"/>
          <ac:picMkLst>
            <pc:docMk/>
            <pc:sldMk cId="2364028119" sldId="256"/>
            <ac:picMk id="9" creationId="{08758F51-A26A-5536-62D7-98C0A449FEBE}"/>
          </ac:picMkLst>
        </pc:picChg>
        <pc:picChg chg="del">
          <ac:chgData name="zhao ken" userId="e96b2dde5c0d9c1f" providerId="LiveId" clId="{1C28B116-B883-473C-9033-1E3EFC7D531E}" dt="2023-04-09T08:03:17.782" v="11" actId="478"/>
          <ac:picMkLst>
            <pc:docMk/>
            <pc:sldMk cId="2364028119" sldId="256"/>
            <ac:picMk id="19" creationId="{B33362E1-02FA-C871-4312-4C8446D96BA1}"/>
          </ac:picMkLst>
        </pc:picChg>
        <pc:picChg chg="del">
          <ac:chgData name="zhao ken" userId="e96b2dde5c0d9c1f" providerId="LiveId" clId="{1C28B116-B883-473C-9033-1E3EFC7D531E}" dt="2023-04-09T08:03:21.950" v="13" actId="478"/>
          <ac:picMkLst>
            <pc:docMk/>
            <pc:sldMk cId="2364028119" sldId="256"/>
            <ac:picMk id="20" creationId="{05B6AB1A-C41F-230C-1618-E946D234121C}"/>
          </ac:picMkLst>
        </pc:picChg>
        <pc:picChg chg="del">
          <ac:chgData name="zhao ken" userId="e96b2dde5c0d9c1f" providerId="LiveId" clId="{1C28B116-B883-473C-9033-1E3EFC7D531E}" dt="2023-04-09T08:03:21.097" v="12" actId="478"/>
          <ac:picMkLst>
            <pc:docMk/>
            <pc:sldMk cId="2364028119" sldId="256"/>
            <ac:picMk id="21" creationId="{0A695412-3B58-B1C5-7D87-E9FA6E1908E2}"/>
          </ac:picMkLst>
        </pc:picChg>
        <pc:picChg chg="add del mod">
          <ac:chgData name="zhao ken" userId="e96b2dde5c0d9c1f" providerId="LiveId" clId="{1C28B116-B883-473C-9033-1E3EFC7D531E}" dt="2023-04-09T08:15:45.902" v="145" actId="478"/>
          <ac:picMkLst>
            <pc:docMk/>
            <pc:sldMk cId="2364028119" sldId="256"/>
            <ac:picMk id="23" creationId="{7B6E9361-7B53-879E-4503-CB2CBF8CABDF}"/>
          </ac:picMkLst>
        </pc:picChg>
        <pc:picChg chg="del mod">
          <ac:chgData name="zhao ken" userId="e96b2dde5c0d9c1f" providerId="LiveId" clId="{1C28B116-B883-473C-9033-1E3EFC7D531E}" dt="2023-04-09T08:03:23.405" v="14" actId="478"/>
          <ac:picMkLst>
            <pc:docMk/>
            <pc:sldMk cId="2364028119" sldId="256"/>
            <ac:picMk id="25" creationId="{786AB248-3714-96BA-2C6F-02BAEA03E672}"/>
          </ac:picMkLst>
        </pc:picChg>
        <pc:picChg chg="add del mod">
          <ac:chgData name="zhao ken" userId="e96b2dde5c0d9c1f" providerId="LiveId" clId="{1C28B116-B883-473C-9033-1E3EFC7D531E}" dt="2023-04-09T08:28:15.867" v="449" actId="478"/>
          <ac:picMkLst>
            <pc:docMk/>
            <pc:sldMk cId="2364028119" sldId="256"/>
            <ac:picMk id="31" creationId="{41A383C5-2A22-9FAA-A74F-9950644ADC84}"/>
          </ac:picMkLst>
        </pc:picChg>
        <pc:picChg chg="add del mod">
          <ac:chgData name="zhao ken" userId="e96b2dde5c0d9c1f" providerId="LiveId" clId="{1C28B116-B883-473C-9033-1E3EFC7D531E}" dt="2023-04-09T08:28:13.987" v="448" actId="478"/>
          <ac:picMkLst>
            <pc:docMk/>
            <pc:sldMk cId="2364028119" sldId="256"/>
            <ac:picMk id="33" creationId="{7FEF6430-3FB8-19FF-0BCF-F0E8DAF2ADD0}"/>
          </ac:picMkLst>
        </pc:picChg>
        <pc:picChg chg="add del">
          <ac:chgData name="zhao ken" userId="e96b2dde5c0d9c1f" providerId="LiveId" clId="{1C28B116-B883-473C-9033-1E3EFC7D531E}" dt="2023-04-09T08:26:00.036" v="419" actId="478"/>
          <ac:picMkLst>
            <pc:docMk/>
            <pc:sldMk cId="2364028119" sldId="256"/>
            <ac:picMk id="35" creationId="{30F1247A-D098-E69C-2069-A91681682526}"/>
          </ac:picMkLst>
        </pc:picChg>
        <pc:cxnChg chg="add del mod">
          <ac:chgData name="zhao ken" userId="e96b2dde5c0d9c1f" providerId="LiveId" clId="{1C28B116-B883-473C-9033-1E3EFC7D531E}" dt="2023-04-09T08:48:31.630" v="1118" actId="478"/>
          <ac:cxnSpMkLst>
            <pc:docMk/>
            <pc:sldMk cId="2364028119" sldId="256"/>
            <ac:cxnSpMk id="26" creationId="{9921817F-4C73-42BC-A363-ADB1CA477B44}"/>
          </ac:cxnSpMkLst>
        </pc:cxnChg>
        <pc:cxnChg chg="add del mod">
          <ac:chgData name="zhao ken" userId="e96b2dde5c0d9c1f" providerId="LiveId" clId="{1C28B116-B883-473C-9033-1E3EFC7D531E}" dt="2023-04-09T08:48:31.630" v="1118" actId="478"/>
          <ac:cxnSpMkLst>
            <pc:docMk/>
            <pc:sldMk cId="2364028119" sldId="256"/>
            <ac:cxnSpMk id="29" creationId="{69E3508A-FC81-2450-D5F3-18CE802DDD61}"/>
          </ac:cxnSpMkLst>
        </pc:cxnChg>
      </pc:sldChg>
      <pc:sldChg chg="add del">
        <pc:chgData name="zhao ken" userId="e96b2dde5c0d9c1f" providerId="LiveId" clId="{1C28B116-B883-473C-9033-1E3EFC7D531E}" dt="2023-04-09T08:45:39.876" v="1057" actId="47"/>
        <pc:sldMkLst>
          <pc:docMk/>
          <pc:sldMk cId="4017526546" sldId="257"/>
        </pc:sldMkLst>
      </pc:sldChg>
      <pc:sldChg chg="addSp delSp modSp add mod setBg">
        <pc:chgData name="zhao ken" userId="e96b2dde5c0d9c1f" providerId="LiveId" clId="{1C28B116-B883-473C-9033-1E3EFC7D531E}" dt="2023-04-09T11:52:45.898" v="1313" actId="14100"/>
        <pc:sldMkLst>
          <pc:docMk/>
          <pc:sldMk cId="3544642092" sldId="258"/>
        </pc:sldMkLst>
        <pc:spChg chg="add del mod">
          <ac:chgData name="zhao ken" userId="e96b2dde5c0d9c1f" providerId="LiveId" clId="{1C28B116-B883-473C-9033-1E3EFC7D531E}" dt="2023-04-09T11:50:29.368" v="1173" actId="478"/>
          <ac:spMkLst>
            <pc:docMk/>
            <pc:sldMk cId="3544642092" sldId="258"/>
            <ac:spMk id="5" creationId="{6BBE0902-EF3A-F7F3-34EA-63CF745B6B0D}"/>
          </ac:spMkLst>
        </pc:spChg>
        <pc:spChg chg="add mod">
          <ac:chgData name="zhao ken" userId="e96b2dde5c0d9c1f" providerId="LiveId" clId="{1C28B116-B883-473C-9033-1E3EFC7D531E}" dt="2023-04-09T11:52:45.898" v="1313" actId="14100"/>
          <ac:spMkLst>
            <pc:docMk/>
            <pc:sldMk cId="3544642092" sldId="258"/>
            <ac:spMk id="6" creationId="{05C97380-2472-3445-CEA0-159E8BEAD6BF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0" creationId="{163B30DA-1326-2E28-3DDC-B2C081EC3C97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1" creationId="{FD69B0D3-926B-E96C-8504-675697405197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2" creationId="{9901362B-A071-ECFA-2B03-079F2801D174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3" creationId="{A26CC81F-5250-F148-BEA5-CD76ADBD02BA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4" creationId="{8C3452DB-2CA6-DB35-4945-66D83087A8EA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5" creationId="{5A14B829-7003-9EB8-B26D-C43BB8F2AA40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6" creationId="{7FD4998C-A147-F4A6-B43A-F95D2D53B623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7" creationId="{F356445E-3DE2-3C9F-F987-0A715EB68852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8" creationId="{92D35762-D227-2919-DFD7-BD95BAFAFAFB}"/>
          </ac:spMkLst>
        </pc:spChg>
        <pc:spChg chg="add 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19" creationId="{D9936C9C-3E6D-DE45-2555-23827546EBCA}"/>
          </ac:spMkLst>
        </pc:spChg>
        <pc:spChg chg="add 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20" creationId="{1DFC88B4-22E6-E428-FAC5-06B797240D45}"/>
          </ac:spMkLst>
        </pc:spChg>
        <pc:spChg chg="add mod">
          <ac:chgData name="zhao ken" userId="e96b2dde5c0d9c1f" providerId="LiveId" clId="{1C28B116-B883-473C-9033-1E3EFC7D531E}" dt="2023-04-09T08:48:55.951" v="1122" actId="1076"/>
          <ac:spMkLst>
            <pc:docMk/>
            <pc:sldMk cId="3544642092" sldId="258"/>
            <ac:spMk id="21" creationId="{53F7BDEB-D6A8-EA6B-EB96-8AC6E4436814}"/>
          </ac:spMkLst>
        </pc:spChg>
        <pc:spChg chg="add mod">
          <ac:chgData name="zhao ken" userId="e96b2dde5c0d9c1f" providerId="LiveId" clId="{1C28B116-B883-473C-9033-1E3EFC7D531E}" dt="2023-04-09T08:49:18.206" v="1141" actId="14100"/>
          <ac:spMkLst>
            <pc:docMk/>
            <pc:sldMk cId="3544642092" sldId="258"/>
            <ac:spMk id="22" creationId="{B8235FF4-47C0-298F-7288-7F1A2E2AF608}"/>
          </ac:spMkLst>
        </pc:spChg>
        <pc:spChg chg="add mod">
          <ac:chgData name="zhao ken" userId="e96b2dde5c0d9c1f" providerId="LiveId" clId="{1C28B116-B883-473C-9033-1E3EFC7D531E}" dt="2023-04-09T08:49:58.662" v="1167" actId="1076"/>
          <ac:spMkLst>
            <pc:docMk/>
            <pc:sldMk cId="3544642092" sldId="258"/>
            <ac:spMk id="23" creationId="{1124026F-992F-9F67-D247-15E59C14C110}"/>
          </ac:spMkLst>
        </pc:spChg>
        <pc:spChg chg="mod">
          <ac:chgData name="zhao ken" userId="e96b2dde5c0d9c1f" providerId="LiveId" clId="{1C28B116-B883-473C-9033-1E3EFC7D531E}" dt="2023-04-09T11:49:57.119" v="1168" actId="14100"/>
          <ac:spMkLst>
            <pc:docMk/>
            <pc:sldMk cId="3544642092" sldId="258"/>
            <ac:spMk id="27" creationId="{F1290657-7C49-6099-2069-D1E969502A7F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28" creationId="{0577FA6A-8D97-74DC-4D54-A70B968E2609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36" creationId="{93C54928-A7CA-A2FA-12A9-9A9857C83819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38" creationId="{043B3786-7AD9-B281-5EBE-A5A19A3002EC}"/>
          </ac:spMkLst>
        </pc:spChg>
        <pc:picChg chg="del">
          <ac:chgData name="zhao ken" userId="e96b2dde5c0d9c1f" providerId="LiveId" clId="{1C28B116-B883-473C-9033-1E3EFC7D531E}" dt="2023-04-09T08:36:40.076" v="587" actId="478"/>
          <ac:picMkLst>
            <pc:docMk/>
            <pc:sldMk cId="3544642092" sldId="258"/>
            <ac:picMk id="3" creationId="{1DC88DAA-5811-04B3-FEA9-7EE51EA8CE23}"/>
          </ac:picMkLst>
        </pc:picChg>
        <pc:picChg chg="add 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4" creationId="{87EB5C88-C5B4-57BF-62E9-DE0A8FC69B44}"/>
          </ac:picMkLst>
        </pc:picChg>
        <pc:picChg chg="del">
          <ac:chgData name="zhao ken" userId="e96b2dde5c0d9c1f" providerId="LiveId" clId="{1C28B116-B883-473C-9033-1E3EFC7D531E}" dt="2023-04-09T08:36:37.567" v="586" actId="478"/>
          <ac:picMkLst>
            <pc:docMk/>
            <pc:sldMk cId="3544642092" sldId="258"/>
            <ac:picMk id="6" creationId="{E31B51F5-8A00-0E35-FC2D-1A2A88DD72FF}"/>
          </ac:picMkLst>
        </pc:picChg>
        <pc:picChg chg="add 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7" creationId="{49662BD0-4C59-EB4B-3AD6-368BA3FD4E4D}"/>
          </ac:picMkLst>
        </pc:picChg>
        <pc:picChg chg="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8" creationId="{BB5F65D0-4D03-8BF8-6FDC-1A53F332EE1D}"/>
          </ac:picMkLst>
        </pc:picChg>
        <pc:picChg chg="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9" creationId="{08758F51-A26A-5536-62D7-98C0A449FEBE}"/>
          </ac:picMkLst>
        </pc:picChg>
        <pc:cxnChg chg="mod">
          <ac:chgData name="zhao ken" userId="e96b2dde5c0d9c1f" providerId="LiveId" clId="{1C28B116-B883-473C-9033-1E3EFC7D531E}" dt="2023-04-09T11:50:01.403" v="1169" actId="14100"/>
          <ac:cxnSpMkLst>
            <pc:docMk/>
            <pc:sldMk cId="3544642092" sldId="258"/>
            <ac:cxnSpMk id="26" creationId="{9921817F-4C73-42BC-A363-ADB1CA477B44}"/>
          </ac:cxnSpMkLst>
        </pc:cxnChg>
        <pc:cxnChg chg="mod">
          <ac:chgData name="zhao ken" userId="e96b2dde5c0d9c1f" providerId="LiveId" clId="{1C28B116-B883-473C-9033-1E3EFC7D531E}" dt="2023-04-09T11:50:14.061" v="1170" actId="14100"/>
          <ac:cxnSpMkLst>
            <pc:docMk/>
            <pc:sldMk cId="3544642092" sldId="258"/>
            <ac:cxnSpMk id="29" creationId="{69E3508A-FC81-2450-D5F3-18CE802DDD6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BF2C-F3F7-D90C-E1AE-30B1589D4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58412A-6CF2-5D65-2856-8E0922431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0401E-9B9F-906F-1B49-B22949EF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6D31B-A635-C21B-7696-6EDAD793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220A9-F7D7-A237-489B-17FDA812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5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E24EC-41CF-AB0D-0B77-6A0FE3C0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B14795-D0B2-8C68-ECFB-20638CD53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E1BDC-FD45-AF4E-458B-4DAF0539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C06C9-0968-C236-174E-4B2F30A6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C8E14-E53D-45F3-910A-8DD59BCA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6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9B55CA-9C99-76BA-D648-7E1DE5472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065BF5-3DAA-5793-3F06-C80ECA397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9A4C5-B8D2-5A24-00D1-03BC0034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44085-7441-8280-4D64-99BF5175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5CE0C-7BB3-7359-50E8-37A3AD08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1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8A91C-162F-78BC-F9AA-24C06D56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E1413-0253-D9FB-CDEF-44A61AA0C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E69E2-A28D-603F-0CAA-FAB6399A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342D5-CB70-F1AD-0FF3-ED366E34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5B5C3-1A13-D307-AACE-30A2189A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2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DF39D-9883-D985-ADB7-8F158F9E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24DE80-B2BC-27D6-078A-F28F9F7A1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A2C28-D462-DEA3-2459-F552AC2E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3FAC3-3085-EBD6-1AD0-27662A22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2A7F4-2DB4-AAE1-38C4-440CA353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9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DB059-2D1B-F91C-0F11-B44D0807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1B13A-2149-F016-A591-F949BF2D5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2E5E0-0A0D-89B6-A0C8-AE3643591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E73CBD-A24E-F442-207A-3080D320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450139-496C-9E68-8E61-DCA7E94E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DB9500-9B11-E74F-F562-84148BFD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1E214-9C65-5B58-AE4B-35B346B3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AAF36-6525-91C4-4A31-7D78F80F1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306EC1-8713-97B6-54C5-EFF4823CB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EF4CAD-B3D1-8E17-27E0-1683634E2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30B19D-6647-016E-1902-0E7DAE62E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7C54D8-6626-9F1A-A1DC-0B4E16B3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F84039-CBB2-7296-B9B0-B654F730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73B1B4-262E-1696-F85A-532404DA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6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784CB-68C9-7D08-4F08-C68E4F6C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4C1D45-EC21-25F5-AA54-E45F807D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B4F5AF-08CF-B171-63BD-0D1747E1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86766C-F455-9140-5E99-A3B3A86B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0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827DE0-F9BD-9DFA-D249-30253038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283471-8978-3E92-F7A2-0AB36A2B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23DB7F-8304-E182-837D-C3F97458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3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165D5-43A3-6128-4800-373F3FF1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82F5D-8D33-F026-0A61-7FF300930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021027-50D8-C64D-45F9-8DD0774D1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25FD48-B32E-2DE4-F6F5-8822D8B6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7C0020-731D-B6F7-B276-FAAF69CF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48B46-C7AC-2E2B-9794-3A771195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3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FE810-2F08-018D-FF8A-844C6307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411FF6-BBFC-E79A-9006-430CE2F61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2B0517-157A-B428-F5D9-EA43DAB64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7066A-278C-5D22-FC57-F158AE93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E5554-31D0-1AE7-F7C5-05D6084D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FF3435-73A2-A439-B958-30219177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0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56ACDE-19A7-59A2-AF1E-AB50CA8F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3246B-0AAF-CFBE-CE1A-7CBA54B95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8AF35-20BF-AADB-FDB3-7024B24D4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2504-7637-4DB2-B2FE-6E52528CC067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8BAAB-F7B9-D7A3-7D40-83E19EEB7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EC86E-3957-56F9-9104-644B60AFD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2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8D1D9941-D7F9-D34C-96FF-8AF203F37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20" y="322284"/>
            <a:ext cx="2777302" cy="60174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1041A44-A690-D34C-3F5E-9FF5849F0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00" y="322284"/>
            <a:ext cx="2777302" cy="6017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163B30DA-1326-2E28-3DDC-B2C081EC3C97}"/>
              </a:ext>
            </a:extLst>
          </p:cNvPr>
          <p:cNvSpPr/>
          <p:nvPr/>
        </p:nvSpPr>
        <p:spPr>
          <a:xfrm>
            <a:off x="4744304" y="2855149"/>
            <a:ext cx="996464" cy="442681"/>
          </a:xfrm>
          <a:prstGeom prst="borderCallout2">
            <a:avLst>
              <a:gd name="adj1" fmla="val 85934"/>
              <a:gd name="adj2" fmla="val -2055"/>
              <a:gd name="adj3" fmla="val 126829"/>
              <a:gd name="adj4" fmla="val -11086"/>
              <a:gd name="adj5" fmla="val 648430"/>
              <a:gd name="adj6" fmla="val 1963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短按</a:t>
            </a:r>
            <a:r>
              <a:rPr lang="en-US" altLang="zh-CN" sz="1000" dirty="0">
                <a:solidFill>
                  <a:srgbClr val="C00000"/>
                </a:solidFill>
              </a:rPr>
              <a:t>:</a:t>
            </a:r>
            <a:r>
              <a:rPr lang="zh-CN" altLang="en-US" sz="1000" dirty="0">
                <a:solidFill>
                  <a:srgbClr val="C00000"/>
                </a:solidFill>
              </a:rPr>
              <a:t>：回退</a:t>
            </a:r>
            <a:endParaRPr lang="en-US" altLang="zh-CN" sz="1000" dirty="0">
              <a:solidFill>
                <a:srgbClr val="C0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长按</a:t>
            </a:r>
            <a:r>
              <a:rPr lang="en-US" altLang="zh-CN" sz="1000" dirty="0">
                <a:solidFill>
                  <a:srgbClr val="C00000"/>
                </a:solidFill>
              </a:rPr>
              <a:t>:</a:t>
            </a:r>
            <a:r>
              <a:rPr lang="zh-CN" altLang="en-US" sz="1000" dirty="0">
                <a:solidFill>
                  <a:srgbClr val="C00000"/>
                </a:solidFill>
              </a:rPr>
              <a:t>：左页</a:t>
            </a:r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FD69B0D3-926B-E96C-8504-675697405197}"/>
              </a:ext>
            </a:extLst>
          </p:cNvPr>
          <p:cNvSpPr/>
          <p:nvPr/>
        </p:nvSpPr>
        <p:spPr>
          <a:xfrm>
            <a:off x="4981297" y="3473343"/>
            <a:ext cx="788860" cy="442682"/>
          </a:xfrm>
          <a:prstGeom prst="borderCallout2">
            <a:avLst>
              <a:gd name="adj1" fmla="val 91776"/>
              <a:gd name="adj2" fmla="val -1358"/>
              <a:gd name="adj3" fmla="val 120987"/>
              <a:gd name="adj4" fmla="val -11784"/>
              <a:gd name="adj5" fmla="val 508388"/>
              <a:gd name="adj6" fmla="val 3322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短按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前进</a:t>
            </a:r>
            <a:endParaRPr lang="en-US" altLang="zh-CN" sz="1000" dirty="0">
              <a:solidFill>
                <a:srgbClr val="C0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长按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右页</a:t>
            </a:r>
          </a:p>
        </p:txBody>
      </p:sp>
      <p:sp>
        <p:nvSpPr>
          <p:cNvPr id="12" name="标注: 弯曲线形 11">
            <a:extLst>
              <a:ext uri="{FF2B5EF4-FFF2-40B4-BE49-F238E27FC236}">
                <a16:creationId xmlns:a16="http://schemas.microsoft.com/office/drawing/2014/main" id="{9901362B-A071-ECFA-2B03-079F2801D174}"/>
              </a:ext>
            </a:extLst>
          </p:cNvPr>
          <p:cNvSpPr/>
          <p:nvPr/>
        </p:nvSpPr>
        <p:spPr>
          <a:xfrm>
            <a:off x="5149330" y="4091538"/>
            <a:ext cx="852486" cy="442682"/>
          </a:xfrm>
          <a:prstGeom prst="borderCallout2">
            <a:avLst>
              <a:gd name="adj1" fmla="val 100540"/>
              <a:gd name="adj2" fmla="val -2409"/>
              <a:gd name="adj3" fmla="val 115145"/>
              <a:gd name="adj4" fmla="val -9558"/>
              <a:gd name="adj5" fmla="val 377542"/>
              <a:gd name="adj6" fmla="val 10732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短按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回主页</a:t>
            </a:r>
            <a:endParaRPr lang="en-US" altLang="zh-CN" sz="1000" dirty="0">
              <a:solidFill>
                <a:srgbClr val="C00000"/>
              </a:solidFill>
            </a:endParaRPr>
          </a:p>
          <a:p>
            <a:r>
              <a:rPr lang="zh-CN" altLang="en-US" sz="1000" dirty="0">
                <a:solidFill>
                  <a:srgbClr val="C00000"/>
                </a:solidFill>
              </a:rPr>
              <a:t>长按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新增页</a:t>
            </a:r>
          </a:p>
        </p:txBody>
      </p:sp>
      <p:sp>
        <p:nvSpPr>
          <p:cNvPr id="14" name="标注: 弯曲线形 13">
            <a:extLst>
              <a:ext uri="{FF2B5EF4-FFF2-40B4-BE49-F238E27FC236}">
                <a16:creationId xmlns:a16="http://schemas.microsoft.com/office/drawing/2014/main" id="{8C3452DB-2CA6-DB35-4945-66D83087A8EA}"/>
              </a:ext>
            </a:extLst>
          </p:cNvPr>
          <p:cNvSpPr/>
          <p:nvPr/>
        </p:nvSpPr>
        <p:spPr>
          <a:xfrm>
            <a:off x="5982046" y="3167629"/>
            <a:ext cx="665480" cy="347819"/>
          </a:xfrm>
          <a:prstGeom prst="borderCallout2">
            <a:avLst>
              <a:gd name="adj1" fmla="val 103059"/>
              <a:gd name="adj2" fmla="val 57853"/>
              <a:gd name="adj3" fmla="val 358930"/>
              <a:gd name="adj4" fmla="val 42808"/>
              <a:gd name="adj5" fmla="val 609411"/>
              <a:gd name="adj6" fmla="val 1286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浮动按钮</a:t>
            </a:r>
          </a:p>
        </p:txBody>
      </p:sp>
      <p:sp>
        <p:nvSpPr>
          <p:cNvPr id="15" name="标注: 弯曲线形 14">
            <a:extLst>
              <a:ext uri="{FF2B5EF4-FFF2-40B4-BE49-F238E27FC236}">
                <a16:creationId xmlns:a16="http://schemas.microsoft.com/office/drawing/2014/main" id="{5A14B829-7003-9EB8-B26D-C43BB8F2AA40}"/>
              </a:ext>
            </a:extLst>
          </p:cNvPr>
          <p:cNvSpPr/>
          <p:nvPr/>
        </p:nvSpPr>
        <p:spPr>
          <a:xfrm>
            <a:off x="5305221" y="4663405"/>
            <a:ext cx="790780" cy="268204"/>
          </a:xfrm>
          <a:prstGeom prst="borderCallout2">
            <a:avLst>
              <a:gd name="adj1" fmla="val 96071"/>
              <a:gd name="adj2" fmla="val 9926"/>
              <a:gd name="adj3" fmla="val 239944"/>
              <a:gd name="adj4" fmla="val 17353"/>
              <a:gd name="adj5" fmla="val 379749"/>
              <a:gd name="adj6" fmla="val 32049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标签页列表</a:t>
            </a:r>
          </a:p>
        </p:txBody>
      </p:sp>
      <p:sp>
        <p:nvSpPr>
          <p:cNvPr id="16" name="标注: 弯曲线形 15">
            <a:extLst>
              <a:ext uri="{FF2B5EF4-FFF2-40B4-BE49-F238E27FC236}">
                <a16:creationId xmlns:a16="http://schemas.microsoft.com/office/drawing/2014/main" id="{7FD4998C-A147-F4A6-B43A-F95D2D53B623}"/>
              </a:ext>
            </a:extLst>
          </p:cNvPr>
          <p:cNvSpPr/>
          <p:nvPr/>
        </p:nvSpPr>
        <p:spPr>
          <a:xfrm>
            <a:off x="6618577" y="4973165"/>
            <a:ext cx="665480" cy="347819"/>
          </a:xfrm>
          <a:prstGeom prst="borderCallout2">
            <a:avLst>
              <a:gd name="adj1" fmla="val 102000"/>
              <a:gd name="adj2" fmla="val 9988"/>
              <a:gd name="adj3" fmla="val 152230"/>
              <a:gd name="adj4" fmla="val 5337"/>
              <a:gd name="adj5" fmla="val 199449"/>
              <a:gd name="adj6" fmla="val -38364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指示当前页位置</a:t>
            </a:r>
          </a:p>
        </p:txBody>
      </p:sp>
      <p:sp>
        <p:nvSpPr>
          <p:cNvPr id="13" name="标注: 弯曲线形 12">
            <a:extLst>
              <a:ext uri="{FF2B5EF4-FFF2-40B4-BE49-F238E27FC236}">
                <a16:creationId xmlns:a16="http://schemas.microsoft.com/office/drawing/2014/main" id="{A26CC81F-5250-F148-BEA5-CD76ADBD02BA}"/>
              </a:ext>
            </a:extLst>
          </p:cNvPr>
          <p:cNvSpPr/>
          <p:nvPr/>
        </p:nvSpPr>
        <p:spPr>
          <a:xfrm>
            <a:off x="6391674" y="3965060"/>
            <a:ext cx="855656" cy="347819"/>
          </a:xfrm>
          <a:prstGeom prst="borderCallout2">
            <a:avLst>
              <a:gd name="adj1" fmla="val 103461"/>
              <a:gd name="adj2" fmla="val 51320"/>
              <a:gd name="adj3" fmla="val 206077"/>
              <a:gd name="adj4" fmla="val 41749"/>
              <a:gd name="adj5" fmla="val 523749"/>
              <a:gd name="adj6" fmla="val -48329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浏览时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关闭</a:t>
            </a:r>
            <a:endParaRPr lang="en-US" altLang="zh-CN" sz="1000" dirty="0">
              <a:solidFill>
                <a:srgbClr val="C00000"/>
              </a:solidFill>
            </a:endParaRPr>
          </a:p>
          <a:p>
            <a:r>
              <a:rPr lang="zh-CN" altLang="en-US" sz="1000" dirty="0">
                <a:solidFill>
                  <a:srgbClr val="C00000"/>
                </a:solidFill>
              </a:rPr>
              <a:t>加载时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停止</a:t>
            </a:r>
          </a:p>
        </p:txBody>
      </p:sp>
      <p:sp>
        <p:nvSpPr>
          <p:cNvPr id="17" name="标注: 弯曲线形 16">
            <a:extLst>
              <a:ext uri="{FF2B5EF4-FFF2-40B4-BE49-F238E27FC236}">
                <a16:creationId xmlns:a16="http://schemas.microsoft.com/office/drawing/2014/main" id="{F356445E-3DE2-3C9F-F987-0A715EB68852}"/>
              </a:ext>
            </a:extLst>
          </p:cNvPr>
          <p:cNvSpPr/>
          <p:nvPr/>
        </p:nvSpPr>
        <p:spPr>
          <a:xfrm>
            <a:off x="4685184" y="982838"/>
            <a:ext cx="1706490" cy="200363"/>
          </a:xfrm>
          <a:prstGeom prst="borderCallout2">
            <a:avLst>
              <a:gd name="adj1" fmla="val -237"/>
              <a:gd name="adj2" fmla="val 21528"/>
              <a:gd name="adj3" fmla="val -60147"/>
              <a:gd name="adj4" fmla="val 13686"/>
              <a:gd name="adj5" fmla="val -142754"/>
              <a:gd name="adj6" fmla="val 9486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网页标题。点击可输入网址</a:t>
            </a:r>
          </a:p>
        </p:txBody>
      </p:sp>
      <p:sp>
        <p:nvSpPr>
          <p:cNvPr id="18" name="标注: 弯曲线形 17">
            <a:extLst>
              <a:ext uri="{FF2B5EF4-FFF2-40B4-BE49-F238E27FC236}">
                <a16:creationId xmlns:a16="http://schemas.microsoft.com/office/drawing/2014/main" id="{92D35762-D227-2919-DFD7-BD95BAFAFAFB}"/>
              </a:ext>
            </a:extLst>
          </p:cNvPr>
          <p:cNvSpPr/>
          <p:nvPr/>
        </p:nvSpPr>
        <p:spPr>
          <a:xfrm>
            <a:off x="6060941" y="1379377"/>
            <a:ext cx="1018662" cy="489408"/>
          </a:xfrm>
          <a:prstGeom prst="borderCallout2">
            <a:avLst>
              <a:gd name="adj1" fmla="val -3449"/>
              <a:gd name="adj2" fmla="val 90802"/>
              <a:gd name="adj3" fmla="val -46393"/>
              <a:gd name="adj4" fmla="val 104878"/>
              <a:gd name="adj5" fmla="val -133898"/>
              <a:gd name="adj6" fmla="val 110034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浏览时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刷新</a:t>
            </a:r>
            <a:endParaRPr lang="en-US" altLang="zh-CN" sz="1000" dirty="0">
              <a:solidFill>
                <a:srgbClr val="C0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加载时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停止</a:t>
            </a:r>
            <a:endParaRPr lang="en-US" altLang="zh-CN" sz="1000" dirty="0">
              <a:solidFill>
                <a:srgbClr val="C0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输入时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打开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CB87BF8-6EFF-80D5-3D5F-30988FB6F810}"/>
              </a:ext>
            </a:extLst>
          </p:cNvPr>
          <p:cNvSpPr txBox="1"/>
          <p:nvPr/>
        </p:nvSpPr>
        <p:spPr>
          <a:xfrm>
            <a:off x="1757680" y="6345184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1.</a:t>
            </a:r>
            <a:r>
              <a:rPr lang="zh-CN" altLang="en-US" sz="1200" b="1" dirty="0"/>
              <a:t>程序主界面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8CD1C2-C9D6-79E8-FF1D-2407797D379A}"/>
              </a:ext>
            </a:extLst>
          </p:cNvPr>
          <p:cNvSpPr txBox="1"/>
          <p:nvPr/>
        </p:nvSpPr>
        <p:spPr>
          <a:xfrm>
            <a:off x="5357531" y="6339771"/>
            <a:ext cx="123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2.</a:t>
            </a:r>
            <a:r>
              <a:rPr lang="zh-CN" altLang="en-US" sz="1200" b="1" dirty="0"/>
              <a:t>界面元素说明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DF5B51-23EF-9ED5-B073-C33C2DA3F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37" y="322284"/>
            <a:ext cx="2787005" cy="60385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3D53958-C8F2-FBF2-B6F2-EAEFF3B98BDF}"/>
              </a:ext>
            </a:extLst>
          </p:cNvPr>
          <p:cNvSpPr txBox="1"/>
          <p:nvPr/>
        </p:nvSpPr>
        <p:spPr>
          <a:xfrm>
            <a:off x="8946855" y="6339771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3.</a:t>
            </a:r>
            <a:r>
              <a:rPr lang="zh-CN" altLang="en-US" sz="1200" b="1" dirty="0"/>
              <a:t>浮动按钮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8142A7D-75CF-5085-7A26-64E4E180C5EA}"/>
              </a:ext>
            </a:extLst>
          </p:cNvPr>
          <p:cNvCxnSpPr>
            <a:cxnSpLocks/>
          </p:cNvCxnSpPr>
          <p:nvPr/>
        </p:nvCxnSpPr>
        <p:spPr>
          <a:xfrm flipH="1">
            <a:off x="9612672" y="4718750"/>
            <a:ext cx="30931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注: 弯曲线形 23">
            <a:extLst>
              <a:ext uri="{FF2B5EF4-FFF2-40B4-BE49-F238E27FC236}">
                <a16:creationId xmlns:a16="http://schemas.microsoft.com/office/drawing/2014/main" id="{8FC3E542-1D88-E46A-043C-DB00DC23BD23}"/>
              </a:ext>
            </a:extLst>
          </p:cNvPr>
          <p:cNvSpPr/>
          <p:nvPr/>
        </p:nvSpPr>
        <p:spPr>
          <a:xfrm>
            <a:off x="8360077" y="3346987"/>
            <a:ext cx="1052464" cy="826029"/>
          </a:xfrm>
          <a:prstGeom prst="borderCallout2">
            <a:avLst>
              <a:gd name="adj1" fmla="val 101561"/>
              <a:gd name="adj2" fmla="val 75635"/>
              <a:gd name="adj3" fmla="val 128500"/>
              <a:gd name="adj4" fmla="val 78586"/>
              <a:gd name="adj5" fmla="val 161296"/>
              <a:gd name="adj6" fmla="val 12397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轻触浮动按钮并划出按钮边界，可实现上下左右翻页</a:t>
            </a:r>
          </a:p>
        </p:txBody>
      </p:sp>
      <p:sp>
        <p:nvSpPr>
          <p:cNvPr id="25" name="标注: 弯曲线形 24">
            <a:extLst>
              <a:ext uri="{FF2B5EF4-FFF2-40B4-BE49-F238E27FC236}">
                <a16:creationId xmlns:a16="http://schemas.microsoft.com/office/drawing/2014/main" id="{1BD3268C-F57D-2E20-3B71-E34DB8780A1B}"/>
              </a:ext>
            </a:extLst>
          </p:cNvPr>
          <p:cNvSpPr/>
          <p:nvPr/>
        </p:nvSpPr>
        <p:spPr>
          <a:xfrm>
            <a:off x="9767327" y="2458282"/>
            <a:ext cx="1100047" cy="883256"/>
          </a:xfrm>
          <a:prstGeom prst="borderCallout2">
            <a:avLst>
              <a:gd name="adj1" fmla="val 100357"/>
              <a:gd name="adj2" fmla="val 67622"/>
              <a:gd name="adj3" fmla="val 151863"/>
              <a:gd name="adj4" fmla="val 59718"/>
              <a:gd name="adj5" fmla="val 222479"/>
              <a:gd name="adj6" fmla="val 26821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浮动按钮：</a:t>
            </a:r>
            <a:endParaRPr lang="en-US" altLang="zh-CN" sz="1000" dirty="0">
              <a:solidFill>
                <a:srgbClr val="C00000"/>
              </a:solidFill>
            </a:endParaRPr>
          </a:p>
          <a:p>
            <a:r>
              <a:rPr lang="zh-CN" altLang="en-US" sz="1000" dirty="0">
                <a:solidFill>
                  <a:srgbClr val="C00000"/>
                </a:solidFill>
              </a:rPr>
              <a:t>单击：上滚</a:t>
            </a:r>
            <a:endParaRPr lang="en-US" altLang="zh-CN" sz="1000" dirty="0">
              <a:solidFill>
                <a:srgbClr val="C00000"/>
              </a:solidFill>
            </a:endParaRPr>
          </a:p>
          <a:p>
            <a:r>
              <a:rPr lang="zh-CN" altLang="en-US" sz="1000" dirty="0">
                <a:solidFill>
                  <a:srgbClr val="C00000"/>
                </a:solidFill>
              </a:rPr>
              <a:t>双击：自动滚动</a:t>
            </a:r>
            <a:endParaRPr lang="en-US" altLang="zh-CN" sz="1000" dirty="0">
              <a:solidFill>
                <a:srgbClr val="C00000"/>
              </a:solidFill>
            </a:endParaRPr>
          </a:p>
          <a:p>
            <a:r>
              <a:rPr lang="zh-CN" altLang="en-US" sz="1000" dirty="0">
                <a:solidFill>
                  <a:srgbClr val="C00000"/>
                </a:solidFill>
              </a:rPr>
              <a:t>长按：拖动</a:t>
            </a:r>
            <a:endParaRPr lang="en-US" altLang="zh-CN" sz="1000" dirty="0">
              <a:solidFill>
                <a:srgbClr val="C00000"/>
              </a:solidFill>
            </a:endParaRPr>
          </a:p>
          <a:p>
            <a:r>
              <a:rPr lang="zh-CN" altLang="en-US" sz="1000" dirty="0">
                <a:solidFill>
                  <a:srgbClr val="C00000"/>
                </a:solidFill>
              </a:rPr>
              <a:t>划动：翻页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2B9A7C5-AF72-21FA-916E-2774E3141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447" y="4641262"/>
            <a:ext cx="336647" cy="336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02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ECB87BF8-6EFF-80D5-3D5F-30988FB6F810}"/>
              </a:ext>
            </a:extLst>
          </p:cNvPr>
          <p:cNvSpPr txBox="1"/>
          <p:nvPr/>
        </p:nvSpPr>
        <p:spPr>
          <a:xfrm>
            <a:off x="1737359" y="6351365"/>
            <a:ext cx="1184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4.</a:t>
            </a:r>
            <a:r>
              <a:rPr lang="zh-CN" altLang="en-US" sz="1200" b="1" dirty="0"/>
              <a:t>隐藏收藏夹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8CD1C2-C9D6-79E8-FF1D-2407797D379A}"/>
              </a:ext>
            </a:extLst>
          </p:cNvPr>
          <p:cNvSpPr txBox="1"/>
          <p:nvPr/>
        </p:nvSpPr>
        <p:spPr>
          <a:xfrm>
            <a:off x="5459739" y="6356113"/>
            <a:ext cx="179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5.Javascript</a:t>
            </a:r>
            <a:r>
              <a:rPr lang="zh-CN" altLang="en-US" sz="1200" b="1" dirty="0"/>
              <a:t>脚本注入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55AC19-06C3-A4AB-6E8C-8C4773493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30" y="310449"/>
            <a:ext cx="2786849" cy="60381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8EB386-7C37-B805-E741-DE603ED82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03" y="310449"/>
            <a:ext cx="2786849" cy="60381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标注: 弯曲线形 18">
            <a:extLst>
              <a:ext uri="{FF2B5EF4-FFF2-40B4-BE49-F238E27FC236}">
                <a16:creationId xmlns:a16="http://schemas.microsoft.com/office/drawing/2014/main" id="{510CE099-146A-8CD1-E0A1-90BDBA4F0484}"/>
              </a:ext>
            </a:extLst>
          </p:cNvPr>
          <p:cNvSpPr/>
          <p:nvPr/>
        </p:nvSpPr>
        <p:spPr>
          <a:xfrm>
            <a:off x="2329510" y="3429000"/>
            <a:ext cx="1291035" cy="632898"/>
          </a:xfrm>
          <a:prstGeom prst="borderCallout2">
            <a:avLst>
              <a:gd name="adj1" fmla="val 101561"/>
              <a:gd name="adj2" fmla="val 93002"/>
              <a:gd name="adj3" fmla="val 160291"/>
              <a:gd name="adj4" fmla="val 91000"/>
              <a:gd name="adj5" fmla="val 224887"/>
              <a:gd name="adj6" fmla="val 78761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在显示隐藏列表时，点击菜单项切换显示</a:t>
            </a:r>
            <a:r>
              <a:rPr lang="en-US" altLang="zh-CN" sz="1000" dirty="0">
                <a:solidFill>
                  <a:srgbClr val="C00000"/>
                </a:solidFill>
              </a:rPr>
              <a:t>/</a:t>
            </a:r>
            <a:r>
              <a:rPr lang="zh-CN" altLang="en-US" sz="1000" dirty="0">
                <a:solidFill>
                  <a:srgbClr val="C00000"/>
                </a:solidFill>
              </a:rPr>
              <a:t>隐藏属性</a:t>
            </a:r>
          </a:p>
        </p:txBody>
      </p:sp>
      <p:sp>
        <p:nvSpPr>
          <p:cNvPr id="20" name="标注: 弯曲线形 19">
            <a:extLst>
              <a:ext uri="{FF2B5EF4-FFF2-40B4-BE49-F238E27FC236}">
                <a16:creationId xmlns:a16="http://schemas.microsoft.com/office/drawing/2014/main" id="{562781F9-AE1C-A3A0-AD50-4F0D2D2A9026}"/>
              </a:ext>
            </a:extLst>
          </p:cNvPr>
          <p:cNvSpPr/>
          <p:nvPr/>
        </p:nvSpPr>
        <p:spPr>
          <a:xfrm>
            <a:off x="2093290" y="1592580"/>
            <a:ext cx="1291035" cy="259080"/>
          </a:xfrm>
          <a:prstGeom prst="borderCallout2">
            <a:avLst>
              <a:gd name="adj1" fmla="val 104502"/>
              <a:gd name="adj2" fmla="val 65261"/>
              <a:gd name="adj3" fmla="val 222056"/>
              <a:gd name="adj4" fmla="val 59718"/>
              <a:gd name="adj5" fmla="val 383710"/>
              <a:gd name="adj6" fmla="val 24066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双击显示隐藏的书签</a:t>
            </a:r>
          </a:p>
        </p:txBody>
      </p:sp>
      <p:sp>
        <p:nvSpPr>
          <p:cNvPr id="21" name="标注: 弯曲线形 20">
            <a:extLst>
              <a:ext uri="{FF2B5EF4-FFF2-40B4-BE49-F238E27FC236}">
                <a16:creationId xmlns:a16="http://schemas.microsoft.com/office/drawing/2014/main" id="{92664D8E-9383-3103-E205-7E90DCB32F99}"/>
              </a:ext>
            </a:extLst>
          </p:cNvPr>
          <p:cNvSpPr/>
          <p:nvPr/>
        </p:nvSpPr>
        <p:spPr>
          <a:xfrm>
            <a:off x="1925320" y="1584960"/>
            <a:ext cx="1625600" cy="259080"/>
          </a:xfrm>
          <a:prstGeom prst="borderCallout2">
            <a:avLst>
              <a:gd name="adj1" fmla="val 100090"/>
              <a:gd name="adj2" fmla="val 37520"/>
              <a:gd name="adj3" fmla="val 164703"/>
              <a:gd name="adj4" fmla="val 18698"/>
              <a:gd name="adj5" fmla="val 225768"/>
              <a:gd name="adj6" fmla="val -11782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双击标题显示隐藏的书签</a:t>
            </a:r>
          </a:p>
        </p:txBody>
      </p:sp>
    </p:spTree>
    <p:extLst>
      <p:ext uri="{BB962C8B-B14F-4D97-AF65-F5344CB8AC3E}">
        <p14:creationId xmlns:p14="http://schemas.microsoft.com/office/powerpoint/2010/main" val="326625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8D1D9941-D7F9-D34C-96FF-8AF203F37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20" y="322284"/>
            <a:ext cx="2777302" cy="60174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1041A44-A690-D34C-3F5E-9FF5849F0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00" y="322284"/>
            <a:ext cx="2777302" cy="6017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163B30DA-1326-2E28-3DDC-B2C081EC3C97}"/>
              </a:ext>
            </a:extLst>
          </p:cNvPr>
          <p:cNvSpPr/>
          <p:nvPr/>
        </p:nvSpPr>
        <p:spPr>
          <a:xfrm>
            <a:off x="4744304" y="2635411"/>
            <a:ext cx="1351696" cy="442681"/>
          </a:xfrm>
          <a:prstGeom prst="borderCallout2">
            <a:avLst>
              <a:gd name="adj1" fmla="val 85934"/>
              <a:gd name="adj2" fmla="val -2055"/>
              <a:gd name="adj3" fmla="val 134014"/>
              <a:gd name="adj4" fmla="val -6968"/>
              <a:gd name="adj5" fmla="val 689742"/>
              <a:gd name="adj6" fmla="val 1963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Click: backward</a:t>
            </a:r>
          </a:p>
          <a:p>
            <a:r>
              <a:rPr lang="en-US" altLang="zh-CN" sz="1000" dirty="0">
                <a:solidFill>
                  <a:srgbClr val="C00000"/>
                </a:solidFill>
              </a:rPr>
              <a:t>Long-click: left page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FD69B0D3-926B-E96C-8504-675697405197}"/>
              </a:ext>
            </a:extLst>
          </p:cNvPr>
          <p:cNvSpPr/>
          <p:nvPr/>
        </p:nvSpPr>
        <p:spPr>
          <a:xfrm>
            <a:off x="4744304" y="3473343"/>
            <a:ext cx="1351695" cy="442682"/>
          </a:xfrm>
          <a:prstGeom prst="borderCallout2">
            <a:avLst>
              <a:gd name="adj1" fmla="val 102553"/>
              <a:gd name="adj2" fmla="val 11584"/>
              <a:gd name="adj3" fmla="val 171280"/>
              <a:gd name="adj4" fmla="val 8216"/>
              <a:gd name="adj5" fmla="val 517369"/>
              <a:gd name="adj6" fmla="val 15675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Click: forward</a:t>
            </a:r>
          </a:p>
          <a:p>
            <a:r>
              <a:rPr lang="en-US" altLang="zh-CN" sz="1000" dirty="0">
                <a:solidFill>
                  <a:srgbClr val="C00000"/>
                </a:solidFill>
              </a:rPr>
              <a:t>Long-click: right page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12" name="标注: 弯曲线形 11">
            <a:extLst>
              <a:ext uri="{FF2B5EF4-FFF2-40B4-BE49-F238E27FC236}">
                <a16:creationId xmlns:a16="http://schemas.microsoft.com/office/drawing/2014/main" id="{9901362B-A071-ECFA-2B03-079F2801D174}"/>
              </a:ext>
            </a:extLst>
          </p:cNvPr>
          <p:cNvSpPr/>
          <p:nvPr/>
        </p:nvSpPr>
        <p:spPr>
          <a:xfrm>
            <a:off x="5114866" y="4096879"/>
            <a:ext cx="1094670" cy="412759"/>
          </a:xfrm>
          <a:prstGeom prst="borderCallout2">
            <a:avLst>
              <a:gd name="adj1" fmla="val 96687"/>
              <a:gd name="adj2" fmla="val 8486"/>
              <a:gd name="adj3" fmla="val 184568"/>
              <a:gd name="adj4" fmla="val -2294"/>
              <a:gd name="adj5" fmla="val 385478"/>
              <a:gd name="adj6" fmla="val 10006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Click: homepage</a:t>
            </a:r>
          </a:p>
          <a:p>
            <a:r>
              <a:rPr lang="en-US" altLang="zh-CN" sz="1000" dirty="0">
                <a:solidFill>
                  <a:srgbClr val="C00000"/>
                </a:solidFill>
              </a:rPr>
              <a:t>Long: new page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14" name="标注: 弯曲线形 13">
            <a:extLst>
              <a:ext uri="{FF2B5EF4-FFF2-40B4-BE49-F238E27FC236}">
                <a16:creationId xmlns:a16="http://schemas.microsoft.com/office/drawing/2014/main" id="{8C3452DB-2CA6-DB35-4945-66D83087A8EA}"/>
              </a:ext>
            </a:extLst>
          </p:cNvPr>
          <p:cNvSpPr/>
          <p:nvPr/>
        </p:nvSpPr>
        <p:spPr>
          <a:xfrm>
            <a:off x="6209536" y="3107847"/>
            <a:ext cx="665480" cy="347819"/>
          </a:xfrm>
          <a:prstGeom prst="borderCallout2">
            <a:avLst>
              <a:gd name="adj1" fmla="val 107631"/>
              <a:gd name="adj2" fmla="val 50684"/>
              <a:gd name="adj3" fmla="val 237770"/>
              <a:gd name="adj4" fmla="val 44003"/>
              <a:gd name="adj5" fmla="val 620841"/>
              <a:gd name="adj6" fmla="val -32543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Floating button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15" name="标注: 弯曲线形 14">
            <a:extLst>
              <a:ext uri="{FF2B5EF4-FFF2-40B4-BE49-F238E27FC236}">
                <a16:creationId xmlns:a16="http://schemas.microsoft.com/office/drawing/2014/main" id="{5A14B829-7003-9EB8-B26D-C43BB8F2AA40}"/>
              </a:ext>
            </a:extLst>
          </p:cNvPr>
          <p:cNvSpPr/>
          <p:nvPr/>
        </p:nvSpPr>
        <p:spPr>
          <a:xfrm>
            <a:off x="5264407" y="4641262"/>
            <a:ext cx="565952" cy="268204"/>
          </a:xfrm>
          <a:prstGeom prst="borderCallout2">
            <a:avLst>
              <a:gd name="adj1" fmla="val 96071"/>
              <a:gd name="adj2" fmla="val 9926"/>
              <a:gd name="adj3" fmla="val 239944"/>
              <a:gd name="adj4" fmla="val 17353"/>
              <a:gd name="adj5" fmla="val 421253"/>
              <a:gd name="adj6" fmla="val 53123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Tab list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16" name="标注: 弯曲线形 15">
            <a:extLst>
              <a:ext uri="{FF2B5EF4-FFF2-40B4-BE49-F238E27FC236}">
                <a16:creationId xmlns:a16="http://schemas.microsoft.com/office/drawing/2014/main" id="{7FD4998C-A147-F4A6-B43A-F95D2D53B623}"/>
              </a:ext>
            </a:extLst>
          </p:cNvPr>
          <p:cNvSpPr/>
          <p:nvPr/>
        </p:nvSpPr>
        <p:spPr>
          <a:xfrm>
            <a:off x="6618577" y="4973165"/>
            <a:ext cx="665480" cy="347819"/>
          </a:xfrm>
          <a:prstGeom prst="borderCallout2">
            <a:avLst>
              <a:gd name="adj1" fmla="val 102000"/>
              <a:gd name="adj2" fmla="val 9988"/>
              <a:gd name="adj3" fmla="val 152230"/>
              <a:gd name="adj4" fmla="val 5337"/>
              <a:gd name="adj5" fmla="val 199449"/>
              <a:gd name="adj6" fmla="val -38364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Position indicator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13" name="标注: 弯曲线形 12">
            <a:extLst>
              <a:ext uri="{FF2B5EF4-FFF2-40B4-BE49-F238E27FC236}">
                <a16:creationId xmlns:a16="http://schemas.microsoft.com/office/drawing/2014/main" id="{A26CC81F-5250-F148-BEA5-CD76ADBD02BA}"/>
              </a:ext>
            </a:extLst>
          </p:cNvPr>
          <p:cNvSpPr/>
          <p:nvPr/>
        </p:nvSpPr>
        <p:spPr>
          <a:xfrm>
            <a:off x="6428401" y="4320607"/>
            <a:ext cx="855656" cy="347819"/>
          </a:xfrm>
          <a:prstGeom prst="borderCallout2">
            <a:avLst>
              <a:gd name="adj1" fmla="val 108033"/>
              <a:gd name="adj2" fmla="val 28088"/>
              <a:gd name="adj3" fmla="val 167214"/>
              <a:gd name="adj4" fmla="val 16659"/>
              <a:gd name="adj5" fmla="val 418591"/>
              <a:gd name="adj6" fmla="val -52046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altLang="zh-CN" sz="1000" dirty="0">
                <a:solidFill>
                  <a:srgbClr val="C00000"/>
                </a:solidFill>
              </a:rPr>
              <a:t>Close/Stop</a:t>
            </a:r>
          </a:p>
        </p:txBody>
      </p:sp>
      <p:sp>
        <p:nvSpPr>
          <p:cNvPr id="17" name="标注: 弯曲线形 16">
            <a:extLst>
              <a:ext uri="{FF2B5EF4-FFF2-40B4-BE49-F238E27FC236}">
                <a16:creationId xmlns:a16="http://schemas.microsoft.com/office/drawing/2014/main" id="{F356445E-3DE2-3C9F-F987-0A715EB68852}"/>
              </a:ext>
            </a:extLst>
          </p:cNvPr>
          <p:cNvSpPr/>
          <p:nvPr/>
        </p:nvSpPr>
        <p:spPr>
          <a:xfrm>
            <a:off x="4685183" y="982838"/>
            <a:ext cx="1962343" cy="221026"/>
          </a:xfrm>
          <a:prstGeom prst="borderCallout2">
            <a:avLst>
              <a:gd name="adj1" fmla="val -237"/>
              <a:gd name="adj2" fmla="val 21528"/>
              <a:gd name="adj3" fmla="val -60147"/>
              <a:gd name="adj4" fmla="val 13686"/>
              <a:gd name="adj5" fmla="val -142754"/>
              <a:gd name="adj6" fmla="val 9486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Webpage title. Click to input URL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18" name="标注: 弯曲线形 17">
            <a:extLst>
              <a:ext uri="{FF2B5EF4-FFF2-40B4-BE49-F238E27FC236}">
                <a16:creationId xmlns:a16="http://schemas.microsoft.com/office/drawing/2014/main" id="{92D35762-D227-2919-DFD7-BD95BAFAFAFB}"/>
              </a:ext>
            </a:extLst>
          </p:cNvPr>
          <p:cNvSpPr/>
          <p:nvPr/>
        </p:nvSpPr>
        <p:spPr>
          <a:xfrm>
            <a:off x="5486399" y="1466884"/>
            <a:ext cx="1663709" cy="640295"/>
          </a:xfrm>
          <a:prstGeom prst="borderCallout2">
            <a:avLst>
              <a:gd name="adj1" fmla="val -3449"/>
              <a:gd name="adj2" fmla="val 90802"/>
              <a:gd name="adj3" fmla="val -42668"/>
              <a:gd name="adj4" fmla="val 100397"/>
              <a:gd name="adj5" fmla="val -117754"/>
              <a:gd name="adj6" fmla="val 10376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Refresh when browsing, or</a:t>
            </a:r>
          </a:p>
          <a:p>
            <a:r>
              <a:rPr lang="en-US" altLang="zh-CN" sz="1000" dirty="0">
                <a:solidFill>
                  <a:srgbClr val="C00000"/>
                </a:solidFill>
              </a:rPr>
              <a:t>Stop when loading, or</a:t>
            </a:r>
          </a:p>
          <a:p>
            <a:r>
              <a:rPr lang="en-US" altLang="zh-CN" sz="1000" dirty="0">
                <a:solidFill>
                  <a:srgbClr val="C00000"/>
                </a:solidFill>
              </a:rPr>
              <a:t>Open when inputting URL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CB87BF8-6EFF-80D5-3D5F-30988FB6F810}"/>
              </a:ext>
            </a:extLst>
          </p:cNvPr>
          <p:cNvSpPr txBox="1"/>
          <p:nvPr/>
        </p:nvSpPr>
        <p:spPr>
          <a:xfrm>
            <a:off x="1741778" y="6345184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1.Main UI</a:t>
            </a:r>
            <a:endParaRPr lang="zh-CN" altLang="en-US" sz="12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8CD1C2-C9D6-79E8-FF1D-2407797D379A}"/>
              </a:ext>
            </a:extLst>
          </p:cNvPr>
          <p:cNvSpPr txBox="1"/>
          <p:nvPr/>
        </p:nvSpPr>
        <p:spPr>
          <a:xfrm>
            <a:off x="5079236" y="6339771"/>
            <a:ext cx="1814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2.Main UI Description</a:t>
            </a:r>
            <a:endParaRPr lang="zh-CN" altLang="en-US" sz="1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DF5B51-23EF-9ED5-B073-C33C2DA3F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37" y="322284"/>
            <a:ext cx="2787005" cy="60385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3D53958-C8F2-FBF2-B6F2-EAEFF3B98BDF}"/>
              </a:ext>
            </a:extLst>
          </p:cNvPr>
          <p:cNvSpPr txBox="1"/>
          <p:nvPr/>
        </p:nvSpPr>
        <p:spPr>
          <a:xfrm>
            <a:off x="8803732" y="6339771"/>
            <a:ext cx="1652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3.Floating Button</a:t>
            </a:r>
            <a:endParaRPr lang="zh-CN" altLang="en-US" sz="1200" b="1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8142A7D-75CF-5085-7A26-64E4E180C5EA}"/>
              </a:ext>
            </a:extLst>
          </p:cNvPr>
          <p:cNvCxnSpPr>
            <a:cxnSpLocks/>
          </p:cNvCxnSpPr>
          <p:nvPr/>
        </p:nvCxnSpPr>
        <p:spPr>
          <a:xfrm flipH="1">
            <a:off x="9612672" y="4718750"/>
            <a:ext cx="30931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注: 弯曲线形 23">
            <a:extLst>
              <a:ext uri="{FF2B5EF4-FFF2-40B4-BE49-F238E27FC236}">
                <a16:creationId xmlns:a16="http://schemas.microsoft.com/office/drawing/2014/main" id="{8FC3E542-1D88-E46A-043C-DB00DC23BD23}"/>
              </a:ext>
            </a:extLst>
          </p:cNvPr>
          <p:cNvSpPr/>
          <p:nvPr/>
        </p:nvSpPr>
        <p:spPr>
          <a:xfrm>
            <a:off x="8360077" y="3609892"/>
            <a:ext cx="1407250" cy="563124"/>
          </a:xfrm>
          <a:prstGeom prst="borderCallout2">
            <a:avLst>
              <a:gd name="adj1" fmla="val 98737"/>
              <a:gd name="adj2" fmla="val 32128"/>
              <a:gd name="adj3" fmla="val 144032"/>
              <a:gd name="adj4" fmla="val 42989"/>
              <a:gd name="adj5" fmla="val 192360"/>
              <a:gd name="adj6" fmla="val 83288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Touch &amp; swipe out of the button boundary, trigger page swipe.</a:t>
            </a:r>
          </a:p>
        </p:txBody>
      </p:sp>
      <p:sp>
        <p:nvSpPr>
          <p:cNvPr id="25" name="标注: 弯曲线形 24">
            <a:extLst>
              <a:ext uri="{FF2B5EF4-FFF2-40B4-BE49-F238E27FC236}">
                <a16:creationId xmlns:a16="http://schemas.microsoft.com/office/drawing/2014/main" id="{1BD3268C-F57D-2E20-3B71-E34DB8780A1B}"/>
              </a:ext>
            </a:extLst>
          </p:cNvPr>
          <p:cNvSpPr/>
          <p:nvPr/>
        </p:nvSpPr>
        <p:spPr>
          <a:xfrm>
            <a:off x="9380611" y="2234330"/>
            <a:ext cx="1544897" cy="883256"/>
          </a:xfrm>
          <a:prstGeom prst="borderCallout2">
            <a:avLst>
              <a:gd name="adj1" fmla="val 100357"/>
              <a:gd name="adj2" fmla="val 67622"/>
              <a:gd name="adj3" fmla="val 159065"/>
              <a:gd name="adj4" fmla="val 65380"/>
              <a:gd name="adj5" fmla="val 249486"/>
              <a:gd name="adj6" fmla="val 46894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b="1" dirty="0">
                <a:solidFill>
                  <a:srgbClr val="C00000"/>
                </a:solidFill>
              </a:rPr>
              <a:t>Floating button:</a:t>
            </a:r>
          </a:p>
          <a:p>
            <a:r>
              <a:rPr lang="en-US" altLang="zh-CN" sz="1000" dirty="0">
                <a:solidFill>
                  <a:srgbClr val="C00000"/>
                </a:solidFill>
              </a:rPr>
              <a:t>Click: scroll up</a:t>
            </a:r>
          </a:p>
          <a:p>
            <a:r>
              <a:rPr lang="en-US" altLang="zh-CN" sz="1000" dirty="0">
                <a:solidFill>
                  <a:srgbClr val="C00000"/>
                </a:solidFill>
              </a:rPr>
              <a:t>Double-click: auto-scroll</a:t>
            </a:r>
          </a:p>
          <a:p>
            <a:r>
              <a:rPr lang="en-US" altLang="zh-CN" sz="1000" dirty="0">
                <a:solidFill>
                  <a:srgbClr val="C00000"/>
                </a:solidFill>
              </a:rPr>
              <a:t>Long-click: drag &amp; move</a:t>
            </a:r>
          </a:p>
          <a:p>
            <a:r>
              <a:rPr lang="en-US" altLang="zh-CN" sz="1000" dirty="0">
                <a:solidFill>
                  <a:srgbClr val="C00000"/>
                </a:solidFill>
              </a:rPr>
              <a:t>Swipe-out: swipe page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2B9A7C5-AF72-21FA-916E-2774E3141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447" y="4641262"/>
            <a:ext cx="336647" cy="336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0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ECB87BF8-6EFF-80D5-3D5F-30988FB6F810}"/>
              </a:ext>
            </a:extLst>
          </p:cNvPr>
          <p:cNvSpPr txBox="1"/>
          <p:nvPr/>
        </p:nvSpPr>
        <p:spPr>
          <a:xfrm>
            <a:off x="1109201" y="6351365"/>
            <a:ext cx="224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4.Show hidden bookmarks</a:t>
            </a:r>
            <a:endParaRPr lang="zh-CN" altLang="en-US" sz="12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8CD1C2-C9D6-79E8-FF1D-2407797D379A}"/>
              </a:ext>
            </a:extLst>
          </p:cNvPr>
          <p:cNvSpPr txBox="1"/>
          <p:nvPr/>
        </p:nvSpPr>
        <p:spPr>
          <a:xfrm>
            <a:off x="5459739" y="6356113"/>
            <a:ext cx="179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5.Javascript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setup</a:t>
            </a:r>
            <a:endParaRPr lang="zh-CN" altLang="en-US" sz="12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55AC19-06C3-A4AB-6E8C-8C4773493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30" y="310449"/>
            <a:ext cx="2786849" cy="60381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8EB386-7C37-B805-E741-DE603ED82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03" y="310449"/>
            <a:ext cx="2786849" cy="60381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标注: 弯曲线形 18">
            <a:extLst>
              <a:ext uri="{FF2B5EF4-FFF2-40B4-BE49-F238E27FC236}">
                <a16:creationId xmlns:a16="http://schemas.microsoft.com/office/drawing/2014/main" id="{510CE099-146A-8CD1-E0A1-90BDBA4F0484}"/>
              </a:ext>
            </a:extLst>
          </p:cNvPr>
          <p:cNvSpPr/>
          <p:nvPr/>
        </p:nvSpPr>
        <p:spPr>
          <a:xfrm>
            <a:off x="2329510" y="3429000"/>
            <a:ext cx="1291035" cy="632898"/>
          </a:xfrm>
          <a:prstGeom prst="borderCallout2">
            <a:avLst>
              <a:gd name="adj1" fmla="val 101561"/>
              <a:gd name="adj2" fmla="val 93002"/>
              <a:gd name="adj3" fmla="val 160291"/>
              <a:gd name="adj4" fmla="val 91000"/>
              <a:gd name="adj5" fmla="val 224887"/>
              <a:gd name="adj6" fmla="val 78761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When showing hidden bookmarks, click to toggle status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20" name="标注: 弯曲线形 19">
            <a:extLst>
              <a:ext uri="{FF2B5EF4-FFF2-40B4-BE49-F238E27FC236}">
                <a16:creationId xmlns:a16="http://schemas.microsoft.com/office/drawing/2014/main" id="{562781F9-AE1C-A3A0-AD50-4F0D2D2A9026}"/>
              </a:ext>
            </a:extLst>
          </p:cNvPr>
          <p:cNvSpPr/>
          <p:nvPr/>
        </p:nvSpPr>
        <p:spPr>
          <a:xfrm>
            <a:off x="2093290" y="1592580"/>
            <a:ext cx="1291035" cy="259080"/>
          </a:xfrm>
          <a:prstGeom prst="borderCallout2">
            <a:avLst>
              <a:gd name="adj1" fmla="val 104502"/>
              <a:gd name="adj2" fmla="val 65261"/>
              <a:gd name="adj3" fmla="val 222056"/>
              <a:gd name="adj4" fmla="val 59718"/>
              <a:gd name="adj5" fmla="val 383710"/>
              <a:gd name="adj6" fmla="val 24066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双击显示隐藏的书签</a:t>
            </a:r>
          </a:p>
        </p:txBody>
      </p:sp>
      <p:sp>
        <p:nvSpPr>
          <p:cNvPr id="21" name="标注: 弯曲线形 20">
            <a:extLst>
              <a:ext uri="{FF2B5EF4-FFF2-40B4-BE49-F238E27FC236}">
                <a16:creationId xmlns:a16="http://schemas.microsoft.com/office/drawing/2014/main" id="{92664D8E-9383-3103-E205-7E90DCB32F99}"/>
              </a:ext>
            </a:extLst>
          </p:cNvPr>
          <p:cNvSpPr/>
          <p:nvPr/>
        </p:nvSpPr>
        <p:spPr>
          <a:xfrm>
            <a:off x="1925320" y="1478943"/>
            <a:ext cx="1625600" cy="365097"/>
          </a:xfrm>
          <a:prstGeom prst="borderCallout2">
            <a:avLst>
              <a:gd name="adj1" fmla="val 100090"/>
              <a:gd name="adj2" fmla="val 37520"/>
              <a:gd name="adj3" fmla="val 164703"/>
              <a:gd name="adj4" fmla="val 18698"/>
              <a:gd name="adj5" fmla="val 188744"/>
              <a:gd name="adj6" fmla="val -738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Double-click the title to show hidden bookmarks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96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8E881D2-FD00-B7D2-43FC-B2C0C1FC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17" y="2327341"/>
            <a:ext cx="1646063" cy="1646063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B41D24F6-D69D-4244-8908-26047E1B8BDC}"/>
              </a:ext>
            </a:extLst>
          </p:cNvPr>
          <p:cNvSpPr/>
          <p:nvPr/>
        </p:nvSpPr>
        <p:spPr>
          <a:xfrm rot="20933057">
            <a:off x="2604841" y="2762069"/>
            <a:ext cx="1357315" cy="287114"/>
          </a:xfrm>
          <a:prstGeom prst="ellipse">
            <a:avLst/>
          </a:prstGeom>
          <a:noFill/>
          <a:ln w="28575">
            <a:solidFill>
              <a:srgbClr val="DBDBDB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A5D2818-5F68-E19F-9C3C-7F150EC4AAA7}"/>
              </a:ext>
            </a:extLst>
          </p:cNvPr>
          <p:cNvSpPr/>
          <p:nvPr/>
        </p:nvSpPr>
        <p:spPr>
          <a:xfrm>
            <a:off x="3893183" y="2712720"/>
            <a:ext cx="113032" cy="103559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42A05E-50C7-F7A4-96BF-D1B2515D4303}"/>
              </a:ext>
            </a:extLst>
          </p:cNvPr>
          <p:cNvSpPr/>
          <p:nvPr/>
        </p:nvSpPr>
        <p:spPr>
          <a:xfrm>
            <a:off x="2795016" y="3314700"/>
            <a:ext cx="979170" cy="422910"/>
          </a:xfrm>
          <a:prstGeom prst="rect">
            <a:avLst/>
          </a:prstGeom>
          <a:solidFill>
            <a:srgbClr val="0187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97EBC7-EAC0-0009-2CB0-CFDE8A8C93FD}"/>
              </a:ext>
            </a:extLst>
          </p:cNvPr>
          <p:cNvSpPr/>
          <p:nvPr/>
        </p:nvSpPr>
        <p:spPr>
          <a:xfrm>
            <a:off x="2577822" y="3150372"/>
            <a:ext cx="129757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i="1" dirty="0">
                <a:ln w="0"/>
                <a:solidFill>
                  <a:srgbClr val="DBDBDB"/>
                </a:solidFill>
                <a:latin typeface="Arial Black" panose="020B0A04020102020204" pitchFamily="34" charset="0"/>
              </a:rPr>
              <a:t>KB</a:t>
            </a:r>
            <a:endParaRPr lang="zh-CN" altLang="en-US" sz="4800" b="0" i="1" cap="none" spc="0" dirty="0">
              <a:ln w="0"/>
              <a:solidFill>
                <a:srgbClr val="DBDBDB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2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278</Words>
  <Application>Microsoft Office PowerPoint</Application>
  <PresentationFormat>宽屏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ken</dc:creator>
  <cp:lastModifiedBy>ken zhao</cp:lastModifiedBy>
  <cp:revision>1</cp:revision>
  <dcterms:created xsi:type="dcterms:W3CDTF">2023-04-04T12:58:45Z</dcterms:created>
  <dcterms:modified xsi:type="dcterms:W3CDTF">2023-08-18T06:37:14Z</dcterms:modified>
</cp:coreProperties>
</file>