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</p:sldMasterIdLst>
  <p:sldIdLst>
    <p:sldId id="256" r:id="rId5"/>
    <p:sldId id="257" r:id="rId6"/>
    <p:sldId id="258" r:id="rId7"/>
    <p:sldId id="259" r:id="rId8"/>
    <p:sldId id="260" r:id="rId9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4660"/>
  </p:normalViewPr>
  <p:slideViewPr>
    <p:cSldViewPr snapToGrid="0">
      <p:cViewPr varScale="1">
        <p:scale>
          <a:sx n="59" d="100"/>
          <a:sy n="59" d="100"/>
        </p:scale>
        <p:origin x="297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499373"/>
            <a:ext cx="3857625" cy="3183467"/>
          </a:xfrm>
        </p:spPr>
        <p:txBody>
          <a:bodyPr anchor="b">
            <a:normAutofit/>
          </a:bodyPr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>
            <a:normAutofit/>
          </a:bodyPr>
          <a:lstStyle>
            <a:lvl1pPr marL="0" indent="0" algn="ctr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93" indent="0" algn="ctr">
              <a:buNone/>
              <a:defRPr sz="1181"/>
            </a:lvl2pPr>
            <a:lvl3pPr marL="385785" indent="0" algn="ctr">
              <a:buNone/>
              <a:defRPr sz="1013"/>
            </a:lvl3pPr>
            <a:lvl4pPr marL="578678" indent="0" algn="ctr">
              <a:buNone/>
              <a:defRPr sz="844"/>
            </a:lvl4pPr>
            <a:lvl5pPr marL="771571" indent="0" algn="ctr">
              <a:buNone/>
              <a:defRPr sz="844"/>
            </a:lvl5pPr>
            <a:lvl6pPr marL="964463" indent="0" algn="ctr">
              <a:buNone/>
              <a:defRPr sz="844"/>
            </a:lvl6pPr>
            <a:lvl7pPr marL="1157356" indent="0" algn="ctr">
              <a:buNone/>
              <a:defRPr sz="844"/>
            </a:lvl7pPr>
            <a:lvl8pPr marL="1350249" indent="0" algn="ctr">
              <a:buNone/>
              <a:defRPr sz="844"/>
            </a:lvl8pPr>
            <a:lvl9pPr marL="1543141" indent="0" algn="ctr">
              <a:buNone/>
              <a:defRPr sz="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2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4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7" y="480483"/>
            <a:ext cx="110906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0483"/>
            <a:ext cx="3262908" cy="77491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81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499373"/>
            <a:ext cx="3857625" cy="3183467"/>
          </a:xfrm>
        </p:spPr>
        <p:txBody>
          <a:bodyPr anchor="b">
            <a:normAutofit/>
          </a:bodyPr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>
            <a:normAutofit/>
          </a:bodyPr>
          <a:lstStyle>
            <a:lvl1pPr marL="0" indent="0" algn="ctr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93" indent="0" algn="ctr">
              <a:buNone/>
              <a:defRPr sz="1181"/>
            </a:lvl2pPr>
            <a:lvl3pPr marL="385785" indent="0" algn="ctr">
              <a:buNone/>
              <a:defRPr sz="1013"/>
            </a:lvl3pPr>
            <a:lvl4pPr marL="578678" indent="0" algn="ctr">
              <a:buNone/>
              <a:defRPr sz="844"/>
            </a:lvl4pPr>
            <a:lvl5pPr marL="771571" indent="0" algn="ctr">
              <a:buNone/>
              <a:defRPr sz="844"/>
            </a:lvl5pPr>
            <a:lvl6pPr marL="964463" indent="0" algn="ctr">
              <a:buNone/>
              <a:defRPr sz="844"/>
            </a:lvl6pPr>
            <a:lvl7pPr marL="1157356" indent="0" algn="ctr">
              <a:buNone/>
              <a:defRPr sz="844"/>
            </a:lvl7pPr>
            <a:lvl8pPr marL="1350249" indent="0" algn="ctr">
              <a:buNone/>
              <a:defRPr sz="844"/>
            </a:lvl8pPr>
            <a:lvl9pPr marL="1543141" indent="0" algn="ctr">
              <a:buNone/>
              <a:defRPr sz="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334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83231"/>
            <a:ext cx="4436269" cy="3801611"/>
          </a:xfrm>
        </p:spPr>
        <p:txBody>
          <a:bodyPr anchor="b">
            <a:normAutofit/>
          </a:bodyPr>
          <a:lstStyle>
            <a:lvl1pPr>
              <a:defRPr sz="253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070178"/>
            <a:ext cx="4436269" cy="2000249"/>
          </a:xfrm>
        </p:spPr>
        <p:txBody>
          <a:bodyPr anchor="t">
            <a:normAutofit/>
          </a:bodyPr>
          <a:lstStyle>
            <a:lvl1pPr marL="0" indent="0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93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2pPr>
            <a:lvl3pPr marL="3857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7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7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63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35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24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14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74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538" y="2438401"/>
            <a:ext cx="2185988" cy="5801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8401"/>
            <a:ext cx="2185988" cy="5801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36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538" y="2242467"/>
            <a:ext cx="2175272" cy="11009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8" y="3343401"/>
            <a:ext cx="2175272" cy="4907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2468"/>
            <a:ext cx="2185988" cy="110093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3401"/>
            <a:ext cx="2185988" cy="4907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849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27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1" y="609601"/>
            <a:ext cx="1658779" cy="2133596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87" y="1320800"/>
            <a:ext cx="2603897" cy="6502400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01" y="2743199"/>
            <a:ext cx="1658779" cy="508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93" indent="0">
              <a:buNone/>
              <a:defRPr sz="506"/>
            </a:lvl2pPr>
            <a:lvl3pPr marL="385785" indent="0">
              <a:buNone/>
              <a:defRPr sz="422"/>
            </a:lvl3pPr>
            <a:lvl4pPr marL="578678" indent="0">
              <a:buNone/>
              <a:defRPr sz="380"/>
            </a:lvl4pPr>
            <a:lvl5pPr marL="771571" indent="0">
              <a:buNone/>
              <a:defRPr sz="380"/>
            </a:lvl5pPr>
            <a:lvl6pPr marL="964463" indent="0">
              <a:buNone/>
              <a:defRPr sz="380"/>
            </a:lvl6pPr>
            <a:lvl7pPr marL="1157356" indent="0">
              <a:buNone/>
              <a:defRPr sz="380"/>
            </a:lvl7pPr>
            <a:lvl8pPr marL="1350249" indent="0">
              <a:buNone/>
              <a:defRPr sz="380"/>
            </a:lvl8pPr>
            <a:lvl9pPr marL="1543141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1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953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1" y="609600"/>
            <a:ext cx="1658779" cy="2133600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5987" y="1320800"/>
            <a:ext cx="2603897" cy="6502400"/>
          </a:xfrm>
        </p:spPr>
        <p:txBody>
          <a:bodyPr/>
          <a:lstStyle>
            <a:lvl1pPr marL="0" indent="0">
              <a:buNone/>
              <a:defRPr sz="1350"/>
            </a:lvl1pPr>
            <a:lvl2pPr marL="192893" indent="0">
              <a:buNone/>
              <a:defRPr sz="1181"/>
            </a:lvl2pPr>
            <a:lvl3pPr marL="385785" indent="0">
              <a:buNone/>
              <a:defRPr sz="1013"/>
            </a:lvl3pPr>
            <a:lvl4pPr marL="578678" indent="0">
              <a:buNone/>
              <a:defRPr sz="844"/>
            </a:lvl4pPr>
            <a:lvl5pPr marL="771571" indent="0">
              <a:buNone/>
              <a:defRPr sz="844"/>
            </a:lvl5pPr>
            <a:lvl6pPr marL="964463" indent="0">
              <a:buNone/>
              <a:defRPr sz="844"/>
            </a:lvl6pPr>
            <a:lvl7pPr marL="1157356" indent="0">
              <a:buNone/>
              <a:defRPr sz="844"/>
            </a:lvl7pPr>
            <a:lvl8pPr marL="1350249" indent="0">
              <a:buNone/>
              <a:defRPr sz="844"/>
            </a:lvl8pPr>
            <a:lvl9pPr marL="1543141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01" y="2743200"/>
            <a:ext cx="1658779" cy="508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93" indent="0">
              <a:buNone/>
              <a:defRPr sz="506"/>
            </a:lvl2pPr>
            <a:lvl3pPr marL="385785" indent="0">
              <a:buNone/>
              <a:defRPr sz="422"/>
            </a:lvl3pPr>
            <a:lvl4pPr marL="578678" indent="0">
              <a:buNone/>
              <a:defRPr sz="380"/>
            </a:lvl4pPr>
            <a:lvl5pPr marL="771571" indent="0">
              <a:buNone/>
              <a:defRPr sz="380"/>
            </a:lvl5pPr>
            <a:lvl6pPr marL="964463" indent="0">
              <a:buNone/>
              <a:defRPr sz="380"/>
            </a:lvl6pPr>
            <a:lvl7pPr marL="1157356" indent="0">
              <a:buNone/>
              <a:defRPr sz="380"/>
            </a:lvl7pPr>
            <a:lvl8pPr marL="1350249" indent="0">
              <a:buNone/>
              <a:defRPr sz="380"/>
            </a:lvl8pPr>
            <a:lvl9pPr marL="1543141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496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2591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7" y="480483"/>
            <a:ext cx="110906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0483"/>
            <a:ext cx="3262908" cy="77491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21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499373"/>
            <a:ext cx="3857625" cy="3183467"/>
          </a:xfrm>
        </p:spPr>
        <p:txBody>
          <a:bodyPr anchor="b">
            <a:normAutofit/>
          </a:bodyPr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>
            <a:normAutofit/>
          </a:bodyPr>
          <a:lstStyle>
            <a:lvl1pPr marL="0" indent="0" algn="ctr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93" indent="0" algn="ctr">
              <a:buNone/>
              <a:defRPr sz="1181"/>
            </a:lvl2pPr>
            <a:lvl3pPr marL="385785" indent="0" algn="ctr">
              <a:buNone/>
              <a:defRPr sz="1013"/>
            </a:lvl3pPr>
            <a:lvl4pPr marL="578678" indent="0" algn="ctr">
              <a:buNone/>
              <a:defRPr sz="844"/>
            </a:lvl4pPr>
            <a:lvl5pPr marL="771571" indent="0" algn="ctr">
              <a:buNone/>
              <a:defRPr sz="844"/>
            </a:lvl5pPr>
            <a:lvl6pPr marL="964463" indent="0" algn="ctr">
              <a:buNone/>
              <a:defRPr sz="844"/>
            </a:lvl6pPr>
            <a:lvl7pPr marL="1157356" indent="0" algn="ctr">
              <a:buNone/>
              <a:defRPr sz="844"/>
            </a:lvl7pPr>
            <a:lvl8pPr marL="1350249" indent="0" algn="ctr">
              <a:buNone/>
              <a:defRPr sz="844"/>
            </a:lvl8pPr>
            <a:lvl9pPr marL="1543141" indent="0" algn="ctr">
              <a:buNone/>
              <a:defRPr sz="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77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630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83231"/>
            <a:ext cx="4436269" cy="3801611"/>
          </a:xfrm>
        </p:spPr>
        <p:txBody>
          <a:bodyPr anchor="b">
            <a:normAutofit/>
          </a:bodyPr>
          <a:lstStyle>
            <a:lvl1pPr>
              <a:defRPr sz="253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070178"/>
            <a:ext cx="4436269" cy="2000249"/>
          </a:xfrm>
        </p:spPr>
        <p:txBody>
          <a:bodyPr anchor="t">
            <a:normAutofit/>
          </a:bodyPr>
          <a:lstStyle>
            <a:lvl1pPr marL="0" indent="0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93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2pPr>
            <a:lvl3pPr marL="3857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7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7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63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35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24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14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85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538" y="2438401"/>
            <a:ext cx="2185988" cy="5801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8401"/>
            <a:ext cx="2185988" cy="5801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0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538" y="2242467"/>
            <a:ext cx="2175272" cy="11009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8" y="3343401"/>
            <a:ext cx="2175272" cy="4907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2468"/>
            <a:ext cx="2185988" cy="110093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3401"/>
            <a:ext cx="2185988" cy="4907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19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83231"/>
            <a:ext cx="4436269" cy="3801611"/>
          </a:xfrm>
        </p:spPr>
        <p:txBody>
          <a:bodyPr anchor="b">
            <a:normAutofit/>
          </a:bodyPr>
          <a:lstStyle>
            <a:lvl1pPr>
              <a:defRPr sz="253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070178"/>
            <a:ext cx="4436269" cy="2000249"/>
          </a:xfrm>
        </p:spPr>
        <p:txBody>
          <a:bodyPr anchor="t">
            <a:normAutofit/>
          </a:bodyPr>
          <a:lstStyle>
            <a:lvl1pPr marL="0" indent="0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93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2pPr>
            <a:lvl3pPr marL="3857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7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7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63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35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24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14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138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1" y="609601"/>
            <a:ext cx="1658779" cy="2133596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87" y="1320800"/>
            <a:ext cx="2603897" cy="6502400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01" y="2743199"/>
            <a:ext cx="1658779" cy="508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93" indent="0">
              <a:buNone/>
              <a:defRPr sz="506"/>
            </a:lvl2pPr>
            <a:lvl3pPr marL="385785" indent="0">
              <a:buNone/>
              <a:defRPr sz="422"/>
            </a:lvl3pPr>
            <a:lvl4pPr marL="578678" indent="0">
              <a:buNone/>
              <a:defRPr sz="380"/>
            </a:lvl4pPr>
            <a:lvl5pPr marL="771571" indent="0">
              <a:buNone/>
              <a:defRPr sz="380"/>
            </a:lvl5pPr>
            <a:lvl6pPr marL="964463" indent="0">
              <a:buNone/>
              <a:defRPr sz="380"/>
            </a:lvl6pPr>
            <a:lvl7pPr marL="1157356" indent="0">
              <a:buNone/>
              <a:defRPr sz="380"/>
            </a:lvl7pPr>
            <a:lvl8pPr marL="1350249" indent="0">
              <a:buNone/>
              <a:defRPr sz="380"/>
            </a:lvl8pPr>
            <a:lvl9pPr marL="1543141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630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1" y="609600"/>
            <a:ext cx="1658779" cy="2133600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5987" y="1320800"/>
            <a:ext cx="2603897" cy="6502400"/>
          </a:xfrm>
        </p:spPr>
        <p:txBody>
          <a:bodyPr/>
          <a:lstStyle>
            <a:lvl1pPr marL="0" indent="0">
              <a:buNone/>
              <a:defRPr sz="1350"/>
            </a:lvl1pPr>
            <a:lvl2pPr marL="192893" indent="0">
              <a:buNone/>
              <a:defRPr sz="1181"/>
            </a:lvl2pPr>
            <a:lvl3pPr marL="385785" indent="0">
              <a:buNone/>
              <a:defRPr sz="1013"/>
            </a:lvl3pPr>
            <a:lvl4pPr marL="578678" indent="0">
              <a:buNone/>
              <a:defRPr sz="844"/>
            </a:lvl4pPr>
            <a:lvl5pPr marL="771571" indent="0">
              <a:buNone/>
              <a:defRPr sz="844"/>
            </a:lvl5pPr>
            <a:lvl6pPr marL="964463" indent="0">
              <a:buNone/>
              <a:defRPr sz="844"/>
            </a:lvl6pPr>
            <a:lvl7pPr marL="1157356" indent="0">
              <a:buNone/>
              <a:defRPr sz="844"/>
            </a:lvl7pPr>
            <a:lvl8pPr marL="1350249" indent="0">
              <a:buNone/>
              <a:defRPr sz="844"/>
            </a:lvl8pPr>
            <a:lvl9pPr marL="1543141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01" y="2743200"/>
            <a:ext cx="1658779" cy="508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93" indent="0">
              <a:buNone/>
              <a:defRPr sz="506"/>
            </a:lvl2pPr>
            <a:lvl3pPr marL="385785" indent="0">
              <a:buNone/>
              <a:defRPr sz="422"/>
            </a:lvl3pPr>
            <a:lvl4pPr marL="578678" indent="0">
              <a:buNone/>
              <a:defRPr sz="380"/>
            </a:lvl4pPr>
            <a:lvl5pPr marL="771571" indent="0">
              <a:buNone/>
              <a:defRPr sz="380"/>
            </a:lvl5pPr>
            <a:lvl6pPr marL="964463" indent="0">
              <a:buNone/>
              <a:defRPr sz="380"/>
            </a:lvl6pPr>
            <a:lvl7pPr marL="1157356" indent="0">
              <a:buNone/>
              <a:defRPr sz="380"/>
            </a:lvl7pPr>
            <a:lvl8pPr marL="1350249" indent="0">
              <a:buNone/>
              <a:defRPr sz="380"/>
            </a:lvl8pPr>
            <a:lvl9pPr marL="1543141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7634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358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7" y="480483"/>
            <a:ext cx="110906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0483"/>
            <a:ext cx="3262908" cy="77491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8977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38" y="1499373"/>
            <a:ext cx="3857625" cy="3183467"/>
          </a:xfrm>
        </p:spPr>
        <p:txBody>
          <a:bodyPr anchor="b">
            <a:normAutofit/>
          </a:bodyPr>
          <a:lstStyle>
            <a:lvl1pPr algn="ctr">
              <a:defRPr sz="253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38" y="4802717"/>
            <a:ext cx="3857625" cy="2207683"/>
          </a:xfrm>
        </p:spPr>
        <p:txBody>
          <a:bodyPr>
            <a:normAutofit/>
          </a:bodyPr>
          <a:lstStyle>
            <a:lvl1pPr marL="0" indent="0" algn="ctr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93" indent="0" algn="ctr">
              <a:buNone/>
              <a:defRPr sz="1181"/>
            </a:lvl2pPr>
            <a:lvl3pPr marL="385785" indent="0" algn="ctr">
              <a:buNone/>
              <a:defRPr sz="1013"/>
            </a:lvl3pPr>
            <a:lvl4pPr marL="578678" indent="0" algn="ctr">
              <a:buNone/>
              <a:defRPr sz="844"/>
            </a:lvl4pPr>
            <a:lvl5pPr marL="771571" indent="0" algn="ctr">
              <a:buNone/>
              <a:defRPr sz="844"/>
            </a:lvl5pPr>
            <a:lvl6pPr marL="964463" indent="0" algn="ctr">
              <a:buNone/>
              <a:defRPr sz="844"/>
            </a:lvl6pPr>
            <a:lvl7pPr marL="1157356" indent="0" algn="ctr">
              <a:buNone/>
              <a:defRPr sz="844"/>
            </a:lvl7pPr>
            <a:lvl8pPr marL="1350249" indent="0" algn="ctr">
              <a:buNone/>
              <a:defRPr sz="844"/>
            </a:lvl8pPr>
            <a:lvl9pPr marL="1543141" indent="0" algn="ctr">
              <a:buNone/>
              <a:defRPr sz="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7157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3344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37" y="2283231"/>
            <a:ext cx="4436269" cy="3801611"/>
          </a:xfrm>
        </p:spPr>
        <p:txBody>
          <a:bodyPr anchor="b">
            <a:normAutofit/>
          </a:bodyPr>
          <a:lstStyle>
            <a:lvl1pPr>
              <a:defRPr sz="2531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37" y="6070178"/>
            <a:ext cx="4436269" cy="2000249"/>
          </a:xfrm>
        </p:spPr>
        <p:txBody>
          <a:bodyPr anchor="t">
            <a:normAutofit/>
          </a:bodyPr>
          <a:lstStyle>
            <a:lvl1pPr marL="0" indent="0">
              <a:buNone/>
              <a:defRPr sz="101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92893" indent="0">
              <a:buNone/>
              <a:defRPr sz="759">
                <a:solidFill>
                  <a:schemeClr val="tx1">
                    <a:tint val="75000"/>
                  </a:schemeClr>
                </a:solidFill>
              </a:defRPr>
            </a:lvl2pPr>
            <a:lvl3pPr marL="38578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7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7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63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35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24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141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119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538" y="2438401"/>
            <a:ext cx="2185988" cy="5801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8401"/>
            <a:ext cx="2185988" cy="5801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0203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538" y="2242467"/>
            <a:ext cx="2175272" cy="11009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8" y="3343401"/>
            <a:ext cx="2175272" cy="4907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2468"/>
            <a:ext cx="2185988" cy="110093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3401"/>
            <a:ext cx="2185988" cy="4907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54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538" y="2438401"/>
            <a:ext cx="2185988" cy="5801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897" y="2438401"/>
            <a:ext cx="2185988" cy="5801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59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463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1" y="609601"/>
            <a:ext cx="1658779" cy="2133596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87" y="1320800"/>
            <a:ext cx="2603897" cy="6502400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01" y="2743199"/>
            <a:ext cx="1658779" cy="508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93" indent="0">
              <a:buNone/>
              <a:defRPr sz="506"/>
            </a:lvl2pPr>
            <a:lvl3pPr marL="385785" indent="0">
              <a:buNone/>
              <a:defRPr sz="422"/>
            </a:lvl3pPr>
            <a:lvl4pPr marL="578678" indent="0">
              <a:buNone/>
              <a:defRPr sz="380"/>
            </a:lvl4pPr>
            <a:lvl5pPr marL="771571" indent="0">
              <a:buNone/>
              <a:defRPr sz="380"/>
            </a:lvl5pPr>
            <a:lvl6pPr marL="964463" indent="0">
              <a:buNone/>
              <a:defRPr sz="380"/>
            </a:lvl6pPr>
            <a:lvl7pPr marL="1157356" indent="0">
              <a:buNone/>
              <a:defRPr sz="380"/>
            </a:lvl7pPr>
            <a:lvl8pPr marL="1350249" indent="0">
              <a:buNone/>
              <a:defRPr sz="380"/>
            </a:lvl8pPr>
            <a:lvl9pPr marL="1543141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4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1" y="609600"/>
            <a:ext cx="1658779" cy="2133600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5987" y="1320800"/>
            <a:ext cx="2603897" cy="6502400"/>
          </a:xfrm>
        </p:spPr>
        <p:txBody>
          <a:bodyPr/>
          <a:lstStyle>
            <a:lvl1pPr marL="0" indent="0">
              <a:buNone/>
              <a:defRPr sz="1350"/>
            </a:lvl1pPr>
            <a:lvl2pPr marL="192893" indent="0">
              <a:buNone/>
              <a:defRPr sz="1181"/>
            </a:lvl2pPr>
            <a:lvl3pPr marL="385785" indent="0">
              <a:buNone/>
              <a:defRPr sz="1013"/>
            </a:lvl3pPr>
            <a:lvl4pPr marL="578678" indent="0">
              <a:buNone/>
              <a:defRPr sz="844"/>
            </a:lvl4pPr>
            <a:lvl5pPr marL="771571" indent="0">
              <a:buNone/>
              <a:defRPr sz="844"/>
            </a:lvl5pPr>
            <a:lvl6pPr marL="964463" indent="0">
              <a:buNone/>
              <a:defRPr sz="844"/>
            </a:lvl6pPr>
            <a:lvl7pPr marL="1157356" indent="0">
              <a:buNone/>
              <a:defRPr sz="844"/>
            </a:lvl7pPr>
            <a:lvl8pPr marL="1350249" indent="0">
              <a:buNone/>
              <a:defRPr sz="844"/>
            </a:lvl8pPr>
            <a:lvl9pPr marL="1543141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01" y="2743200"/>
            <a:ext cx="1658779" cy="508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93" indent="0">
              <a:buNone/>
              <a:defRPr sz="506"/>
            </a:lvl2pPr>
            <a:lvl3pPr marL="385785" indent="0">
              <a:buNone/>
              <a:defRPr sz="422"/>
            </a:lvl3pPr>
            <a:lvl4pPr marL="578678" indent="0">
              <a:buNone/>
              <a:defRPr sz="380"/>
            </a:lvl4pPr>
            <a:lvl5pPr marL="771571" indent="0">
              <a:buNone/>
              <a:defRPr sz="380"/>
            </a:lvl5pPr>
            <a:lvl6pPr marL="964463" indent="0">
              <a:buNone/>
              <a:defRPr sz="380"/>
            </a:lvl6pPr>
            <a:lvl7pPr marL="1157356" indent="0">
              <a:buNone/>
              <a:defRPr sz="380"/>
            </a:lvl7pPr>
            <a:lvl8pPr marL="1350249" indent="0">
              <a:buNone/>
              <a:defRPr sz="380"/>
            </a:lvl8pPr>
            <a:lvl9pPr marL="1543141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872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5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80817" y="480483"/>
            <a:ext cx="1109067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3616" y="480483"/>
            <a:ext cx="3262908" cy="774911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9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538" y="2242467"/>
            <a:ext cx="2175272" cy="110093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6538" y="3343401"/>
            <a:ext cx="2175272" cy="4907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3897" y="2242468"/>
            <a:ext cx="2185988" cy="1100931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013" b="1"/>
            </a:lvl1pPr>
            <a:lvl2pPr marL="192893" indent="0">
              <a:buNone/>
              <a:defRPr sz="844" b="1"/>
            </a:lvl2pPr>
            <a:lvl3pPr marL="385785" indent="0">
              <a:buNone/>
              <a:defRPr sz="759" b="1"/>
            </a:lvl3pPr>
            <a:lvl4pPr marL="578678" indent="0">
              <a:buNone/>
              <a:defRPr sz="675" b="1"/>
            </a:lvl4pPr>
            <a:lvl5pPr marL="771571" indent="0">
              <a:buNone/>
              <a:defRPr sz="675" b="1"/>
            </a:lvl5pPr>
            <a:lvl6pPr marL="964463" indent="0">
              <a:buNone/>
              <a:defRPr sz="675" b="1"/>
            </a:lvl6pPr>
            <a:lvl7pPr marL="1157356" indent="0">
              <a:buNone/>
              <a:defRPr sz="675" b="1"/>
            </a:lvl7pPr>
            <a:lvl8pPr marL="1350249" indent="0">
              <a:buNone/>
              <a:defRPr sz="675" b="1"/>
            </a:lvl8pPr>
            <a:lvl9pPr marL="1543141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3897" y="3343401"/>
            <a:ext cx="2185988" cy="49073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2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69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1" y="609601"/>
            <a:ext cx="1658779" cy="2133596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987" y="1320800"/>
            <a:ext cx="2603897" cy="6502400"/>
          </a:xfr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01" y="2743199"/>
            <a:ext cx="1658779" cy="508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93" indent="0">
              <a:buNone/>
              <a:defRPr sz="506"/>
            </a:lvl2pPr>
            <a:lvl3pPr marL="385785" indent="0">
              <a:buNone/>
              <a:defRPr sz="422"/>
            </a:lvl3pPr>
            <a:lvl4pPr marL="578678" indent="0">
              <a:buNone/>
              <a:defRPr sz="380"/>
            </a:lvl4pPr>
            <a:lvl5pPr marL="771571" indent="0">
              <a:buNone/>
              <a:defRPr sz="380"/>
            </a:lvl5pPr>
            <a:lvl6pPr marL="964463" indent="0">
              <a:buNone/>
              <a:defRPr sz="380"/>
            </a:lvl6pPr>
            <a:lvl7pPr marL="1157356" indent="0">
              <a:buNone/>
              <a:defRPr sz="380"/>
            </a:lvl7pPr>
            <a:lvl8pPr marL="1350249" indent="0">
              <a:buNone/>
              <a:defRPr sz="380"/>
            </a:lvl8pPr>
            <a:lvl9pPr marL="1543141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1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01" y="609600"/>
            <a:ext cx="1658779" cy="2133600"/>
          </a:xfrm>
        </p:spPr>
        <p:txBody>
          <a:bodyPr anchor="b">
            <a:normAutofit/>
          </a:bodyPr>
          <a:lstStyle>
            <a:lvl1pPr>
              <a:defRPr sz="135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85987" y="1320800"/>
            <a:ext cx="2603897" cy="6502400"/>
          </a:xfrm>
        </p:spPr>
        <p:txBody>
          <a:bodyPr/>
          <a:lstStyle>
            <a:lvl1pPr marL="0" indent="0">
              <a:buNone/>
              <a:defRPr sz="1350"/>
            </a:lvl1pPr>
            <a:lvl2pPr marL="192893" indent="0">
              <a:buNone/>
              <a:defRPr sz="1181"/>
            </a:lvl2pPr>
            <a:lvl3pPr marL="385785" indent="0">
              <a:buNone/>
              <a:defRPr sz="1013"/>
            </a:lvl3pPr>
            <a:lvl4pPr marL="578678" indent="0">
              <a:buNone/>
              <a:defRPr sz="844"/>
            </a:lvl4pPr>
            <a:lvl5pPr marL="771571" indent="0">
              <a:buNone/>
              <a:defRPr sz="844"/>
            </a:lvl5pPr>
            <a:lvl6pPr marL="964463" indent="0">
              <a:buNone/>
              <a:defRPr sz="844"/>
            </a:lvl6pPr>
            <a:lvl7pPr marL="1157356" indent="0">
              <a:buNone/>
              <a:defRPr sz="844"/>
            </a:lvl7pPr>
            <a:lvl8pPr marL="1350249" indent="0">
              <a:buNone/>
              <a:defRPr sz="844"/>
            </a:lvl8pPr>
            <a:lvl9pPr marL="1543141" indent="0">
              <a:buNone/>
              <a:defRPr sz="84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01" y="2743200"/>
            <a:ext cx="1658779" cy="508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675"/>
            </a:lvl1pPr>
            <a:lvl2pPr marL="192893" indent="0">
              <a:buNone/>
              <a:defRPr sz="506"/>
            </a:lvl2pPr>
            <a:lvl3pPr marL="385785" indent="0">
              <a:buNone/>
              <a:defRPr sz="422"/>
            </a:lvl3pPr>
            <a:lvl4pPr marL="578678" indent="0">
              <a:buNone/>
              <a:defRPr sz="380"/>
            </a:lvl4pPr>
            <a:lvl5pPr marL="771571" indent="0">
              <a:buNone/>
              <a:defRPr sz="380"/>
            </a:lvl5pPr>
            <a:lvl6pPr marL="964463" indent="0">
              <a:buNone/>
              <a:defRPr sz="380"/>
            </a:lvl6pPr>
            <a:lvl7pPr marL="1157356" indent="0">
              <a:buNone/>
              <a:defRPr sz="380"/>
            </a:lvl7pPr>
            <a:lvl8pPr marL="1350249" indent="0">
              <a:buNone/>
              <a:defRPr sz="380"/>
            </a:lvl8pPr>
            <a:lvl9pPr marL="1543141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8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538" y="487680"/>
            <a:ext cx="4436269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538" y="2438401"/>
            <a:ext cx="4436269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519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6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5785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6" indent="-96446" algn="l" defTabSz="385785" rtl="0" eaLnBrk="1" latinLnBrk="0" hangingPunct="1">
        <a:lnSpc>
          <a:spcPct val="90000"/>
        </a:lnSpc>
        <a:spcBef>
          <a:spcPts val="422"/>
        </a:spcBef>
        <a:buFont typeface="Wingdings 2" pitchFamily="18" charset="2"/>
        <a:buChar char="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39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32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124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8017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910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802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695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588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9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85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78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7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6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356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249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14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538" y="487680"/>
            <a:ext cx="4436269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538" y="2438401"/>
            <a:ext cx="4436269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519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23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5785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6" indent="-96446" algn="l" defTabSz="385785" rtl="0" eaLnBrk="1" latinLnBrk="0" hangingPunct="1">
        <a:lnSpc>
          <a:spcPct val="90000"/>
        </a:lnSpc>
        <a:spcBef>
          <a:spcPts val="422"/>
        </a:spcBef>
        <a:buFont typeface="Wingdings 2" pitchFamily="18" charset="2"/>
        <a:buChar char="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39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32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124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8017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910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802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695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588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9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85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78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7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6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356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249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14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538" y="487680"/>
            <a:ext cx="4436269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538" y="2438401"/>
            <a:ext cx="4436269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519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5785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6" indent="-96446" algn="l" defTabSz="385785" rtl="0" eaLnBrk="1" latinLnBrk="0" hangingPunct="1">
        <a:lnSpc>
          <a:spcPct val="90000"/>
        </a:lnSpc>
        <a:spcBef>
          <a:spcPts val="422"/>
        </a:spcBef>
        <a:buFont typeface="Wingdings 2" pitchFamily="18" charset="2"/>
        <a:buChar char="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39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32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124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8017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910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802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695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588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9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85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78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7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6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356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249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14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6538" y="487680"/>
            <a:ext cx="4436269" cy="17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538" y="2438401"/>
            <a:ext cx="4436269" cy="5801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3615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8EF7D88-D2E3-4718-B614-FB7520CC2DE9}" type="datetimeFigureOut">
              <a:rPr lang="zh-CN" altLang="en-US" smtClean="0"/>
              <a:t>2024/1/22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03785" y="8475134"/>
            <a:ext cx="173593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35519" y="8475134"/>
            <a:ext cx="115728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37120-8044-4D26-91BF-8CD68AB1B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7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85785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6" indent="-96446" algn="l" defTabSz="385785" rtl="0" eaLnBrk="1" latinLnBrk="0" hangingPunct="1">
        <a:lnSpc>
          <a:spcPct val="90000"/>
        </a:lnSpc>
        <a:spcBef>
          <a:spcPts val="422"/>
        </a:spcBef>
        <a:buFont typeface="Wingdings 2" pitchFamily="18" charset="2"/>
        <a:buChar char="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39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32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124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868017" indent="-96446" algn="l" defTabSz="385785" rtl="0" eaLnBrk="1" latinLnBrk="0" hangingPunct="1">
        <a:lnSpc>
          <a:spcPct val="90000"/>
        </a:lnSpc>
        <a:spcBef>
          <a:spcPts val="211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1060910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253802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446695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639588" indent="-96446" algn="l" defTabSz="385785" rtl="0" eaLnBrk="1" latinLnBrk="0" hangingPunct="1">
        <a:spcBef>
          <a:spcPct val="20000"/>
        </a:spcBef>
        <a:buFont typeface="Wingdings 2" pitchFamily="18" charset="2"/>
        <a:buChar char=""/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1pPr>
      <a:lvl2pPr marL="19289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2pPr>
      <a:lvl3pPr marL="385785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3pPr>
      <a:lvl4pPr marL="578678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4pPr>
      <a:lvl5pPr marL="77157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5pPr>
      <a:lvl6pPr marL="964463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6pPr>
      <a:lvl7pPr marL="1157356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7pPr>
      <a:lvl8pPr marL="1350249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8pPr>
      <a:lvl9pPr marL="1543141" algn="l" defTabSz="385785" rtl="0" eaLnBrk="1" latinLnBrk="0" hangingPunct="1">
        <a:defRPr sz="7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D9CF57A-3731-53FA-7103-46EB289B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21" y="2186480"/>
            <a:ext cx="299077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6F84BC0-0102-E097-55F7-1A61CD2A97B6}"/>
              </a:ext>
            </a:extLst>
          </p:cNvPr>
          <p:cNvSpPr txBox="1"/>
          <p:nvPr/>
        </p:nvSpPr>
        <p:spPr>
          <a:xfrm>
            <a:off x="566338" y="477848"/>
            <a:ext cx="40764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Tiny and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App small as 4m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No ad and unnecessary functions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3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CDF9C8-186C-2781-FCF9-AB4AC39F7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42" y="2271985"/>
            <a:ext cx="299077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DFBA249-CEE6-901C-EE71-563A40F2C8AC}"/>
              </a:ext>
            </a:extLst>
          </p:cNvPr>
          <p:cNvCxnSpPr>
            <a:cxnSpLocks/>
          </p:cNvCxnSpPr>
          <p:nvPr/>
        </p:nvCxnSpPr>
        <p:spPr>
          <a:xfrm flipH="1">
            <a:off x="2710754" y="6997744"/>
            <a:ext cx="30931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FDB44959-BB97-A6DE-6627-669EF7725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707" y="6955070"/>
            <a:ext cx="336647" cy="33664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7FE3F79-CBD7-69E3-F81E-76168BA7A82C}"/>
              </a:ext>
            </a:extLst>
          </p:cNvPr>
          <p:cNvSpPr txBox="1"/>
          <p:nvPr/>
        </p:nvSpPr>
        <p:spPr>
          <a:xfrm>
            <a:off x="566338" y="392015"/>
            <a:ext cx="40764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Floating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Scroll up/down, swipe left/right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Auto-scrolling with speed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Page browsing with only </a:t>
            </a:r>
            <a:r>
              <a:rPr lang="en-US" altLang="zh-CN"/>
              <a:t>one finger</a:t>
            </a:r>
            <a:endParaRPr lang="zh-CN" altLang="en-US" dirty="0"/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BE21B4F0-123D-7ECE-2033-A3D246B0A7ED}"/>
              </a:ext>
            </a:extLst>
          </p:cNvPr>
          <p:cNvSpPr/>
          <p:nvPr/>
        </p:nvSpPr>
        <p:spPr>
          <a:xfrm>
            <a:off x="453617" y="6272342"/>
            <a:ext cx="1407250" cy="563124"/>
          </a:xfrm>
          <a:prstGeom prst="borderCallout2">
            <a:avLst>
              <a:gd name="adj1" fmla="val 76737"/>
              <a:gd name="adj2" fmla="val 98363"/>
              <a:gd name="adj3" fmla="val 112604"/>
              <a:gd name="adj4" fmla="val 121801"/>
              <a:gd name="adj5" fmla="val 127408"/>
              <a:gd name="adj6" fmla="val 15623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Touch &amp; swipe out of the button boundary, trigger page swipe.</a:t>
            </a:r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132E6603-A3F9-4F16-0E04-A9C81D168E51}"/>
              </a:ext>
            </a:extLst>
          </p:cNvPr>
          <p:cNvSpPr/>
          <p:nvPr/>
        </p:nvSpPr>
        <p:spPr>
          <a:xfrm>
            <a:off x="3375563" y="4961652"/>
            <a:ext cx="1544897" cy="883256"/>
          </a:xfrm>
          <a:prstGeom prst="borderCallout2">
            <a:avLst>
              <a:gd name="adj1" fmla="val 100357"/>
              <a:gd name="adj2" fmla="val 67622"/>
              <a:gd name="adj3" fmla="val 154390"/>
              <a:gd name="adj4" fmla="val 57361"/>
              <a:gd name="adj5" fmla="val 198155"/>
              <a:gd name="adj6" fmla="val -1677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Floating button: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Click: scroll up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Double-click: auto-scroll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Long-click: drag &amp; move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Swipe-out: swipe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85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8842C41-1361-3F9A-1870-02E418AA4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78" y="2316232"/>
            <a:ext cx="2990769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4E6211-42CD-03C0-916A-22745417D820}"/>
              </a:ext>
            </a:extLst>
          </p:cNvPr>
          <p:cNvSpPr txBox="1"/>
          <p:nvPr/>
        </p:nvSpPr>
        <p:spPr>
          <a:xfrm>
            <a:off x="566338" y="477848"/>
            <a:ext cx="40764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Hidden Bookmarks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Toggle hide/show your private bookmarks</a:t>
            </a:r>
            <a:endParaRPr lang="zh-CN" altLang="en-US" dirty="0"/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74D979BD-3758-FE9F-9107-C3DC76ABE7D6}"/>
              </a:ext>
            </a:extLst>
          </p:cNvPr>
          <p:cNvSpPr/>
          <p:nvPr/>
        </p:nvSpPr>
        <p:spPr>
          <a:xfrm>
            <a:off x="3793847" y="5684520"/>
            <a:ext cx="1291035" cy="632898"/>
          </a:xfrm>
          <a:prstGeom prst="borderCallout2">
            <a:avLst>
              <a:gd name="adj1" fmla="val 103969"/>
              <a:gd name="adj2" fmla="val 69098"/>
              <a:gd name="adj3" fmla="val 172933"/>
              <a:gd name="adj4" fmla="val 60309"/>
              <a:gd name="adj5" fmla="val 236325"/>
              <a:gd name="adj6" fmla="val 16197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When showing hidden bookmarks, click to toggle status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8" name="标注: 弯曲线形 7">
            <a:extLst>
              <a:ext uri="{FF2B5EF4-FFF2-40B4-BE49-F238E27FC236}">
                <a16:creationId xmlns:a16="http://schemas.microsoft.com/office/drawing/2014/main" id="{D6D8931F-FD11-12EA-25C1-3C802B98793D}"/>
              </a:ext>
            </a:extLst>
          </p:cNvPr>
          <p:cNvSpPr/>
          <p:nvPr/>
        </p:nvSpPr>
        <p:spPr>
          <a:xfrm>
            <a:off x="2335530" y="3749040"/>
            <a:ext cx="1291035" cy="259080"/>
          </a:xfrm>
          <a:prstGeom prst="borderCallout2">
            <a:avLst>
              <a:gd name="adj1" fmla="val 104502"/>
              <a:gd name="adj2" fmla="val 65261"/>
              <a:gd name="adj3" fmla="val 222056"/>
              <a:gd name="adj4" fmla="val 59718"/>
              <a:gd name="adj5" fmla="val 399335"/>
              <a:gd name="adj6" fmla="val 2904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双击显示隐藏的书签</a:t>
            </a:r>
          </a:p>
        </p:txBody>
      </p:sp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B94B24B9-814A-6899-EBFE-4DA31F8C5FA8}"/>
              </a:ext>
            </a:extLst>
          </p:cNvPr>
          <p:cNvSpPr/>
          <p:nvPr/>
        </p:nvSpPr>
        <p:spPr>
          <a:xfrm>
            <a:off x="2168247" y="3643023"/>
            <a:ext cx="1625600" cy="365097"/>
          </a:xfrm>
          <a:prstGeom prst="borderCallout2">
            <a:avLst>
              <a:gd name="adj1" fmla="val 100090"/>
              <a:gd name="adj2" fmla="val 37520"/>
              <a:gd name="adj3" fmla="val 164703"/>
              <a:gd name="adj4" fmla="val 18698"/>
              <a:gd name="adj5" fmla="val 188744"/>
              <a:gd name="adj6" fmla="val -738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Double-click the title to show hidden bookmarks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4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E5FE3D-7A7D-6A26-E5EF-E7BF4C0E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03" y="2434217"/>
            <a:ext cx="2786849" cy="60381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B55BFB8-F076-C2C1-EDBD-40C9634E6C53}"/>
              </a:ext>
            </a:extLst>
          </p:cNvPr>
          <p:cNvSpPr txBox="1"/>
          <p:nvPr/>
        </p:nvSpPr>
        <p:spPr>
          <a:xfrm>
            <a:off x="566338" y="477848"/>
            <a:ext cx="40764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Inject </a:t>
            </a:r>
            <a:r>
              <a:rPr lang="en-US" altLang="zh-CN" sz="2800" dirty="0" err="1"/>
              <a:t>Javascript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Support </a:t>
            </a:r>
            <a:r>
              <a:rPr lang="en-US" altLang="zh-CN" dirty="0" err="1"/>
              <a:t>TamperMonkey</a:t>
            </a:r>
            <a:r>
              <a:rPr lang="en-US" altLang="zh-CN" dirty="0"/>
              <a:t> 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Enhance browser function unlimitedly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19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68996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375</TotalTime>
  <Words>105</Words>
  <Application>Microsoft Office PowerPoint</Application>
  <PresentationFormat>全屏显示(16:9)</PresentationFormat>
  <Paragraphs>25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3_HDOfficeLightV0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ken zhao</dc:creator>
  <cp:lastModifiedBy>ken zhao</cp:lastModifiedBy>
  <cp:revision>4</cp:revision>
  <dcterms:created xsi:type="dcterms:W3CDTF">2024-01-21T03:26:26Z</dcterms:created>
  <dcterms:modified xsi:type="dcterms:W3CDTF">2024-01-22T03:21:23Z</dcterms:modified>
</cp:coreProperties>
</file>