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4" r:id="rId3"/>
  </p:sldIdLst>
  <p:sldSz cx="1105852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7" autoAdjust="0"/>
    <p:restoredTop sz="95078" autoAdjust="0"/>
  </p:normalViewPr>
  <p:slideViewPr>
    <p:cSldViewPr snapToGrid="0">
      <p:cViewPr varScale="1">
        <p:scale>
          <a:sx n="105" d="100"/>
          <a:sy n="105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16" y="885567"/>
            <a:ext cx="8293894" cy="1880235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6" y="2836605"/>
            <a:ext cx="8293894" cy="1303913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3757" y="283785"/>
            <a:ext cx="238449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273" y="283785"/>
            <a:ext cx="701525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4" y="1348533"/>
            <a:ext cx="9537978" cy="2245326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514" y="3585199"/>
            <a:ext cx="9537978" cy="1181397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557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378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6" y="1324457"/>
            <a:ext cx="4676835" cy="65023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556" y="1974696"/>
            <a:ext cx="4676835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8379" y="1324458"/>
            <a:ext cx="4699874" cy="65023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8379" y="1974696"/>
            <a:ext cx="4699874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5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8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57" y="288036"/>
            <a:ext cx="9537978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7" y="1440180"/>
            <a:ext cx="9537978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274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137" y="5005626"/>
            <a:ext cx="37322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6366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635" y="591470"/>
            <a:ext cx="2076157" cy="4498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788276" y="1060231"/>
            <a:ext cx="59199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KenBrowser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sz="1400" dirty="0"/>
              <a:t>If you tired of those big and heavy mobile browsers in market, try this one!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Floating button enables you use only one finger to scroll page up/down, swipe left/right, and auto-scrolling!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Can hide your private 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Customized 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 injecting in webpages, supports </a:t>
            </a:r>
            <a:r>
              <a:rPr lang="en-US" altLang="zh-CN" sz="1400" dirty="0" err="1"/>
              <a:t>TamperMonkey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0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8E881D2-FD00-B7D2-43FC-B2C0C1FC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80" y="1598679"/>
            <a:ext cx="1646063" cy="164606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1D24F6-D69D-4244-8908-26047E1B8BDC}"/>
              </a:ext>
            </a:extLst>
          </p:cNvPr>
          <p:cNvSpPr/>
          <p:nvPr/>
        </p:nvSpPr>
        <p:spPr>
          <a:xfrm rot="20933057">
            <a:off x="2038104" y="2033406"/>
            <a:ext cx="1357315" cy="287114"/>
          </a:xfrm>
          <a:prstGeom prst="ellipse">
            <a:avLst/>
          </a:prstGeom>
          <a:noFill/>
          <a:ln w="28575">
            <a:solidFill>
              <a:srgbClr val="DBDBD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5D2818-5F68-E19F-9C3C-7F150EC4AAA7}"/>
              </a:ext>
            </a:extLst>
          </p:cNvPr>
          <p:cNvSpPr/>
          <p:nvPr/>
        </p:nvSpPr>
        <p:spPr>
          <a:xfrm>
            <a:off x="3326445" y="1984058"/>
            <a:ext cx="113032" cy="1035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42A05E-50C7-F7A4-96BF-D1B2515D4303}"/>
              </a:ext>
            </a:extLst>
          </p:cNvPr>
          <p:cNvSpPr/>
          <p:nvPr/>
        </p:nvSpPr>
        <p:spPr>
          <a:xfrm>
            <a:off x="2228278" y="2586037"/>
            <a:ext cx="979170" cy="42291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7EBC7-EAC0-0009-2CB0-CFDE8A8C93FD}"/>
              </a:ext>
            </a:extLst>
          </p:cNvPr>
          <p:cNvSpPr/>
          <p:nvPr/>
        </p:nvSpPr>
        <p:spPr>
          <a:xfrm>
            <a:off x="2011085" y="2421710"/>
            <a:ext cx="12975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i="1" dirty="0">
                <a:ln w="0"/>
                <a:solidFill>
                  <a:srgbClr val="DBDBDB"/>
                </a:solidFill>
                <a:latin typeface="Arial Black" panose="020B0A04020102020204" pitchFamily="34" charset="0"/>
              </a:rPr>
              <a:t>KB</a:t>
            </a:r>
            <a:endParaRPr lang="zh-CN" altLang="en-US" sz="4800" i="1" dirty="0">
              <a:ln w="0"/>
              <a:solidFill>
                <a:srgbClr val="DBDBD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6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687</TotalTime>
  <Words>55</Words>
  <Application>Microsoft Office PowerPoint</Application>
  <PresentationFormat>自定义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Wingdings 2</vt:lpstr>
      <vt:lpstr>HDOfficeLightV0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5</cp:revision>
  <dcterms:created xsi:type="dcterms:W3CDTF">2023-04-04T12:58:45Z</dcterms:created>
  <dcterms:modified xsi:type="dcterms:W3CDTF">2024-01-23T02:33:52Z</dcterms:modified>
</cp:coreProperties>
</file>