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7" r:id="rId3"/>
    <p:sldId id="268" r:id="rId4"/>
  </p:sldIdLst>
  <p:sldSz cx="1105852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078" autoAdjust="0"/>
  </p:normalViewPr>
  <p:slideViewPr>
    <p:cSldViewPr snapToGrid="0">
      <p:cViewPr varScale="1">
        <p:scale>
          <a:sx n="105" d="100"/>
          <a:sy n="10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16" y="885567"/>
            <a:ext cx="8293894" cy="1880235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6" y="2836605"/>
            <a:ext cx="8293894" cy="1303913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3757" y="283785"/>
            <a:ext cx="238449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273" y="283785"/>
            <a:ext cx="701525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4" y="1348533"/>
            <a:ext cx="9537978" cy="2245326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514" y="3585199"/>
            <a:ext cx="9537978" cy="1181397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557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378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6" y="1324457"/>
            <a:ext cx="4676835" cy="65023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556" y="1974696"/>
            <a:ext cx="4676835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8379" y="1324458"/>
            <a:ext cx="4699874" cy="65023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8379" y="1974696"/>
            <a:ext cx="4699874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5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8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57" y="288036"/>
            <a:ext cx="9537978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7" y="1440180"/>
            <a:ext cx="9537978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274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137" y="5005626"/>
            <a:ext cx="37322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6366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0" y="627049"/>
            <a:ext cx="1964294" cy="4255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2045853" y="1024209"/>
            <a:ext cx="496078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KenBrowser </a:t>
            </a:r>
          </a:p>
          <a:p>
            <a:r>
              <a:rPr lang="en-US" altLang="zh-CN" sz="2300" dirty="0"/>
              <a:t>a finger-friendly browser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Tiny &amp; clean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Auto-scroll, hidden bookmark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Browse web with least finger movement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0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F3DA6-FFBC-8640-9B50-9BB3887E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F6ADD8-0242-3163-56B3-01BCF0DF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40" y="627049"/>
            <a:ext cx="1964294" cy="42559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254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contourClr>
              <a:srgbClr val="C0C0C0"/>
            </a:contourClr>
          </a:sp3d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34F8BC0-760B-087C-4A47-2051A1B62FE7}"/>
              </a:ext>
            </a:extLst>
          </p:cNvPr>
          <p:cNvSpPr txBox="1"/>
          <p:nvPr/>
        </p:nvSpPr>
        <p:spPr>
          <a:xfrm>
            <a:off x="2045853" y="1024209"/>
            <a:ext cx="49607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KB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+mn-ea"/>
              </a:rPr>
              <a:t>-- </a:t>
            </a:r>
            <a:r>
              <a:rPr lang="zh-CN" altLang="en-US" sz="2400" dirty="0">
                <a:latin typeface="+mn-ea"/>
              </a:rPr>
              <a:t>你手指头最喜欢的浏览器</a:t>
            </a:r>
            <a:endParaRPr lang="en-US" altLang="zh-CN" sz="2400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干净小巧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自动滚动，隐藏书签</a:t>
            </a: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/>
              <a:t>用最少的手指移动浏览网页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9993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6E0EDF-82C5-2271-ACED-81C4E7EF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09" y="158584"/>
            <a:ext cx="2821364" cy="50157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A1E530-EB16-C82E-67B5-1EE7ED94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83" y="158583"/>
            <a:ext cx="2821365" cy="50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118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856</TotalTime>
  <Words>40</Words>
  <Application>Microsoft Office PowerPoint</Application>
  <PresentationFormat>自定义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14</cp:revision>
  <dcterms:created xsi:type="dcterms:W3CDTF">2023-04-04T12:58:45Z</dcterms:created>
  <dcterms:modified xsi:type="dcterms:W3CDTF">2024-02-11T13:08:37Z</dcterms:modified>
</cp:coreProperties>
</file>