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78" autoAdjust="0"/>
  </p:normalViewPr>
  <p:slideViewPr>
    <p:cSldViewPr snapToGrid="0">
      <p:cViewPr varScale="1">
        <p:scale>
          <a:sx n="96" d="100"/>
          <a:sy n="96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ken" userId="e96b2dde5c0d9c1f" providerId="LiveId" clId="{DA6162CB-AE16-40C2-894B-3143794A1383}"/>
    <pc:docChg chg="undo custSel addSld delSld modSld">
      <pc:chgData name="zhao ken" userId="e96b2dde5c0d9c1f" providerId="LiveId" clId="{DA6162CB-AE16-40C2-894B-3143794A1383}" dt="2023-04-05T12:42:53.446" v="700" actId="14100"/>
      <pc:docMkLst>
        <pc:docMk/>
      </pc:docMkLst>
      <pc:sldChg chg="addSp delSp modSp new mod">
        <pc:chgData name="zhao ken" userId="e96b2dde5c0d9c1f" providerId="LiveId" clId="{DA6162CB-AE16-40C2-894B-3143794A1383}" dt="2023-04-05T12:42:53.446" v="700" actId="14100"/>
        <pc:sldMkLst>
          <pc:docMk/>
          <pc:sldMk cId="2364028119" sldId="256"/>
        </pc:sldMkLst>
        <pc:spChg chg="del">
          <ac:chgData name="zhao ken" userId="e96b2dde5c0d9c1f" providerId="LiveId" clId="{DA6162CB-AE16-40C2-894B-3143794A1383}" dt="2023-04-04T12:59:13.160" v="1" actId="478"/>
          <ac:spMkLst>
            <pc:docMk/>
            <pc:sldMk cId="2364028119" sldId="256"/>
            <ac:spMk id="2" creationId="{12746D4B-6836-57DC-4FEE-7E8E13BF74EE}"/>
          </ac:spMkLst>
        </pc:spChg>
        <pc:spChg chg="del">
          <ac:chgData name="zhao ken" userId="e96b2dde5c0d9c1f" providerId="LiveId" clId="{DA6162CB-AE16-40C2-894B-3143794A1383}" dt="2023-04-04T12:59:15.452" v="2" actId="478"/>
          <ac:spMkLst>
            <pc:docMk/>
            <pc:sldMk cId="2364028119" sldId="256"/>
            <ac:spMk id="3" creationId="{F8F20405-9B54-B99B-AAA6-BA98E42749C1}"/>
          </ac:spMkLst>
        </pc:spChg>
        <pc:spChg chg="add mod">
          <ac:chgData name="zhao ken" userId="e96b2dde5c0d9c1f" providerId="LiveId" clId="{DA6162CB-AE16-40C2-894B-3143794A1383}" dt="2023-04-05T12:42:29.404" v="698" actId="14100"/>
          <ac:spMkLst>
            <pc:docMk/>
            <pc:sldMk cId="2364028119" sldId="256"/>
            <ac:spMk id="10" creationId="{163B30DA-1326-2E28-3DDC-B2C081EC3C97}"/>
          </ac:spMkLst>
        </pc:spChg>
        <pc:spChg chg="add mod">
          <ac:chgData name="zhao ken" userId="e96b2dde5c0d9c1f" providerId="LiveId" clId="{DA6162CB-AE16-40C2-894B-3143794A1383}" dt="2023-04-04T13:36:04.481" v="344" actId="14100"/>
          <ac:spMkLst>
            <pc:docMk/>
            <pc:sldMk cId="2364028119" sldId="256"/>
            <ac:spMk id="11" creationId="{FD69B0D3-926B-E96C-8504-675697405197}"/>
          </ac:spMkLst>
        </pc:spChg>
        <pc:spChg chg="add mod">
          <ac:chgData name="zhao ken" userId="e96b2dde5c0d9c1f" providerId="LiveId" clId="{DA6162CB-AE16-40C2-894B-3143794A1383}" dt="2023-04-05T12:40:20.501" v="659" actId="20577"/>
          <ac:spMkLst>
            <pc:docMk/>
            <pc:sldMk cId="2364028119" sldId="256"/>
            <ac:spMk id="12" creationId="{9901362B-A071-ECFA-2B03-079F2801D174}"/>
          </ac:spMkLst>
        </pc:spChg>
        <pc:spChg chg="add mod ord">
          <ac:chgData name="zhao ken" userId="e96b2dde5c0d9c1f" providerId="LiveId" clId="{DA6162CB-AE16-40C2-894B-3143794A1383}" dt="2023-04-04T13:37:15.359" v="352" actId="14100"/>
          <ac:spMkLst>
            <pc:docMk/>
            <pc:sldMk cId="2364028119" sldId="256"/>
            <ac:spMk id="13" creationId="{A26CC81F-5250-F148-BEA5-CD76ADBD02BA}"/>
          </ac:spMkLst>
        </pc:spChg>
        <pc:spChg chg="add mod">
          <ac:chgData name="zhao ken" userId="e96b2dde5c0d9c1f" providerId="LiveId" clId="{DA6162CB-AE16-40C2-894B-3143794A1383}" dt="2023-04-04T13:35:47.294" v="343" actId="14100"/>
          <ac:spMkLst>
            <pc:docMk/>
            <pc:sldMk cId="2364028119" sldId="256"/>
            <ac:spMk id="14" creationId="{8C3452DB-2CA6-DB35-4945-66D83087A8EA}"/>
          </ac:spMkLst>
        </pc:spChg>
        <pc:spChg chg="add mod">
          <ac:chgData name="zhao ken" userId="e96b2dde5c0d9c1f" providerId="LiveId" clId="{DA6162CB-AE16-40C2-894B-3143794A1383}" dt="2023-04-05T12:42:47.722" v="699" actId="14100"/>
          <ac:spMkLst>
            <pc:docMk/>
            <pc:sldMk cId="2364028119" sldId="256"/>
            <ac:spMk id="15" creationId="{5A14B829-7003-9EB8-B26D-C43BB8F2AA40}"/>
          </ac:spMkLst>
        </pc:spChg>
        <pc:spChg chg="add mod">
          <ac:chgData name="zhao ken" userId="e96b2dde5c0d9c1f" providerId="LiveId" clId="{DA6162CB-AE16-40C2-894B-3143794A1383}" dt="2023-04-05T12:42:53.446" v="700" actId="14100"/>
          <ac:spMkLst>
            <pc:docMk/>
            <pc:sldMk cId="2364028119" sldId="256"/>
            <ac:spMk id="16" creationId="{7FD4998C-A147-F4A6-B43A-F95D2D53B623}"/>
          </ac:spMkLst>
        </pc:spChg>
        <pc:spChg chg="add mod">
          <ac:chgData name="zhao ken" userId="e96b2dde5c0d9c1f" providerId="LiveId" clId="{DA6162CB-AE16-40C2-894B-3143794A1383}" dt="2023-04-04T13:42:35.635" v="433" actId="14100"/>
          <ac:spMkLst>
            <pc:docMk/>
            <pc:sldMk cId="2364028119" sldId="256"/>
            <ac:spMk id="17" creationId="{F356445E-3DE2-3C9F-F987-0A715EB68852}"/>
          </ac:spMkLst>
        </pc:spChg>
        <pc:spChg chg="add mod">
          <ac:chgData name="zhao ken" userId="e96b2dde5c0d9c1f" providerId="LiveId" clId="{DA6162CB-AE16-40C2-894B-3143794A1383}" dt="2023-04-04T13:46:30.704" v="524" actId="14100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zhao ken" userId="e96b2dde5c0d9c1f" providerId="LiveId" clId="{DA6162CB-AE16-40C2-894B-3143794A1383}" dt="2023-04-04T14:02:36.900" v="641" actId="14100"/>
          <ac:spMkLst>
            <pc:docMk/>
            <pc:sldMk cId="2364028119" sldId="256"/>
            <ac:spMk id="22" creationId="{C183F723-6B86-CFF6-61DB-94E2A737238F}"/>
          </ac:spMkLst>
        </pc:spChg>
        <pc:picChg chg="add mod">
          <ac:chgData name="zhao ken" userId="e96b2dde5c0d9c1f" providerId="LiveId" clId="{DA6162CB-AE16-40C2-894B-3143794A1383}" dt="2023-04-04T13:29:45.400" v="231" actId="1076"/>
          <ac:picMkLst>
            <pc:docMk/>
            <pc:sldMk cId="2364028119" sldId="256"/>
            <ac:picMk id="5" creationId="{E3995121-6CFB-1E9D-3CE8-17AA8463B4C4}"/>
          </ac:picMkLst>
        </pc:picChg>
        <pc:picChg chg="add del mod">
          <ac:chgData name="zhao ken" userId="e96b2dde5c0d9c1f" providerId="LiveId" clId="{DA6162CB-AE16-40C2-894B-3143794A1383}" dt="2023-04-04T13:05:53.502" v="30" actId="478"/>
          <ac:picMkLst>
            <pc:docMk/>
            <pc:sldMk cId="2364028119" sldId="256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47:09.183" v="525" actId="478"/>
          <ac:picMkLst>
            <pc:docMk/>
            <pc:sldMk cId="2364028119" sldId="256"/>
            <ac:picMk id="9" creationId="{4A59F977-4E98-32A5-2DD0-CD87C740B4F1}"/>
          </ac:picMkLst>
        </pc:picChg>
        <pc:picChg chg="add mod">
          <ac:chgData name="zhao ken" userId="e96b2dde5c0d9c1f" providerId="LiveId" clId="{DA6162CB-AE16-40C2-894B-3143794A1383}" dt="2023-04-04T14:14:08.668" v="655" actId="1076"/>
          <ac:picMkLst>
            <pc:docMk/>
            <pc:sldMk cId="2364028119" sldId="256"/>
            <ac:picMk id="19" creationId="{B33362E1-02FA-C871-4312-4C8446D96BA1}"/>
          </ac:picMkLst>
        </pc:picChg>
        <pc:picChg chg="add mod">
          <ac:chgData name="zhao ken" userId="e96b2dde5c0d9c1f" providerId="LiveId" clId="{DA6162CB-AE16-40C2-894B-3143794A1383}" dt="2023-04-04T13:57:09.946" v="553" actId="692"/>
          <ac:picMkLst>
            <pc:docMk/>
            <pc:sldMk cId="2364028119" sldId="256"/>
            <ac:picMk id="20" creationId="{05B6AB1A-C41F-230C-1618-E946D234121C}"/>
          </ac:picMkLst>
        </pc:picChg>
        <pc:picChg chg="add mod">
          <ac:chgData name="zhao ken" userId="e96b2dde5c0d9c1f" providerId="LiveId" clId="{DA6162CB-AE16-40C2-894B-3143794A1383}" dt="2023-04-04T13:56:58.849" v="551" actId="1076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DA6162CB-AE16-40C2-894B-3143794A1383}" dt="2023-04-04T14:09:47.957" v="652" actId="478"/>
          <ac:picMkLst>
            <pc:docMk/>
            <pc:sldMk cId="2364028119" sldId="256"/>
            <ac:picMk id="23" creationId="{D900EED5-48CA-D89B-EB3F-D34377BBDE76}"/>
          </ac:picMkLst>
        </pc:picChg>
        <pc:picChg chg="add mod ord">
          <ac:chgData name="zhao ken" userId="e96b2dde5c0d9c1f" providerId="LiveId" clId="{DA6162CB-AE16-40C2-894B-3143794A1383}" dt="2023-04-04T14:12:12.259" v="654" actId="166"/>
          <ac:picMkLst>
            <pc:docMk/>
            <pc:sldMk cId="2364028119" sldId="256"/>
            <ac:picMk id="25" creationId="{786AB248-3714-96BA-2C6F-02BAEA03E672}"/>
          </ac:picMkLst>
        </pc:picChg>
      </pc:sldChg>
      <pc:sldChg chg="delSp add del mod">
        <pc:chgData name="zhao ken" userId="e96b2dde5c0d9c1f" providerId="LiveId" clId="{DA6162CB-AE16-40C2-894B-3143794A1383}" dt="2023-04-04T14:03:15.517" v="642" actId="47"/>
        <pc:sldMkLst>
          <pc:docMk/>
          <pc:sldMk cId="1027831399" sldId="257"/>
        </pc:sldMkLst>
        <pc:picChg chg="del">
          <ac:chgData name="zhao ken" userId="e96b2dde5c0d9c1f" providerId="LiveId" clId="{DA6162CB-AE16-40C2-894B-3143794A1383}" dt="2023-04-04T13:04:51.023" v="25" actId="478"/>
          <ac:picMkLst>
            <pc:docMk/>
            <pc:sldMk cId="1027831399" sldId="257"/>
            <ac:picMk id="5" creationId="{E3995121-6CFB-1E9D-3CE8-17AA8463B4C4}"/>
          </ac:picMkLst>
        </pc:picChg>
        <pc:picChg chg="del">
          <ac:chgData name="zhao ken" userId="e96b2dde5c0d9c1f" providerId="LiveId" clId="{DA6162CB-AE16-40C2-894B-3143794A1383}" dt="2023-04-04T13:56:39.900" v="546" actId="21"/>
          <ac:picMkLst>
            <pc:docMk/>
            <pc:sldMk cId="1027831399" sldId="257"/>
            <ac:picMk id="7" creationId="{BD34EB42-044F-8DDD-CDC2-8F5534B9881B}"/>
          </ac:picMkLst>
        </pc:picChg>
        <pc:picChg chg="del">
          <ac:chgData name="zhao ken" userId="e96b2dde5c0d9c1f" providerId="LiveId" clId="{DA6162CB-AE16-40C2-894B-3143794A1383}" dt="2023-04-04T13:04:51.974" v="26" actId="478"/>
          <ac:picMkLst>
            <pc:docMk/>
            <pc:sldMk cId="1027831399" sldId="257"/>
            <ac:picMk id="9" creationId="{4A59F977-4E98-32A5-2DD0-CD87C740B4F1}"/>
          </ac:picMkLst>
        </pc:picChg>
      </pc:sldChg>
      <pc:sldChg chg="addSp delSp modSp add del mod">
        <pc:chgData name="zhao ken" userId="e96b2dde5c0d9c1f" providerId="LiveId" clId="{DA6162CB-AE16-40C2-894B-3143794A1383}" dt="2023-04-04T14:03:16.535" v="643" actId="47"/>
        <pc:sldMkLst>
          <pc:docMk/>
          <pc:sldMk cId="189927739" sldId="258"/>
        </pc:sldMkLst>
        <pc:picChg chg="add del mod">
          <ac:chgData name="zhao ken" userId="e96b2dde5c0d9c1f" providerId="LiveId" clId="{DA6162CB-AE16-40C2-894B-3143794A1383}" dt="2023-04-04T13:05:49.265" v="29" actId="478"/>
          <ac:picMkLst>
            <pc:docMk/>
            <pc:sldMk cId="189927739" sldId="258"/>
            <ac:picMk id="3" creationId="{081808EE-04C1-7F7B-E1BF-B79100E603D7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5" creationId="{43C44E78-E512-707E-4461-8A62155725B2}"/>
          </ac:picMkLst>
        </pc:picChg>
        <pc:picChg chg="del">
          <ac:chgData name="zhao ken" userId="e96b2dde5c0d9c1f" providerId="LiveId" clId="{DA6162CB-AE16-40C2-894B-3143794A1383}" dt="2023-04-04T13:52:09.648" v="529" actId="478"/>
          <ac:picMkLst>
            <pc:docMk/>
            <pc:sldMk cId="189927739" sldId="258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53:43.783" v="534" actId="478"/>
          <ac:picMkLst>
            <pc:docMk/>
            <pc:sldMk cId="189927739" sldId="258"/>
            <ac:picMk id="8" creationId="{99E1440D-F996-4687-F595-576EFBEAAEE9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10" creationId="{107870E4-1A00-2108-1FBD-54B0E01E3090}"/>
          </ac:picMkLst>
        </pc:picChg>
      </pc:sldChg>
    </pc:docChg>
  </pc:docChgLst>
  <pc:docChgLst>
    <pc:chgData name="zhao ken" userId="e96b2dde5c0d9c1f" providerId="LiveId" clId="{1C28B116-B883-473C-9033-1E3EFC7D531E}"/>
    <pc:docChg chg="undo custSel addSld delSld modSld">
      <pc:chgData name="zhao ken" userId="e96b2dde5c0d9c1f" providerId="LiveId" clId="{1C28B116-B883-473C-9033-1E3EFC7D531E}" dt="2023-04-09T11:52:45.898" v="1313" actId="14100"/>
      <pc:docMkLst>
        <pc:docMk/>
      </pc:docMkLst>
      <pc:sldChg chg="addSp delSp modSp mod setBg">
        <pc:chgData name="zhao ken" userId="e96b2dde5c0d9c1f" providerId="LiveId" clId="{1C28B116-B883-473C-9033-1E3EFC7D531E}" dt="2023-04-09T08:48:47.774" v="1120" actId="21"/>
        <pc:sldMkLst>
          <pc:docMk/>
          <pc:sldMk cId="2364028119" sldId="256"/>
        </pc:sldMkLst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8" creationId="{92D35762-D227-2919-DFD7-BD95BAFAFAFB}"/>
          </ac:spMkLst>
        </pc:spChg>
        <pc:spChg chg="del">
          <ac:chgData name="zhao ken" userId="e96b2dde5c0d9c1f" providerId="LiveId" clId="{1C28B116-B883-473C-9033-1E3EFC7D531E}" dt="2023-04-09T08:03:25.847" v="15" actId="478"/>
          <ac:spMkLst>
            <pc:docMk/>
            <pc:sldMk cId="2364028119" sldId="256"/>
            <ac:spMk id="22" creationId="{C183F723-6B86-CFF6-61DB-94E2A737238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7" creationId="{F1290657-7C49-6099-2069-D1E969502A7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8" creationId="{0577FA6A-8D97-74DC-4D54-A70B968E260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6" creationId="{93C54928-A7CA-A2FA-12A9-9A9857C8381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8" creationId="{043B3786-7AD9-B281-5EBE-A5A19A3002EC}"/>
          </ac:spMkLst>
        </pc:spChg>
        <pc:spChg chg="add mod">
          <ac:chgData name="zhao ken" userId="e96b2dde5c0d9c1f" providerId="LiveId" clId="{1C28B116-B883-473C-9033-1E3EFC7D531E}" dt="2023-04-09T08:47:28.488" v="1083" actId="1076"/>
          <ac:spMkLst>
            <pc:docMk/>
            <pc:sldMk cId="2364028119" sldId="256"/>
            <ac:spMk id="39" creationId="{ECB87BF8-6EFF-80D5-3D5F-30988FB6F810}"/>
          </ac:spMkLst>
        </pc:spChg>
        <pc:spChg chg="add del mod">
          <ac:chgData name="zhao ken" userId="e96b2dde5c0d9c1f" providerId="LiveId" clId="{1C28B116-B883-473C-9033-1E3EFC7D531E}" dt="2023-04-09T08:48:47.774" v="1120" actId="21"/>
          <ac:spMkLst>
            <pc:docMk/>
            <pc:sldMk cId="2364028119" sldId="256"/>
            <ac:spMk id="40" creationId="{533F1358-752B-02A3-F3A6-E81BE8F7FB8C}"/>
          </ac:spMkLst>
        </pc:spChg>
        <pc:spChg chg="add mod">
          <ac:chgData name="zhao ken" userId="e96b2dde5c0d9c1f" providerId="LiveId" clId="{1C28B116-B883-473C-9033-1E3EFC7D531E}" dt="2023-04-09T08:47:56.656" v="1106" actId="14100"/>
          <ac:spMkLst>
            <pc:docMk/>
            <pc:sldMk cId="2364028119" sldId="256"/>
            <ac:spMk id="41" creationId="{338CD1C2-C9D6-79E8-FF1D-2407797D379A}"/>
          </ac:spMkLst>
        </pc:spChg>
        <pc:picChg chg="add mod or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3" creationId="{1DC88DAA-5811-04B3-FEA9-7EE51EA8CE23}"/>
          </ac:picMkLst>
        </pc:picChg>
        <pc:picChg chg="del">
          <ac:chgData name="zhao ken" userId="e96b2dde5c0d9c1f" providerId="LiveId" clId="{1C28B116-B883-473C-9033-1E3EFC7D531E}" dt="2023-04-09T08:01:01.271" v="1" actId="478"/>
          <ac:picMkLst>
            <pc:docMk/>
            <pc:sldMk cId="2364028119" sldId="256"/>
            <ac:picMk id="5" creationId="{E3995121-6CFB-1E9D-3CE8-17AA8463B4C4}"/>
          </ac:picMkLst>
        </pc:picChg>
        <pc:picChg chg="add mo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6" creationId="{E31B51F5-8A00-0E35-FC2D-1A2A88DD72FF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8" creationId="{BB5F65D0-4D03-8BF8-6FDC-1A53F332EE1D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9" creationId="{08758F51-A26A-5536-62D7-98C0A449FEBE}"/>
          </ac:picMkLst>
        </pc:picChg>
        <pc:picChg chg="del">
          <ac:chgData name="zhao ken" userId="e96b2dde5c0d9c1f" providerId="LiveId" clId="{1C28B116-B883-473C-9033-1E3EFC7D531E}" dt="2023-04-09T08:03:17.782" v="11" actId="478"/>
          <ac:picMkLst>
            <pc:docMk/>
            <pc:sldMk cId="2364028119" sldId="256"/>
            <ac:picMk id="19" creationId="{B33362E1-02FA-C871-4312-4C8446D96BA1}"/>
          </ac:picMkLst>
        </pc:picChg>
        <pc:picChg chg="del">
          <ac:chgData name="zhao ken" userId="e96b2dde5c0d9c1f" providerId="LiveId" clId="{1C28B116-B883-473C-9033-1E3EFC7D531E}" dt="2023-04-09T08:03:21.950" v="13" actId="478"/>
          <ac:picMkLst>
            <pc:docMk/>
            <pc:sldMk cId="2364028119" sldId="256"/>
            <ac:picMk id="20" creationId="{05B6AB1A-C41F-230C-1618-E946D234121C}"/>
          </ac:picMkLst>
        </pc:picChg>
        <pc:picChg chg="del">
          <ac:chgData name="zhao ken" userId="e96b2dde5c0d9c1f" providerId="LiveId" clId="{1C28B116-B883-473C-9033-1E3EFC7D531E}" dt="2023-04-09T08:03:21.097" v="12" actId="478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1C28B116-B883-473C-9033-1E3EFC7D531E}" dt="2023-04-09T08:15:45.902" v="145" actId="478"/>
          <ac:picMkLst>
            <pc:docMk/>
            <pc:sldMk cId="2364028119" sldId="256"/>
            <ac:picMk id="23" creationId="{7B6E9361-7B53-879E-4503-CB2CBF8CABDF}"/>
          </ac:picMkLst>
        </pc:picChg>
        <pc:picChg chg="del mod">
          <ac:chgData name="zhao ken" userId="e96b2dde5c0d9c1f" providerId="LiveId" clId="{1C28B116-B883-473C-9033-1E3EFC7D531E}" dt="2023-04-09T08:03:23.405" v="14" actId="478"/>
          <ac:picMkLst>
            <pc:docMk/>
            <pc:sldMk cId="2364028119" sldId="256"/>
            <ac:picMk id="25" creationId="{786AB248-3714-96BA-2C6F-02BAEA03E672}"/>
          </ac:picMkLst>
        </pc:picChg>
        <pc:picChg chg="add del mod">
          <ac:chgData name="zhao ken" userId="e96b2dde5c0d9c1f" providerId="LiveId" clId="{1C28B116-B883-473C-9033-1E3EFC7D531E}" dt="2023-04-09T08:28:15.867" v="449" actId="478"/>
          <ac:picMkLst>
            <pc:docMk/>
            <pc:sldMk cId="2364028119" sldId="256"/>
            <ac:picMk id="31" creationId="{41A383C5-2A22-9FAA-A74F-9950644ADC84}"/>
          </ac:picMkLst>
        </pc:picChg>
        <pc:picChg chg="add del mod">
          <ac:chgData name="zhao ken" userId="e96b2dde5c0d9c1f" providerId="LiveId" clId="{1C28B116-B883-473C-9033-1E3EFC7D531E}" dt="2023-04-09T08:28:13.987" v="448" actId="478"/>
          <ac:picMkLst>
            <pc:docMk/>
            <pc:sldMk cId="2364028119" sldId="256"/>
            <ac:picMk id="33" creationId="{7FEF6430-3FB8-19FF-0BCF-F0E8DAF2ADD0}"/>
          </ac:picMkLst>
        </pc:picChg>
        <pc:picChg chg="add del">
          <ac:chgData name="zhao ken" userId="e96b2dde5c0d9c1f" providerId="LiveId" clId="{1C28B116-B883-473C-9033-1E3EFC7D531E}" dt="2023-04-09T08:26:00.036" v="419" actId="478"/>
          <ac:picMkLst>
            <pc:docMk/>
            <pc:sldMk cId="2364028119" sldId="256"/>
            <ac:picMk id="35" creationId="{30F1247A-D098-E69C-2069-A91681682526}"/>
          </ac:picMkLst>
        </pc:pic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6" creationId="{9921817F-4C73-42BC-A363-ADB1CA477B44}"/>
          </ac:cxnSpMkLst>
        </pc:cxn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9" creationId="{69E3508A-FC81-2450-D5F3-18CE802DDD61}"/>
          </ac:cxnSpMkLst>
        </pc:cxnChg>
      </pc:sldChg>
      <pc:sldChg chg="add del">
        <pc:chgData name="zhao ken" userId="e96b2dde5c0d9c1f" providerId="LiveId" clId="{1C28B116-B883-473C-9033-1E3EFC7D531E}" dt="2023-04-09T08:45:39.876" v="1057" actId="47"/>
        <pc:sldMkLst>
          <pc:docMk/>
          <pc:sldMk cId="4017526546" sldId="257"/>
        </pc:sldMkLst>
      </pc:sldChg>
      <pc:sldChg chg="addSp delSp modSp add mod setBg">
        <pc:chgData name="zhao ken" userId="e96b2dde5c0d9c1f" providerId="LiveId" clId="{1C28B116-B883-473C-9033-1E3EFC7D531E}" dt="2023-04-09T11:52:45.898" v="1313" actId="14100"/>
        <pc:sldMkLst>
          <pc:docMk/>
          <pc:sldMk cId="3544642092" sldId="258"/>
        </pc:sldMkLst>
        <pc:spChg chg="add del mod">
          <ac:chgData name="zhao ken" userId="e96b2dde5c0d9c1f" providerId="LiveId" clId="{1C28B116-B883-473C-9033-1E3EFC7D531E}" dt="2023-04-09T11:50:29.368" v="1173" actId="478"/>
          <ac:spMkLst>
            <pc:docMk/>
            <pc:sldMk cId="3544642092" sldId="258"/>
            <ac:spMk id="5" creationId="{6BBE0902-EF3A-F7F3-34EA-63CF745B6B0D}"/>
          </ac:spMkLst>
        </pc:spChg>
        <pc:spChg chg="add mod">
          <ac:chgData name="zhao ken" userId="e96b2dde5c0d9c1f" providerId="LiveId" clId="{1C28B116-B883-473C-9033-1E3EFC7D531E}" dt="2023-04-09T11:52:45.898" v="1313" actId="14100"/>
          <ac:spMkLst>
            <pc:docMk/>
            <pc:sldMk cId="3544642092" sldId="258"/>
            <ac:spMk id="6" creationId="{05C97380-2472-3445-CEA0-159E8BEAD6BF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0" creationId="{163B30DA-1326-2E28-3DDC-B2C081EC3C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1" creationId="{FD69B0D3-926B-E96C-8504-6756974051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2" creationId="{9901362B-A071-ECFA-2B03-079F2801D174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3" creationId="{A26CC81F-5250-F148-BEA5-CD76ADBD02B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4" creationId="{8C3452DB-2CA6-DB35-4945-66D83087A8E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5" creationId="{5A14B829-7003-9EB8-B26D-C43BB8F2AA40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6" creationId="{7FD4998C-A147-F4A6-B43A-F95D2D53B623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7" creationId="{F356445E-3DE2-3C9F-F987-0A715EB68852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8" creationId="{92D35762-D227-2919-DFD7-BD95BAFAFAFB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19" creationId="{D9936C9C-3E6D-DE45-2555-23827546EBCA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0" creationId="{1DFC88B4-22E6-E428-FAC5-06B797240D45}"/>
          </ac:spMkLst>
        </pc:spChg>
        <pc:spChg chg="add mod">
          <ac:chgData name="zhao ken" userId="e96b2dde5c0d9c1f" providerId="LiveId" clId="{1C28B116-B883-473C-9033-1E3EFC7D531E}" dt="2023-04-09T08:48:55.951" v="1122" actId="1076"/>
          <ac:spMkLst>
            <pc:docMk/>
            <pc:sldMk cId="3544642092" sldId="258"/>
            <ac:spMk id="21" creationId="{53F7BDEB-D6A8-EA6B-EB96-8AC6E4436814}"/>
          </ac:spMkLst>
        </pc:spChg>
        <pc:spChg chg="add mod">
          <ac:chgData name="zhao ken" userId="e96b2dde5c0d9c1f" providerId="LiveId" clId="{1C28B116-B883-473C-9033-1E3EFC7D531E}" dt="2023-04-09T08:49:18.206" v="1141" actId="14100"/>
          <ac:spMkLst>
            <pc:docMk/>
            <pc:sldMk cId="3544642092" sldId="258"/>
            <ac:spMk id="22" creationId="{B8235FF4-47C0-298F-7288-7F1A2E2AF608}"/>
          </ac:spMkLst>
        </pc:spChg>
        <pc:spChg chg="add mod">
          <ac:chgData name="zhao ken" userId="e96b2dde5c0d9c1f" providerId="LiveId" clId="{1C28B116-B883-473C-9033-1E3EFC7D531E}" dt="2023-04-09T08:49:58.662" v="1167" actId="1076"/>
          <ac:spMkLst>
            <pc:docMk/>
            <pc:sldMk cId="3544642092" sldId="258"/>
            <ac:spMk id="23" creationId="{1124026F-992F-9F67-D247-15E59C14C110}"/>
          </ac:spMkLst>
        </pc:spChg>
        <pc:spChg chg="mod">
          <ac:chgData name="zhao ken" userId="e96b2dde5c0d9c1f" providerId="LiveId" clId="{1C28B116-B883-473C-9033-1E3EFC7D531E}" dt="2023-04-09T11:49:57.119" v="1168" actId="14100"/>
          <ac:spMkLst>
            <pc:docMk/>
            <pc:sldMk cId="3544642092" sldId="258"/>
            <ac:spMk id="27" creationId="{F1290657-7C49-6099-2069-D1E969502A7F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8" creationId="{0577FA6A-8D97-74DC-4D54-A70B968E260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6" creationId="{93C54928-A7CA-A2FA-12A9-9A9857C8381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8" creationId="{043B3786-7AD9-B281-5EBE-A5A19A3002EC}"/>
          </ac:spMkLst>
        </pc:spChg>
        <pc:picChg chg="del">
          <ac:chgData name="zhao ken" userId="e96b2dde5c0d9c1f" providerId="LiveId" clId="{1C28B116-B883-473C-9033-1E3EFC7D531E}" dt="2023-04-09T08:36:40.076" v="587" actId="478"/>
          <ac:picMkLst>
            <pc:docMk/>
            <pc:sldMk cId="3544642092" sldId="258"/>
            <ac:picMk id="3" creationId="{1DC88DAA-5811-04B3-FEA9-7EE51EA8CE23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4" creationId="{87EB5C88-C5B4-57BF-62E9-DE0A8FC69B44}"/>
          </ac:picMkLst>
        </pc:picChg>
        <pc:picChg chg="del">
          <ac:chgData name="zhao ken" userId="e96b2dde5c0d9c1f" providerId="LiveId" clId="{1C28B116-B883-473C-9033-1E3EFC7D531E}" dt="2023-04-09T08:36:37.567" v="586" actId="478"/>
          <ac:picMkLst>
            <pc:docMk/>
            <pc:sldMk cId="3544642092" sldId="258"/>
            <ac:picMk id="6" creationId="{E31B51F5-8A00-0E35-FC2D-1A2A88DD72FF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7" creationId="{49662BD0-4C59-EB4B-3AD6-368BA3FD4E4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8" creationId="{BB5F65D0-4D03-8BF8-6FDC-1A53F332EE1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9" creationId="{08758F51-A26A-5536-62D7-98C0A449FEBE}"/>
          </ac:picMkLst>
        </pc:picChg>
        <pc:cxnChg chg="mod">
          <ac:chgData name="zhao ken" userId="e96b2dde5c0d9c1f" providerId="LiveId" clId="{1C28B116-B883-473C-9033-1E3EFC7D531E}" dt="2023-04-09T11:50:01.403" v="1169" actId="14100"/>
          <ac:cxnSpMkLst>
            <pc:docMk/>
            <pc:sldMk cId="3544642092" sldId="258"/>
            <ac:cxnSpMk id="26" creationId="{9921817F-4C73-42BC-A363-ADB1CA477B44}"/>
          </ac:cxnSpMkLst>
        </pc:cxnChg>
        <pc:cxnChg chg="mod">
          <ac:chgData name="zhao ken" userId="e96b2dde5c0d9c1f" providerId="LiveId" clId="{1C28B116-B883-473C-9033-1E3EFC7D531E}" dt="2023-04-09T11:50:14.061" v="1170" actId="14100"/>
          <ac:cxnSpMkLst>
            <pc:docMk/>
            <pc:sldMk cId="3544642092" sldId="258"/>
            <ac:cxnSpMk id="29" creationId="{69E3508A-FC81-2450-D5F3-18CE802DDD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BF2C-F3F7-D90C-E1AE-30B1589D4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58412A-6CF2-5D65-2856-8E0922431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0401E-9B9F-906F-1B49-B22949EF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6D31B-A635-C21B-7696-6EDAD793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220A9-F7D7-A237-489B-17FDA812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5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E24EC-41CF-AB0D-0B77-6A0FE3C0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B14795-D0B2-8C68-ECFB-20638CD53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E1BDC-FD45-AF4E-458B-4DAF0539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C06C9-0968-C236-174E-4B2F30A6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C8E14-E53D-45F3-910A-8DD59BCA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6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9B55CA-9C99-76BA-D648-7E1DE5472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65BF5-3DAA-5793-3F06-C80ECA397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9A4C5-B8D2-5A24-00D1-03BC0034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44085-7441-8280-4D64-99BF5175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5CE0C-7BB3-7359-50E8-37A3AD08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1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8A91C-162F-78BC-F9AA-24C06D56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E1413-0253-D9FB-CDEF-44A61AA0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E69E2-A28D-603F-0CAA-FAB6399A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342D5-CB70-F1AD-0FF3-ED366E34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5B5C3-1A13-D307-AACE-30A2189A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2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DF39D-9883-D985-ADB7-8F158F9E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4DE80-B2BC-27D6-078A-F28F9F7A1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A2C28-D462-DEA3-2459-F552AC2E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3FAC3-3085-EBD6-1AD0-27662A22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2A7F4-2DB4-AAE1-38C4-440CA353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9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B059-2D1B-F91C-0F11-B44D080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1B13A-2149-F016-A591-F949BF2D5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2E5E0-0A0D-89B6-A0C8-AE3643591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E73CBD-A24E-F442-207A-3080D320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450139-496C-9E68-8E61-DCA7E94E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B9500-9B11-E74F-F562-84148BFD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1E214-9C65-5B58-AE4B-35B346B3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AAF36-6525-91C4-4A31-7D78F80F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306EC1-8713-97B6-54C5-EFF4823CB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EF4CAD-B3D1-8E17-27E0-1683634E2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30B19D-6647-016E-1902-0E7DAE62E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7C54D8-6626-9F1A-A1DC-0B4E16B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F84039-CBB2-7296-B9B0-B654F730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73B1B4-262E-1696-F85A-532404DA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6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784CB-68C9-7D08-4F08-C68E4F6C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4C1D45-EC21-25F5-AA54-E45F807D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B4F5AF-08CF-B171-63BD-0D1747E1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6766C-F455-9140-5E99-A3B3A86B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0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827DE0-F9BD-9DFA-D249-30253038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283471-8978-3E92-F7A2-0AB36A2B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3DB7F-8304-E182-837D-C3F97458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3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165D5-43A3-6128-4800-373F3FF1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82F5D-8D33-F026-0A61-7FF300930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021027-50D8-C64D-45F9-8DD0774D1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5FD48-B32E-2DE4-F6F5-8822D8B6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C0020-731D-B6F7-B276-FAAF69CF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48B46-C7AC-2E2B-9794-3A771195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FE810-2F08-018D-FF8A-844C6307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411FF6-BBFC-E79A-9006-430CE2F61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2B0517-157A-B428-F5D9-EA43DAB6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7066A-278C-5D22-FC57-F158AE93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E5554-31D0-1AE7-F7C5-05D6084D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FF3435-73A2-A439-B958-30219177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0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56ACDE-19A7-59A2-AF1E-AB50CA8F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3246B-0AAF-CFBE-CE1A-7CBA54B9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8AF35-20BF-AADB-FDB3-7024B24D4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2504-7637-4DB2-B2FE-6E52528CC067}" type="datetimeFigureOut">
              <a:rPr lang="zh-CN" altLang="en-US" smtClean="0"/>
              <a:t>2023/4/9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8BAAB-F7B9-D7A3-7D40-83E19EEB7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C86E-3957-56F9-9104-644B60AFD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2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C88DAA-5811-04B3-FEA9-7EE51EA8C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555" y="148356"/>
            <a:ext cx="3143641" cy="61766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163B30DA-1326-2E28-3DDC-B2C081EC3C97}"/>
              </a:ext>
            </a:extLst>
          </p:cNvPr>
          <p:cNvSpPr/>
          <p:nvPr/>
        </p:nvSpPr>
        <p:spPr>
          <a:xfrm>
            <a:off x="4685184" y="3530070"/>
            <a:ext cx="880680" cy="347819"/>
          </a:xfrm>
          <a:prstGeom prst="borderCallout2">
            <a:avLst>
              <a:gd name="adj1" fmla="val 85934"/>
              <a:gd name="adj2" fmla="val -2055"/>
              <a:gd name="adj3" fmla="val 126829"/>
              <a:gd name="adj4" fmla="val -11086"/>
              <a:gd name="adj5" fmla="val 702315"/>
              <a:gd name="adj6" fmla="val 2761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FF0000"/>
                </a:solidFill>
              </a:rPr>
              <a:t>短按</a:t>
            </a:r>
            <a:r>
              <a:rPr lang="en-US" altLang="zh-CN" sz="1000" dirty="0">
                <a:solidFill>
                  <a:srgbClr val="FF0000"/>
                </a:solidFill>
              </a:rPr>
              <a:t>:</a:t>
            </a:r>
            <a:r>
              <a:rPr lang="zh-CN" altLang="en-US" sz="1000" dirty="0">
                <a:solidFill>
                  <a:srgbClr val="FF0000"/>
                </a:solidFill>
              </a:rPr>
              <a:t>：回退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长按</a:t>
            </a:r>
            <a:r>
              <a:rPr lang="en-US" altLang="zh-CN" sz="1000" dirty="0">
                <a:solidFill>
                  <a:srgbClr val="FF0000"/>
                </a:solidFill>
              </a:rPr>
              <a:t>:</a:t>
            </a:r>
            <a:r>
              <a:rPr lang="zh-CN" altLang="en-US" sz="1000" dirty="0">
                <a:solidFill>
                  <a:srgbClr val="FF0000"/>
                </a:solidFill>
              </a:rPr>
              <a:t>：左页</a:t>
            </a: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FD69B0D3-926B-E96C-8504-675697405197}"/>
              </a:ext>
            </a:extLst>
          </p:cNvPr>
          <p:cNvSpPr/>
          <p:nvPr/>
        </p:nvSpPr>
        <p:spPr>
          <a:xfrm>
            <a:off x="4875684" y="4067360"/>
            <a:ext cx="728279" cy="347819"/>
          </a:xfrm>
          <a:prstGeom prst="borderCallout2">
            <a:avLst>
              <a:gd name="adj1" fmla="val 91776"/>
              <a:gd name="adj2" fmla="val -1358"/>
              <a:gd name="adj3" fmla="val 120987"/>
              <a:gd name="adj4" fmla="val -11784"/>
              <a:gd name="adj5" fmla="val 562104"/>
              <a:gd name="adj6" fmla="val 11829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FF0000"/>
                </a:solidFill>
              </a:rPr>
              <a:t>短按</a:t>
            </a:r>
            <a:r>
              <a:rPr lang="en-US" altLang="zh-CN" sz="1000" dirty="0">
                <a:solidFill>
                  <a:srgbClr val="FF0000"/>
                </a:solidFill>
              </a:rPr>
              <a:t>: </a:t>
            </a:r>
            <a:r>
              <a:rPr lang="zh-CN" altLang="en-US" sz="1000" dirty="0">
                <a:solidFill>
                  <a:srgbClr val="FF0000"/>
                </a:solidFill>
              </a:rPr>
              <a:t>前进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长按</a:t>
            </a:r>
            <a:r>
              <a:rPr lang="en-US" altLang="zh-CN" sz="1000" dirty="0">
                <a:solidFill>
                  <a:srgbClr val="FF0000"/>
                </a:solidFill>
              </a:rPr>
              <a:t>: </a:t>
            </a:r>
            <a:r>
              <a:rPr lang="zh-CN" altLang="en-US" sz="1000" dirty="0">
                <a:solidFill>
                  <a:srgbClr val="FF0000"/>
                </a:solidFill>
              </a:rPr>
              <a:t>右页</a:t>
            </a:r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9901362B-A071-ECFA-2B03-079F2801D174}"/>
              </a:ext>
            </a:extLst>
          </p:cNvPr>
          <p:cNvSpPr/>
          <p:nvPr/>
        </p:nvSpPr>
        <p:spPr>
          <a:xfrm>
            <a:off x="5125524" y="4621682"/>
            <a:ext cx="857456" cy="347819"/>
          </a:xfrm>
          <a:prstGeom prst="borderCallout2">
            <a:avLst>
              <a:gd name="adj1" fmla="val 100540"/>
              <a:gd name="adj2" fmla="val -2409"/>
              <a:gd name="adj3" fmla="val 115145"/>
              <a:gd name="adj4" fmla="val -9558"/>
              <a:gd name="adj5" fmla="val 411669"/>
              <a:gd name="adj6" fmla="val 18194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FF0000"/>
                </a:solidFill>
              </a:rPr>
              <a:t>短按</a:t>
            </a:r>
            <a:r>
              <a:rPr lang="en-US" altLang="zh-CN" sz="1000" dirty="0">
                <a:solidFill>
                  <a:srgbClr val="FF0000"/>
                </a:solidFill>
              </a:rPr>
              <a:t>: </a:t>
            </a:r>
            <a:r>
              <a:rPr lang="zh-CN" altLang="en-US" sz="1000" dirty="0">
                <a:solidFill>
                  <a:srgbClr val="FF0000"/>
                </a:solidFill>
              </a:rPr>
              <a:t>回主页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长按</a:t>
            </a:r>
            <a:r>
              <a:rPr lang="en-US" altLang="zh-CN" sz="1000" dirty="0">
                <a:solidFill>
                  <a:srgbClr val="FF0000"/>
                </a:solidFill>
              </a:rPr>
              <a:t>: </a:t>
            </a:r>
            <a:r>
              <a:rPr lang="zh-CN" altLang="en-US" sz="1000" dirty="0">
                <a:solidFill>
                  <a:srgbClr val="FF0000"/>
                </a:solidFill>
              </a:rPr>
              <a:t>新增页</a:t>
            </a:r>
          </a:p>
        </p:txBody>
      </p:sp>
      <p:sp>
        <p:nvSpPr>
          <p:cNvPr id="14" name="标注: 弯曲线形 13">
            <a:extLst>
              <a:ext uri="{FF2B5EF4-FFF2-40B4-BE49-F238E27FC236}">
                <a16:creationId xmlns:a16="http://schemas.microsoft.com/office/drawing/2014/main" id="{8C3452DB-2CA6-DB35-4945-66D83087A8EA}"/>
              </a:ext>
            </a:extLst>
          </p:cNvPr>
          <p:cNvSpPr/>
          <p:nvPr/>
        </p:nvSpPr>
        <p:spPr>
          <a:xfrm>
            <a:off x="6588406" y="3092953"/>
            <a:ext cx="1045157" cy="552916"/>
          </a:xfrm>
          <a:prstGeom prst="borderCallout2">
            <a:avLst>
              <a:gd name="adj1" fmla="val 103059"/>
              <a:gd name="adj2" fmla="val 93698"/>
              <a:gd name="adj3" fmla="val 262916"/>
              <a:gd name="adj4" fmla="val 94185"/>
              <a:gd name="adj5" fmla="val 435671"/>
              <a:gd name="adj6" fmla="val 74990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FF0000"/>
                </a:solidFill>
              </a:rPr>
              <a:t>浮动按钮，轻触并滑出边界，实现上下左右翻页</a:t>
            </a:r>
          </a:p>
        </p:txBody>
      </p:sp>
      <p:sp>
        <p:nvSpPr>
          <p:cNvPr id="15" name="标注: 弯曲线形 14">
            <a:extLst>
              <a:ext uri="{FF2B5EF4-FFF2-40B4-BE49-F238E27FC236}">
                <a16:creationId xmlns:a16="http://schemas.microsoft.com/office/drawing/2014/main" id="{5A14B829-7003-9EB8-B26D-C43BB8F2AA40}"/>
              </a:ext>
            </a:extLst>
          </p:cNvPr>
          <p:cNvSpPr/>
          <p:nvPr/>
        </p:nvSpPr>
        <p:spPr>
          <a:xfrm>
            <a:off x="6190185" y="4144337"/>
            <a:ext cx="544390" cy="347819"/>
          </a:xfrm>
          <a:prstGeom prst="borderCallout2">
            <a:avLst>
              <a:gd name="adj1" fmla="val 102000"/>
              <a:gd name="adj2" fmla="val 33659"/>
              <a:gd name="adj3" fmla="val 195474"/>
              <a:gd name="adj4" fmla="val 36522"/>
              <a:gd name="adj5" fmla="val 566421"/>
              <a:gd name="adj6" fmla="val -16881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FF0000"/>
                </a:solidFill>
              </a:rPr>
              <a:t>标签页计数</a:t>
            </a:r>
          </a:p>
        </p:txBody>
      </p:sp>
      <p:sp>
        <p:nvSpPr>
          <p:cNvPr id="16" name="标注: 弯曲线形 15">
            <a:extLst>
              <a:ext uri="{FF2B5EF4-FFF2-40B4-BE49-F238E27FC236}">
                <a16:creationId xmlns:a16="http://schemas.microsoft.com/office/drawing/2014/main" id="{7FD4998C-A147-F4A6-B43A-F95D2D53B623}"/>
              </a:ext>
            </a:extLst>
          </p:cNvPr>
          <p:cNvSpPr/>
          <p:nvPr/>
        </p:nvSpPr>
        <p:spPr>
          <a:xfrm>
            <a:off x="6496358" y="4973561"/>
            <a:ext cx="665480" cy="347819"/>
          </a:xfrm>
          <a:prstGeom prst="borderCallout2">
            <a:avLst>
              <a:gd name="adj1" fmla="val 102000"/>
              <a:gd name="adj2" fmla="val 9988"/>
              <a:gd name="adj3" fmla="val 138514"/>
              <a:gd name="adj4" fmla="val -637"/>
              <a:gd name="adj5" fmla="val 277175"/>
              <a:gd name="adj6" fmla="val -15662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FF0000"/>
                </a:solidFill>
              </a:rPr>
              <a:t>指示当前页位置</a:t>
            </a:r>
          </a:p>
        </p:txBody>
      </p:sp>
      <p:sp>
        <p:nvSpPr>
          <p:cNvPr id="13" name="标注: 弯曲线形 12">
            <a:extLst>
              <a:ext uri="{FF2B5EF4-FFF2-40B4-BE49-F238E27FC236}">
                <a16:creationId xmlns:a16="http://schemas.microsoft.com/office/drawing/2014/main" id="{A26CC81F-5250-F148-BEA5-CD76ADBD02BA}"/>
              </a:ext>
            </a:extLst>
          </p:cNvPr>
          <p:cNvSpPr/>
          <p:nvPr/>
        </p:nvSpPr>
        <p:spPr>
          <a:xfrm>
            <a:off x="5276814" y="5125537"/>
            <a:ext cx="855656" cy="347819"/>
          </a:xfrm>
          <a:prstGeom prst="borderCallout2">
            <a:avLst>
              <a:gd name="adj1" fmla="val 103461"/>
              <a:gd name="adj2" fmla="val 16008"/>
              <a:gd name="adj3" fmla="val 144354"/>
              <a:gd name="adj4" fmla="val 14799"/>
              <a:gd name="adj5" fmla="val 269998"/>
              <a:gd name="adj6" fmla="val 39021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FF0000"/>
                </a:solidFill>
              </a:rPr>
              <a:t>浏览时</a:t>
            </a:r>
            <a:r>
              <a:rPr lang="en-US" altLang="zh-CN" sz="1000" dirty="0">
                <a:solidFill>
                  <a:srgbClr val="FF0000"/>
                </a:solidFill>
              </a:rPr>
              <a:t>: </a:t>
            </a:r>
            <a:r>
              <a:rPr lang="zh-CN" altLang="en-US" sz="1000" dirty="0">
                <a:solidFill>
                  <a:srgbClr val="FF0000"/>
                </a:solidFill>
              </a:rPr>
              <a:t>关闭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加载时</a:t>
            </a:r>
            <a:r>
              <a:rPr lang="en-US" altLang="zh-CN" sz="1000" dirty="0">
                <a:solidFill>
                  <a:srgbClr val="FF0000"/>
                </a:solidFill>
              </a:rPr>
              <a:t>: </a:t>
            </a:r>
            <a:r>
              <a:rPr lang="zh-CN" altLang="en-US" sz="1000" dirty="0">
                <a:solidFill>
                  <a:srgbClr val="FF0000"/>
                </a:solidFill>
              </a:rPr>
              <a:t>停止</a:t>
            </a:r>
          </a:p>
        </p:txBody>
      </p:sp>
      <p:sp>
        <p:nvSpPr>
          <p:cNvPr id="17" name="标注: 弯曲线形 16">
            <a:extLst>
              <a:ext uri="{FF2B5EF4-FFF2-40B4-BE49-F238E27FC236}">
                <a16:creationId xmlns:a16="http://schemas.microsoft.com/office/drawing/2014/main" id="{F356445E-3DE2-3C9F-F987-0A715EB68852}"/>
              </a:ext>
            </a:extLst>
          </p:cNvPr>
          <p:cNvSpPr/>
          <p:nvPr/>
        </p:nvSpPr>
        <p:spPr>
          <a:xfrm>
            <a:off x="5028085" y="690565"/>
            <a:ext cx="1706490" cy="200363"/>
          </a:xfrm>
          <a:prstGeom prst="borderCallout2">
            <a:avLst>
              <a:gd name="adj1" fmla="val -237"/>
              <a:gd name="adj2" fmla="val 21528"/>
              <a:gd name="adj3" fmla="val -60147"/>
              <a:gd name="adj4" fmla="val 13686"/>
              <a:gd name="adj5" fmla="val -142754"/>
              <a:gd name="adj6" fmla="val 9486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FF0000"/>
                </a:solidFill>
              </a:rPr>
              <a:t>网页标题。点击可输入网址</a:t>
            </a:r>
          </a:p>
        </p:txBody>
      </p:sp>
      <p:sp>
        <p:nvSpPr>
          <p:cNvPr id="18" name="标注: 弯曲线形 17">
            <a:extLst>
              <a:ext uri="{FF2B5EF4-FFF2-40B4-BE49-F238E27FC236}">
                <a16:creationId xmlns:a16="http://schemas.microsoft.com/office/drawing/2014/main" id="{92D35762-D227-2919-DFD7-BD95BAFAFAFB}"/>
              </a:ext>
            </a:extLst>
          </p:cNvPr>
          <p:cNvSpPr/>
          <p:nvPr/>
        </p:nvSpPr>
        <p:spPr>
          <a:xfrm>
            <a:off x="6680455" y="1179481"/>
            <a:ext cx="861060" cy="507312"/>
          </a:xfrm>
          <a:prstGeom prst="borderCallout2">
            <a:avLst>
              <a:gd name="adj1" fmla="val -3449"/>
              <a:gd name="adj2" fmla="val 90802"/>
              <a:gd name="adj3" fmla="val -46393"/>
              <a:gd name="adj4" fmla="val 104878"/>
              <a:gd name="adj5" fmla="val -145271"/>
              <a:gd name="adj6" fmla="val 104570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FF0000"/>
                </a:solidFill>
              </a:rPr>
              <a:t>浏览时</a:t>
            </a:r>
            <a:r>
              <a:rPr lang="en-US" altLang="zh-CN" sz="1000" dirty="0">
                <a:solidFill>
                  <a:srgbClr val="FF0000"/>
                </a:solidFill>
              </a:rPr>
              <a:t>: </a:t>
            </a:r>
            <a:r>
              <a:rPr lang="zh-CN" altLang="en-US" sz="1000" dirty="0">
                <a:solidFill>
                  <a:srgbClr val="FF0000"/>
                </a:solidFill>
              </a:rPr>
              <a:t>刷新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加载时</a:t>
            </a:r>
            <a:r>
              <a:rPr lang="en-US" altLang="zh-CN" sz="1000" dirty="0">
                <a:solidFill>
                  <a:srgbClr val="FF0000"/>
                </a:solidFill>
              </a:rPr>
              <a:t>: </a:t>
            </a:r>
            <a:r>
              <a:rPr lang="zh-CN" altLang="en-US" sz="1000" dirty="0">
                <a:solidFill>
                  <a:srgbClr val="FF0000"/>
                </a:solidFill>
              </a:rPr>
              <a:t>停止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zh-CN" altLang="en-US" sz="1000" dirty="0">
                <a:solidFill>
                  <a:srgbClr val="FF0000"/>
                </a:solidFill>
              </a:rPr>
              <a:t>输入时</a:t>
            </a:r>
            <a:r>
              <a:rPr lang="en-US" altLang="zh-CN" sz="1000" dirty="0">
                <a:solidFill>
                  <a:srgbClr val="FF0000"/>
                </a:solidFill>
              </a:rPr>
              <a:t>: </a:t>
            </a:r>
            <a:r>
              <a:rPr lang="zh-CN" altLang="en-US" sz="1000" dirty="0">
                <a:solidFill>
                  <a:srgbClr val="FF0000"/>
                </a:solidFill>
              </a:rPr>
              <a:t>打开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1B51F5-8A00-0E35-FC2D-1A2A88DD7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61" y="148356"/>
            <a:ext cx="3120569" cy="6176674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ECB87BF8-6EFF-80D5-3D5F-30988FB6F810}"/>
              </a:ext>
            </a:extLst>
          </p:cNvPr>
          <p:cNvSpPr txBox="1"/>
          <p:nvPr/>
        </p:nvSpPr>
        <p:spPr>
          <a:xfrm>
            <a:off x="1757680" y="643264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程序主界面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8CD1C2-C9D6-79E8-FF1D-2407797D379A}"/>
              </a:ext>
            </a:extLst>
          </p:cNvPr>
          <p:cNvSpPr txBox="1"/>
          <p:nvPr/>
        </p:nvSpPr>
        <p:spPr>
          <a:xfrm>
            <a:off x="5449579" y="6427233"/>
            <a:ext cx="12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界面元素说明</a:t>
            </a:r>
          </a:p>
        </p:txBody>
      </p:sp>
    </p:spTree>
    <p:extLst>
      <p:ext uri="{BB962C8B-B14F-4D97-AF65-F5344CB8AC3E}">
        <p14:creationId xmlns:p14="http://schemas.microsoft.com/office/powerpoint/2010/main" val="23640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B5F65D0-4D03-8BF8-6FDC-1A53F332E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9" y="120470"/>
            <a:ext cx="2930465" cy="6349340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758F51-A26A-5536-62D7-98C0A449F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164" y="4009711"/>
            <a:ext cx="407343" cy="407343"/>
          </a:xfrm>
          <a:prstGeom prst="rect">
            <a:avLst/>
          </a:prstGeom>
          <a:noFill/>
        </p:spPr>
      </p:pic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921817F-4C73-42BC-A363-ADB1CA477B44}"/>
              </a:ext>
            </a:extLst>
          </p:cNvPr>
          <p:cNvCxnSpPr>
            <a:cxnSpLocks/>
          </p:cNvCxnSpPr>
          <p:nvPr/>
        </p:nvCxnSpPr>
        <p:spPr>
          <a:xfrm flipH="1">
            <a:off x="2662641" y="4116451"/>
            <a:ext cx="309310" cy="0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标注: 弯曲线形 26">
            <a:extLst>
              <a:ext uri="{FF2B5EF4-FFF2-40B4-BE49-F238E27FC236}">
                <a16:creationId xmlns:a16="http://schemas.microsoft.com/office/drawing/2014/main" id="{F1290657-7C49-6099-2069-D1E969502A7F}"/>
              </a:ext>
            </a:extLst>
          </p:cNvPr>
          <p:cNvSpPr/>
          <p:nvPr/>
        </p:nvSpPr>
        <p:spPr>
          <a:xfrm>
            <a:off x="788176" y="3839083"/>
            <a:ext cx="1219200" cy="554736"/>
          </a:xfrm>
          <a:prstGeom prst="borderCallout2">
            <a:avLst>
              <a:gd name="adj1" fmla="val 27784"/>
              <a:gd name="adj2" fmla="val 100323"/>
              <a:gd name="adj3" fmla="val 16762"/>
              <a:gd name="adj4" fmla="val 127685"/>
              <a:gd name="adj5" fmla="val 33509"/>
              <a:gd name="adj6" fmla="val 148430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FF0000"/>
                </a:solidFill>
              </a:rPr>
              <a:t>轻触浮动按钮并滑出按钮边界，可实现上下左右翻页</a:t>
            </a:r>
          </a:p>
        </p:txBody>
      </p:sp>
      <p:sp>
        <p:nvSpPr>
          <p:cNvPr id="28" name="标注: 弯曲线形 27">
            <a:extLst>
              <a:ext uri="{FF2B5EF4-FFF2-40B4-BE49-F238E27FC236}">
                <a16:creationId xmlns:a16="http://schemas.microsoft.com/office/drawing/2014/main" id="{0577FA6A-8D97-74DC-4D54-A70B968E2609}"/>
              </a:ext>
            </a:extLst>
          </p:cNvPr>
          <p:cNvSpPr/>
          <p:nvPr/>
        </p:nvSpPr>
        <p:spPr>
          <a:xfrm>
            <a:off x="792851" y="2376481"/>
            <a:ext cx="1874515" cy="1051555"/>
          </a:xfrm>
          <a:prstGeom prst="borderCallout2">
            <a:avLst>
              <a:gd name="adj1" fmla="val 27784"/>
              <a:gd name="adj2" fmla="val 100323"/>
              <a:gd name="adj3" fmla="val 32871"/>
              <a:gd name="adj4" fmla="val 106639"/>
              <a:gd name="adj5" fmla="val 74315"/>
              <a:gd name="adj6" fmla="val 117188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FF0000"/>
                </a:solidFill>
              </a:rPr>
              <a:t>轻触浮动按钮并向上滑动一段距离至轻微震动，触发网页自动滚动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FF0000"/>
                </a:solidFill>
              </a:rPr>
              <a:t>再次点击浮动按钮停止滚动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FF0000"/>
                </a:solidFill>
              </a:rPr>
              <a:t>自动滚动时可调速，调至负值时网页反向滚动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9E3508A-FC81-2450-D5F3-18CE802DDD61}"/>
              </a:ext>
            </a:extLst>
          </p:cNvPr>
          <p:cNvCxnSpPr>
            <a:cxnSpLocks/>
          </p:cNvCxnSpPr>
          <p:nvPr/>
        </p:nvCxnSpPr>
        <p:spPr>
          <a:xfrm flipV="1">
            <a:off x="3069675" y="2825868"/>
            <a:ext cx="0" cy="1056522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圆: 空心 35">
            <a:extLst>
              <a:ext uri="{FF2B5EF4-FFF2-40B4-BE49-F238E27FC236}">
                <a16:creationId xmlns:a16="http://schemas.microsoft.com/office/drawing/2014/main" id="{93C54928-A7CA-A2FA-12A9-9A9857C83819}"/>
              </a:ext>
            </a:extLst>
          </p:cNvPr>
          <p:cNvSpPr/>
          <p:nvPr/>
        </p:nvSpPr>
        <p:spPr>
          <a:xfrm>
            <a:off x="3023005" y="3167433"/>
            <a:ext cx="93341" cy="95251"/>
          </a:xfrm>
          <a:prstGeom prst="donu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标注: 弯曲线形 37">
            <a:extLst>
              <a:ext uri="{FF2B5EF4-FFF2-40B4-BE49-F238E27FC236}">
                <a16:creationId xmlns:a16="http://schemas.microsoft.com/office/drawing/2014/main" id="{043B3786-7AD9-B281-5EBE-A5A19A3002EC}"/>
              </a:ext>
            </a:extLst>
          </p:cNvPr>
          <p:cNvSpPr/>
          <p:nvPr/>
        </p:nvSpPr>
        <p:spPr>
          <a:xfrm>
            <a:off x="1480970" y="4785248"/>
            <a:ext cx="1181671" cy="537148"/>
          </a:xfrm>
          <a:prstGeom prst="borderCallout2">
            <a:avLst>
              <a:gd name="adj1" fmla="val 27784"/>
              <a:gd name="adj2" fmla="val 100323"/>
              <a:gd name="adj3" fmla="val 28111"/>
              <a:gd name="adj4" fmla="val 100924"/>
              <a:gd name="adj5" fmla="val 59103"/>
              <a:gd name="adj6" fmla="val 100506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FF0000"/>
                </a:solidFill>
              </a:rPr>
              <a:t>长按浮动按钮至轻微震动，可移动按钮到任意位置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7EB5C88-C5B4-57BF-62E9-DE0A8FC69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251" y="120470"/>
            <a:ext cx="2930466" cy="6349343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662BD0-4C59-EB4B-3AD6-368BA3FD4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061" y="120470"/>
            <a:ext cx="3024048" cy="5964094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</p:pic>
      <p:sp>
        <p:nvSpPr>
          <p:cNvPr id="19" name="标注: 弯曲线形 18">
            <a:extLst>
              <a:ext uri="{FF2B5EF4-FFF2-40B4-BE49-F238E27FC236}">
                <a16:creationId xmlns:a16="http://schemas.microsoft.com/office/drawing/2014/main" id="{D9936C9C-3E6D-DE45-2555-23827546EBCA}"/>
              </a:ext>
            </a:extLst>
          </p:cNvPr>
          <p:cNvSpPr/>
          <p:nvPr/>
        </p:nvSpPr>
        <p:spPr>
          <a:xfrm>
            <a:off x="8074175" y="964119"/>
            <a:ext cx="2110901" cy="729574"/>
          </a:xfrm>
          <a:prstGeom prst="borderCallout2">
            <a:avLst>
              <a:gd name="adj1" fmla="val 99784"/>
              <a:gd name="adj2" fmla="val 94332"/>
              <a:gd name="adj3" fmla="val 140871"/>
              <a:gd name="adj4" fmla="val 90510"/>
              <a:gd name="adj5" fmla="val 158315"/>
              <a:gd name="adj6" fmla="val 57280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FF0000"/>
                </a:solidFill>
              </a:rPr>
              <a:t>长按网页任意位置可弹出菜单，根据长按内容关联不同菜单项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rgbClr val="FF0000"/>
                </a:solidFill>
              </a:rPr>
              <a:t>2</a:t>
            </a:r>
            <a:r>
              <a:rPr lang="zh-CN" altLang="en-US" sz="1000" dirty="0">
                <a:solidFill>
                  <a:srgbClr val="FF0000"/>
                </a:solidFill>
              </a:rPr>
              <a:t>级菜单实现多种网页保存和分享功能</a:t>
            </a:r>
          </a:p>
        </p:txBody>
      </p:sp>
      <p:sp>
        <p:nvSpPr>
          <p:cNvPr id="20" name="标注: 弯曲线形 19">
            <a:extLst>
              <a:ext uri="{FF2B5EF4-FFF2-40B4-BE49-F238E27FC236}">
                <a16:creationId xmlns:a16="http://schemas.microsoft.com/office/drawing/2014/main" id="{1DFC88B4-22E6-E428-FAC5-06B797240D45}"/>
              </a:ext>
            </a:extLst>
          </p:cNvPr>
          <p:cNvSpPr/>
          <p:nvPr/>
        </p:nvSpPr>
        <p:spPr>
          <a:xfrm>
            <a:off x="8074175" y="4234654"/>
            <a:ext cx="1200207" cy="1270129"/>
          </a:xfrm>
          <a:prstGeom prst="borderCallout2">
            <a:avLst>
              <a:gd name="adj1" fmla="val 99784"/>
              <a:gd name="adj2" fmla="val 94332"/>
              <a:gd name="adj3" fmla="val 99671"/>
              <a:gd name="adj4" fmla="val 76625"/>
              <a:gd name="adj5" fmla="val 100125"/>
              <a:gd name="adj6" fmla="val 33820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FF0000"/>
                </a:solidFill>
              </a:rPr>
              <a:t>长按菜单配合浮动按钮，可仅用一个手指，以最少的移动距离，即可实现网页的滚动、翻页、打开、关闭、刷新等常用功能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3F7BDEB-D6A8-EA6B-EB96-8AC6E4436814}"/>
              </a:ext>
            </a:extLst>
          </p:cNvPr>
          <p:cNvSpPr txBox="1"/>
          <p:nvPr/>
        </p:nvSpPr>
        <p:spPr>
          <a:xfrm>
            <a:off x="1480970" y="6430979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浮动按钮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8235FF4-47C0-298F-7288-7F1A2E2AF608}"/>
              </a:ext>
            </a:extLst>
          </p:cNvPr>
          <p:cNvSpPr txBox="1"/>
          <p:nvPr/>
        </p:nvSpPr>
        <p:spPr>
          <a:xfrm>
            <a:off x="4793130" y="6460531"/>
            <a:ext cx="161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浮动按钮</a:t>
            </a:r>
            <a:r>
              <a:rPr lang="en-US" altLang="zh-CN" sz="1200" b="1" dirty="0"/>
              <a:t>-</a:t>
            </a:r>
            <a:r>
              <a:rPr lang="zh-CN" altLang="en-US" sz="1200" b="1" dirty="0"/>
              <a:t>自动滚动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124026F-992F-9F67-D247-15E59C14C110}"/>
              </a:ext>
            </a:extLst>
          </p:cNvPr>
          <p:cNvSpPr txBox="1"/>
          <p:nvPr/>
        </p:nvSpPr>
        <p:spPr>
          <a:xfrm>
            <a:off x="8812102" y="6321729"/>
            <a:ext cx="14440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/>
              <a:t>长按弹出菜单</a:t>
            </a:r>
          </a:p>
        </p:txBody>
      </p:sp>
      <p:sp>
        <p:nvSpPr>
          <p:cNvPr id="6" name="标注: 弯曲线形 5">
            <a:extLst>
              <a:ext uri="{FF2B5EF4-FFF2-40B4-BE49-F238E27FC236}">
                <a16:creationId xmlns:a16="http://schemas.microsoft.com/office/drawing/2014/main" id="{05C97380-2472-3445-CEA0-159E8BEAD6BF}"/>
              </a:ext>
            </a:extLst>
          </p:cNvPr>
          <p:cNvSpPr/>
          <p:nvPr/>
        </p:nvSpPr>
        <p:spPr>
          <a:xfrm>
            <a:off x="4236741" y="3568244"/>
            <a:ext cx="1665513" cy="772259"/>
          </a:xfrm>
          <a:prstGeom prst="borderCallout2">
            <a:avLst>
              <a:gd name="adj1" fmla="val 27784"/>
              <a:gd name="adj2" fmla="val 100323"/>
              <a:gd name="adj3" fmla="val 39186"/>
              <a:gd name="adj4" fmla="val 111763"/>
              <a:gd name="adj5" fmla="val 126413"/>
              <a:gd name="adj6" fmla="val 134024"/>
            </a:avLst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FF0000"/>
                </a:solidFill>
              </a:rPr>
              <a:t>调速按钮。调至负值反向滚动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rgbClr val="FF0000"/>
                </a:solidFill>
              </a:rPr>
              <a:t>自动滚动时，仍然可以同时操作浮动按钮实现翻页</a:t>
            </a:r>
            <a:endParaRPr lang="en-US" altLang="zh-CN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42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250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ken</dc:creator>
  <cp:lastModifiedBy>zhao ken</cp:lastModifiedBy>
  <cp:revision>1</cp:revision>
  <dcterms:created xsi:type="dcterms:W3CDTF">2023-04-04T12:58:45Z</dcterms:created>
  <dcterms:modified xsi:type="dcterms:W3CDTF">2023-04-09T11:53:30Z</dcterms:modified>
</cp:coreProperties>
</file>