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0" r:id="rId6"/>
    <p:sldId id="298" r:id="rId7"/>
    <p:sldId id="299" r:id="rId8"/>
    <p:sldId id="302" r:id="rId9"/>
    <p:sldId id="301" r:id="rId10"/>
    <p:sldId id="303" r:id="rId11"/>
    <p:sldId id="304" r:id="rId12"/>
    <p:sldId id="30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Chat Relay – </a:t>
            </a:r>
            <a:br>
              <a:rPr lang="en-US" dirty="0"/>
            </a:br>
            <a:r>
              <a:rPr lang="en-US" dirty="0"/>
              <a:t>Design 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DADEF-55E2-5116-1470-7774CDB71F57}"/>
              </a:ext>
            </a:extLst>
          </p:cNvPr>
          <p:cNvSpPr txBox="1"/>
          <p:nvPr/>
        </p:nvSpPr>
        <p:spPr>
          <a:xfrm>
            <a:off x="2649196" y="4845465"/>
            <a:ext cx="70969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By: Kenny Kottenstette, Talhah Shaik, Zoheb Sharif</a:t>
            </a:r>
            <a:r>
              <a:rPr lang="en-US" sz="5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D8A6A-2633-5288-EEF5-FB2B33D6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 Through Prototype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15" descr="A diagram of a server&#10;&#10;AI-generated content may be incorrect.">
            <a:extLst>
              <a:ext uri="{FF2B5EF4-FFF2-40B4-BE49-F238E27FC236}">
                <a16:creationId xmlns:a16="http://schemas.microsoft.com/office/drawing/2014/main" id="{C63C3770-7BD3-D1FC-7ED0-4A1CA3292FC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1166813" y="2086868"/>
            <a:ext cx="4664075" cy="3206551"/>
          </a:xfrm>
          <a:ln w="38100">
            <a:solidFill>
              <a:schemeClr val="tx1"/>
            </a:solidFill>
          </a:ln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FBBC014-4FEA-54E9-2F47-135AB720F03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83325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72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2B2380-AE46-9F7D-45F5-77AD0E593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97" y="5379661"/>
            <a:ext cx="2950679" cy="912850"/>
          </a:xfrm>
        </p:spPr>
        <p:txBody>
          <a:bodyPr/>
          <a:lstStyle/>
          <a:p>
            <a:r>
              <a:rPr lang="en-US" dirty="0"/>
              <a:t>GUI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7923D-9508-809A-255B-5518652CCD73}"/>
              </a:ext>
            </a:extLst>
          </p:cNvPr>
          <p:cNvSpPr txBox="1"/>
          <p:nvPr/>
        </p:nvSpPr>
        <p:spPr>
          <a:xfrm>
            <a:off x="734937" y="671537"/>
            <a:ext cx="4982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JPanel</a:t>
            </a:r>
            <a:r>
              <a:rPr lang="en-US" dirty="0">
                <a:solidFill>
                  <a:schemeClr val="bg1"/>
                </a:solidFill>
              </a:rPr>
              <a:t> – a section of the GUI for elements to be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Left Panel, Right Panel, Input Panel, Chat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JSplitPane</a:t>
            </a:r>
            <a:r>
              <a:rPr lang="en-US" dirty="0">
                <a:solidFill>
                  <a:schemeClr val="bg1"/>
                </a:solidFill>
              </a:rPr>
              <a:t> – A split pane to separate the left and right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JScrollPane</a:t>
            </a:r>
            <a:r>
              <a:rPr lang="en-US" dirty="0">
                <a:solidFill>
                  <a:schemeClr val="bg1"/>
                </a:solidFill>
              </a:rPr>
              <a:t> – Scrollable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Private Chat Scroll, Group Chat Scroll, Messages 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JLabel</a:t>
            </a:r>
            <a:r>
              <a:rPr lang="en-US" dirty="0">
                <a:solidFill>
                  <a:schemeClr val="bg1"/>
                </a:solidFill>
              </a:rPr>
              <a:t> – Text boxes on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 Label, Chat Label, Members List Label, Time Label, Message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JButton</a:t>
            </a:r>
            <a:r>
              <a:rPr lang="en-US" dirty="0">
                <a:solidFill>
                  <a:schemeClr val="bg1"/>
                </a:solidFill>
              </a:rPr>
              <a:t> – Clickable buttons that do a set of actions once pressed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Send Button, Chats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JTextField</a:t>
            </a:r>
            <a:r>
              <a:rPr lang="en-US" dirty="0">
                <a:solidFill>
                  <a:schemeClr val="bg1"/>
                </a:solidFill>
              </a:rPr>
              <a:t> – Input fields for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Message 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CBC5A-5DB6-77B2-DC03-7ED67A7B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358"/>
            <a:ext cx="5588391" cy="38732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0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27C62C-EC8E-DB80-39AA-D7F64535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E4BE6-7DAC-65A9-F846-0F677D6182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5889" y="2606467"/>
            <a:ext cx="4929913" cy="3491728"/>
          </a:xfrm>
        </p:spPr>
        <p:txBody>
          <a:bodyPr/>
          <a:lstStyle/>
          <a:p>
            <a:r>
              <a:rPr lang="en-US" b="1" dirty="0"/>
              <a:t>Login</a:t>
            </a:r>
            <a:r>
              <a:rPr lang="en-US" dirty="0"/>
              <a:t> - Authenticated user based on provided credentials</a:t>
            </a:r>
          </a:p>
          <a:p>
            <a:r>
              <a:rPr lang="en-US" b="1" dirty="0"/>
              <a:t>SendMessage (Blue)</a:t>
            </a:r>
            <a:r>
              <a:rPr lang="en-US" dirty="0"/>
              <a:t> - Sends a message to specified chat.</a:t>
            </a:r>
          </a:p>
          <a:p>
            <a:r>
              <a:rPr lang="en-US" b="1" dirty="0"/>
              <a:t>CreateChat (Blue)</a:t>
            </a:r>
            <a:r>
              <a:rPr lang="en-US" dirty="0"/>
              <a:t> – Creates a new Chat with selected Users</a:t>
            </a:r>
          </a:p>
          <a:p>
            <a:r>
              <a:rPr lang="en-US" b="1" dirty="0"/>
              <a:t>UpdateState</a:t>
            </a:r>
            <a:r>
              <a:rPr lang="en-US" dirty="0"/>
              <a:t> - Refreshes client’s current data and connection status.</a:t>
            </a:r>
          </a:p>
          <a:p>
            <a:r>
              <a:rPr lang="en-US" b="1" dirty="0"/>
              <a:t>Logout</a:t>
            </a:r>
            <a:r>
              <a:rPr lang="en-US" dirty="0"/>
              <a:t> – Logs the User out and closes the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2CE6B-12F8-66F9-A774-5F5D505C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00" y="1014863"/>
            <a:ext cx="2384277" cy="17035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F8D55-669E-42DC-67AA-A6B5D9CD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78" y="493481"/>
            <a:ext cx="1932297" cy="22249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F3F48-5E16-F46D-DAF6-E65960052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00" y="3019614"/>
            <a:ext cx="4664075" cy="32612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2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6BC3E-E238-53D3-2A3E-ED9FAC0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IT Admin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9FE509-3C1B-2DDF-9C75-6C401C92514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361114" y="2070285"/>
            <a:ext cx="5033345" cy="3239716"/>
          </a:xfrm>
          <a:ln w="38100">
            <a:solidFill>
              <a:schemeClr val="tx1"/>
            </a:solidFill>
          </a:ln>
        </p:spPr>
      </p:pic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F86777BC-C4E5-CB9C-DA94-07EA37B34FE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166813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3999E6-D742-F8A1-BFD9-469233F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/ Message</a:t>
            </a:r>
            <a:br>
              <a:rPr lang="en-US" dirty="0"/>
            </a:br>
            <a:r>
              <a:rPr lang="en-US" dirty="0"/>
              <a:t> 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B69F-E41A-1D37-9825-738194885DE3}"/>
              </a:ext>
            </a:extLst>
          </p:cNvPr>
          <p:cNvSpPr txBox="1"/>
          <p:nvPr/>
        </p:nvSpPr>
        <p:spPr>
          <a:xfrm>
            <a:off x="6837151" y="905862"/>
            <a:ext cx="4195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 (Magenta)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Messages</a:t>
            </a:r>
            <a:r>
              <a:rPr lang="en-US" dirty="0"/>
              <a:t> – A collection of messages in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Owner (Underline)</a:t>
            </a:r>
            <a:r>
              <a:rPr lang="en-US" dirty="0"/>
              <a:t> – The User who create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RoomName</a:t>
            </a:r>
            <a:r>
              <a:rPr lang="en-US" dirty="0"/>
              <a:t> – The Chat name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Chatters</a:t>
            </a:r>
            <a:r>
              <a:rPr lang="en-US" dirty="0"/>
              <a:t> – A List of Users in the Chat</a:t>
            </a:r>
          </a:p>
          <a:p>
            <a:endParaRPr lang="en-US" dirty="0"/>
          </a:p>
          <a:p>
            <a:r>
              <a:rPr lang="en-US" b="1" dirty="0"/>
              <a:t>Message (Green)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CreatedAt</a:t>
            </a:r>
            <a:r>
              <a:rPr lang="en-US" dirty="0"/>
              <a:t> – Current time the Message was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 – The text being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</a:t>
            </a:r>
            <a:r>
              <a:rPr lang="en-US" dirty="0"/>
              <a:t> – The original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</a:t>
            </a:r>
            <a:r>
              <a:rPr lang="en-US" dirty="0"/>
              <a:t> – The Chat where the Message is being sent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35B2483-F75A-3B73-3B3C-2682AD1A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69" y="2108767"/>
            <a:ext cx="5888808" cy="4070652"/>
          </a:xfrm>
        </p:spPr>
      </p:pic>
    </p:spTree>
    <p:extLst>
      <p:ext uri="{BB962C8B-B14F-4D97-AF65-F5344CB8AC3E}">
        <p14:creationId xmlns:p14="http://schemas.microsoft.com/office/powerpoint/2010/main" val="26871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F100C6-7C9E-56B5-F3AB-F01F3FE0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731A28-E507-BF41-CE21-B15542356C1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62171" y="3812695"/>
            <a:ext cx="1877998" cy="2539470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ActionType &lt;&lt;Enumeration&gt;&gt;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SEND_MESSAGE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GET_ALL_CHATS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GET_ALL_USERS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CREATE_CHAT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SUCCESS</a:t>
            </a:r>
          </a:p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ERROR</a:t>
            </a:r>
          </a:p>
          <a:p>
            <a:pPr algn="ctr">
              <a:spcBef>
                <a:spcPts val="0"/>
              </a:spcBef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CREATE_USER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ENABLE_USER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DISABLE_USER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C0A1933-4EC4-0F3C-F69C-F7E263FA246E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831837" y="2023984"/>
            <a:ext cx="3720224" cy="3332162"/>
          </a:xfrm>
          <a:ln w="381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655EC4-687C-3522-D68C-FBBF98ABC0DA}"/>
              </a:ext>
            </a:extLst>
          </p:cNvPr>
          <p:cNvSpPr txBox="1"/>
          <p:nvPr/>
        </p:nvSpPr>
        <p:spPr>
          <a:xfrm>
            <a:off x="7050280" y="1775571"/>
            <a:ext cx="4401083" cy="378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ActionType</a:t>
            </a:r>
            <a:r>
              <a:rPr lang="en-US" dirty="0"/>
              <a:t> - Tells the purpose and ultimately how the Packet is supposed to be processed.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TimeCreated</a:t>
            </a:r>
            <a:r>
              <a:rPr lang="en-US" dirty="0"/>
              <a:t> - Time the packet is created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SenderId</a:t>
            </a:r>
            <a:r>
              <a:rPr lang="en-US" dirty="0"/>
              <a:t> - Denotes who created the packet</a:t>
            </a:r>
          </a:p>
        </p:txBody>
      </p:sp>
    </p:spTree>
    <p:extLst>
      <p:ext uri="{BB962C8B-B14F-4D97-AF65-F5344CB8AC3E}">
        <p14:creationId xmlns:p14="http://schemas.microsoft.com/office/powerpoint/2010/main" val="333220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65E8C-F5E4-517D-FDD9-4B4C9468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/ Client Handler Descriptions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F0731-59B0-3E0A-019B-46CB64FC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2882512"/>
            <a:ext cx="4879258" cy="292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7A7BC-33C4-7456-02E6-41471FE2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2" y="2882512"/>
            <a:ext cx="3624474" cy="29239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9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97342C-2903-11B1-51AD-5C6D7412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34" y="70753"/>
            <a:ext cx="9779183" cy="1570038"/>
          </a:xfrm>
        </p:spPr>
        <p:txBody>
          <a:bodyPr/>
          <a:lstStyle/>
          <a:p>
            <a:r>
              <a:rPr lang="en-US" sz="4500" dirty="0"/>
              <a:t>DB Manager Description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F229D0-6DDF-0B00-4D08-89333B0B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61" y="2224535"/>
            <a:ext cx="5310479" cy="4164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C16890-0342-A00C-EEB5-5ADE3C885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291" y="1257929"/>
            <a:ext cx="4220548" cy="156388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D1C238D-2490-9DC1-1C0D-F27B4597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83" y="3079043"/>
            <a:ext cx="3285242" cy="10233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B3FAA9-4663-A85F-9CDD-844021A92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220" y="4359634"/>
            <a:ext cx="3285241" cy="10161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7526DB-F28B-B8C0-5F56-73C177162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982" y="5600071"/>
            <a:ext cx="3285243" cy="10144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D6305C8-DE66-785A-732E-A8B55DD6BA62}"/>
              </a:ext>
            </a:extLst>
          </p:cNvPr>
          <p:cNvSpPr txBox="1"/>
          <p:nvPr/>
        </p:nvSpPr>
        <p:spPr>
          <a:xfrm>
            <a:off x="7125056" y="888597"/>
            <a:ext cx="11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DA2E74-B4B8-0FF6-1923-619B9568AC91}"/>
              </a:ext>
            </a:extLst>
          </p:cNvPr>
          <p:cNvSpPr txBox="1"/>
          <p:nvPr/>
        </p:nvSpPr>
        <p:spPr>
          <a:xfrm>
            <a:off x="760161" y="1855203"/>
            <a:ext cx="117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35763D-F627-C8F2-6989-6E0E71BD5687}"/>
              </a:ext>
            </a:extLst>
          </p:cNvPr>
          <p:cNvSpPr txBox="1"/>
          <p:nvPr/>
        </p:nvSpPr>
        <p:spPr>
          <a:xfrm>
            <a:off x="6889206" y="4589626"/>
            <a:ext cx="134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4238112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33456-d870-4b02-a8cd-2177d97269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7A9A2F4C861479A66CA72E7B4E353" ma:contentTypeVersion="10" ma:contentTypeDescription="Create a new document." ma:contentTypeScope="" ma:versionID="0766cd70414530f99a2610829f3890d9">
  <xsd:schema xmlns:xsd="http://www.w3.org/2001/XMLSchema" xmlns:xs="http://www.w3.org/2001/XMLSchema" xmlns:p="http://schemas.microsoft.com/office/2006/metadata/properties" xmlns:ns3="6ca33456-d870-4b02-a8cd-2177d9726975" targetNamespace="http://schemas.microsoft.com/office/2006/metadata/properties" ma:root="true" ma:fieldsID="236eb2c349ab8f1b5ecc2bf8326fb407" ns3:_="">
    <xsd:import namespace="6ca33456-d870-4b02-a8cd-2177d972697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33456-d870-4b02-a8cd-2177d972697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purl.org/dc/dcmitype/"/>
    <ds:schemaRef ds:uri="http://schemas.microsoft.com/office/2006/documentManagement/types"/>
    <ds:schemaRef ds:uri="6ca33456-d870-4b02-a8cd-2177d9726975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20666F-DC12-4DAB-B21C-9F70BBB63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33456-d870-4b02-a8cd-2177d9726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543</TotalTime>
  <Words>343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Chat Relay –  Design Phase</vt:lpstr>
      <vt:lpstr>Class Descriptions Through Prototype </vt:lpstr>
      <vt:lpstr>PowerPoint Presentation</vt:lpstr>
      <vt:lpstr>Client Description</vt:lpstr>
      <vt:lpstr>User / IT Admin Comparison</vt:lpstr>
      <vt:lpstr>Chat / Message   Descriptions</vt:lpstr>
      <vt:lpstr>Packet Description</vt:lpstr>
      <vt:lpstr>Server / Client Handler Descriptions</vt:lpstr>
      <vt:lpstr>DB Manager Description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Talhah Shaik</dc:creator>
  <cp:lastModifiedBy>Talhah Shaik</cp:lastModifiedBy>
  <cp:revision>19</cp:revision>
  <dcterms:created xsi:type="dcterms:W3CDTF">2025-04-09T07:36:28Z</dcterms:created>
  <dcterms:modified xsi:type="dcterms:W3CDTF">2025-04-10T03:15:43Z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0x0101004D17A9A2F4C861479A66CA72E7B4E353</vt:lpwstr>
  </property>
</Properties>
</file>