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374deb3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374deb3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374deb3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374deb3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530506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530506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5305065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5305065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52c0953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52c0953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305065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5305065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374deb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374deb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374deb3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374deb3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30506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30506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305065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5305065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30506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30506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5305065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5305065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5305065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5305065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5305065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5305065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ChatRelay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Zoheb, Kenny, Talhah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Zoheb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18625"/>
            <a:ext cx="51837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Uses JUnit framework for automated test execution.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There exists a testing suite in AllTests.java that acts as a driver for all tests in the system.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Covers normal operations, as well as robust operations.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425" y="661263"/>
            <a:ext cx="28754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Zoheb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18625"/>
            <a:ext cx="85206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Performed extensive Unit Testing for the following classes: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527875" y="1847600"/>
            <a:ext cx="24027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Chat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Client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DBManager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ITAdmin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850875" y="1847600"/>
            <a:ext cx="38982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Message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Packet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Server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User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130550" y="4138250"/>
            <a:ext cx="68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 Includes test socket stubs to simulate network connections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Unit Testing - Zoheb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0" y="669450"/>
            <a:ext cx="8939402" cy="44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- Zoheb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6254"/>
            <a:ext cx="9144003" cy="434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- ZOHEB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3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Represents individual text messages in the chat system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Tracks unique message ID via a static counter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Stores a timestamp at the time of creation, content, sender, and destination chat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Associates messages with both sender and chat room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65825" y="43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USER/ABSTRACTUSER - ZOHEB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Represents an account in the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Stores personal data like name, username, password.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Contains unique ID.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Tracks associated chat rooms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Associates users with their conversations.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- ZOHEB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3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Represents a </a:t>
            </a:r>
            <a:r>
              <a:rPr lang="en" sz="2400">
                <a:solidFill>
                  <a:schemeClr val="dk1"/>
                </a:solidFill>
              </a:rPr>
              <a:t>conversation</a:t>
            </a:r>
            <a:r>
              <a:rPr lang="en" sz="2400">
                <a:solidFill>
                  <a:schemeClr val="dk1"/>
                </a:solidFill>
              </a:rPr>
              <a:t> room in the messaging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Stores a unique ID, room name, and list of chatters.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Supports public and private chat rooms, where privacy affects who can add new members.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Used when creating or loading chat sessions from file.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Chats hold User and Message </a:t>
            </a:r>
            <a:r>
              <a:rPr lang="en" sz="2400">
                <a:solidFill>
                  <a:schemeClr val="dk1"/>
                </a:solidFill>
              </a:rPr>
              <a:t>objects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KENNY’S PACKET/DBMANAGER/SERVER/CLIENTHANDLER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ZOHEB’S USER/CHAT/MESSAGE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TALHA’S CLIENT/GUI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ZOHEB’S USER/CHAT/MESSAGE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