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00" r:id="rId6"/>
    <p:sldId id="298" r:id="rId7"/>
    <p:sldId id="299" r:id="rId8"/>
    <p:sldId id="302" r:id="rId9"/>
    <p:sldId id="301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2488E5-BC49-45BD-8E04-14190F80DA2F}" v="23" dt="2025-04-09T23:17:38.333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46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Chat Relay – </a:t>
            </a:r>
            <a:br>
              <a:rPr lang="en-US" dirty="0"/>
            </a:br>
            <a:r>
              <a:rPr lang="en-US" dirty="0"/>
              <a:t>Design Phase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DADEF-55E2-5116-1470-7774CDB71F57}"/>
              </a:ext>
            </a:extLst>
          </p:cNvPr>
          <p:cNvSpPr txBox="1"/>
          <p:nvPr/>
        </p:nvSpPr>
        <p:spPr>
          <a:xfrm>
            <a:off x="2649196" y="4845465"/>
            <a:ext cx="709693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By: Kenny Kottenstette, Talhah Shaik, Zoheb Sharif</a:t>
            </a:r>
            <a:r>
              <a:rPr lang="en-US" sz="5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CD8A6A-2633-5288-EEF5-FB2B33D6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Descriptions Through Prototype</a:t>
            </a:r>
            <a:br>
              <a:rPr lang="en-US" dirty="0"/>
            </a:br>
            <a:endParaRPr lang="en-US" dirty="0"/>
          </a:p>
        </p:txBody>
      </p:sp>
      <p:pic>
        <p:nvPicPr>
          <p:cNvPr id="16" name="Content Placeholder 15" descr="A diagram of a server&#10;&#10;AI-generated content may be incorrect.">
            <a:extLst>
              <a:ext uri="{FF2B5EF4-FFF2-40B4-BE49-F238E27FC236}">
                <a16:creationId xmlns:a16="http://schemas.microsoft.com/office/drawing/2014/main" id="{C63C3770-7BD3-D1FC-7ED0-4A1CA3292FC0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1166813" y="2086868"/>
            <a:ext cx="4664075" cy="3206551"/>
          </a:xfrm>
          <a:ln w="38100">
            <a:solidFill>
              <a:schemeClr val="tx1"/>
            </a:solidFill>
          </a:ln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0FBBC014-4FEA-54E9-2F47-135AB720F031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6283325" y="2070285"/>
            <a:ext cx="4664075" cy="3239717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672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2B2380-AE46-9F7D-45F5-77AD0E593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0697" y="5379661"/>
            <a:ext cx="2950679" cy="912850"/>
          </a:xfrm>
        </p:spPr>
        <p:txBody>
          <a:bodyPr/>
          <a:lstStyle/>
          <a:p>
            <a:r>
              <a:rPr lang="en-US" dirty="0"/>
              <a:t>GUI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7923D-9508-809A-255B-5518652CCD73}"/>
              </a:ext>
            </a:extLst>
          </p:cNvPr>
          <p:cNvSpPr txBox="1"/>
          <p:nvPr/>
        </p:nvSpPr>
        <p:spPr>
          <a:xfrm>
            <a:off x="734937" y="671537"/>
            <a:ext cx="49821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JPanel</a:t>
            </a:r>
            <a:r>
              <a:rPr lang="en-US" dirty="0">
                <a:solidFill>
                  <a:schemeClr val="bg1"/>
                </a:solidFill>
              </a:rPr>
              <a:t> – a section of the GUI for elements to be added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Left Panel, Right Panel, Input Panel, Chat Panels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JSplitPane</a:t>
            </a:r>
            <a:r>
              <a:rPr lang="en-US" dirty="0">
                <a:solidFill>
                  <a:schemeClr val="bg1"/>
                </a:solidFill>
              </a:rPr>
              <a:t> – A split pane to separate the left and right panels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JScrollPane</a:t>
            </a:r>
            <a:r>
              <a:rPr lang="en-US" dirty="0">
                <a:solidFill>
                  <a:schemeClr val="bg1"/>
                </a:solidFill>
              </a:rPr>
              <a:t> – Scrollable objects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Private Chat Scroll, Group Chat Scroll, Messages Scroll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JLabel</a:t>
            </a:r>
            <a:r>
              <a:rPr lang="en-US" dirty="0">
                <a:solidFill>
                  <a:schemeClr val="bg1"/>
                </a:solidFill>
              </a:rPr>
              <a:t> – Text boxes on the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Name Label, Chat Label, Members List Label, Time Label, Message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JButton</a:t>
            </a:r>
            <a:r>
              <a:rPr lang="en-US" dirty="0">
                <a:solidFill>
                  <a:schemeClr val="bg1"/>
                </a:solidFill>
              </a:rPr>
              <a:t> – Clickable buttons that do a set of actions once pressed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Send Button, Chats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JTextField</a:t>
            </a:r>
            <a:r>
              <a:rPr lang="en-US" dirty="0">
                <a:solidFill>
                  <a:schemeClr val="bg1"/>
                </a:solidFill>
              </a:rPr>
              <a:t> – Input fields for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Message Field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7CBC5A-5DB6-77B2-DC03-7ED67A7BA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92358"/>
            <a:ext cx="5588391" cy="38732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805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27C62C-EC8E-DB80-39AA-D7F64535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Description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FE4BE6-7DAC-65A9-F846-0F677D6182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5889" y="2606467"/>
            <a:ext cx="4929913" cy="3491728"/>
          </a:xfrm>
        </p:spPr>
        <p:txBody>
          <a:bodyPr/>
          <a:lstStyle/>
          <a:p>
            <a:r>
              <a:rPr lang="en-US" b="1" dirty="0"/>
              <a:t>Login</a:t>
            </a:r>
            <a:r>
              <a:rPr lang="en-US" dirty="0"/>
              <a:t> - Authenticated user based on provided credentials</a:t>
            </a:r>
          </a:p>
          <a:p>
            <a:r>
              <a:rPr lang="en-US" b="1" dirty="0"/>
              <a:t>SendMessage</a:t>
            </a:r>
            <a:r>
              <a:rPr lang="en-US" dirty="0"/>
              <a:t> - Sends a message to specified chat.</a:t>
            </a:r>
          </a:p>
          <a:p>
            <a:r>
              <a:rPr lang="en-US" b="1" dirty="0"/>
              <a:t>CreateChat</a:t>
            </a:r>
            <a:r>
              <a:rPr lang="en-US" dirty="0"/>
              <a:t> – Creates a new Chat with selected Users</a:t>
            </a:r>
          </a:p>
          <a:p>
            <a:r>
              <a:rPr lang="en-US" b="1" dirty="0"/>
              <a:t>UpdateState</a:t>
            </a:r>
            <a:r>
              <a:rPr lang="en-US" dirty="0"/>
              <a:t> - Refreshes client’s current data and connection status.</a:t>
            </a:r>
          </a:p>
          <a:p>
            <a:r>
              <a:rPr lang="en-US" b="1" dirty="0"/>
              <a:t>Logout</a:t>
            </a:r>
            <a:r>
              <a:rPr lang="en-US" dirty="0"/>
              <a:t> – Logs the User out and closes the session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A2CE6B-12F8-66F9-A774-5F5D505C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200" y="1014863"/>
            <a:ext cx="2384277" cy="17035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EF8D55-669E-42DC-67AA-A6B5D9CD0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978" y="493481"/>
            <a:ext cx="1932297" cy="222496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1F3F48-5E16-F46D-DAF6-E65960052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200" y="3019614"/>
            <a:ext cx="4664075" cy="32612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822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06BC3E-E238-53D3-2A3E-ED9FAC04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/ IT Admin Comparison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9FE509-3C1B-2DDF-9C75-6C401C92514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6361114" y="2070285"/>
            <a:ext cx="5033345" cy="3239716"/>
          </a:xfrm>
          <a:ln w="38100">
            <a:solidFill>
              <a:schemeClr val="tx1"/>
            </a:solidFill>
          </a:ln>
        </p:spPr>
      </p:pic>
      <p:pic>
        <p:nvPicPr>
          <p:cNvPr id="7" name="Content Placeholder 21">
            <a:extLst>
              <a:ext uri="{FF2B5EF4-FFF2-40B4-BE49-F238E27FC236}">
                <a16:creationId xmlns:a16="http://schemas.microsoft.com/office/drawing/2014/main" id="{F86777BC-C4E5-CB9C-DA94-07EA37B34FEA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1166813" y="2070285"/>
            <a:ext cx="4664075" cy="3239717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657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3999E6-D742-F8A1-BFD9-469233FC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/ Message</a:t>
            </a:r>
            <a:br>
              <a:rPr lang="en-US" dirty="0"/>
            </a:br>
            <a:r>
              <a:rPr lang="en-US" dirty="0"/>
              <a:t>  Descriptions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EB69F-E41A-1D37-9825-738194885DE3}"/>
              </a:ext>
            </a:extLst>
          </p:cNvPr>
          <p:cNvSpPr txBox="1"/>
          <p:nvPr/>
        </p:nvSpPr>
        <p:spPr>
          <a:xfrm>
            <a:off x="6837151" y="905862"/>
            <a:ext cx="41959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Chat (Magenta)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Messages</a:t>
            </a:r>
            <a:r>
              <a:rPr lang="en-US" dirty="0"/>
              <a:t> – A collection of messages in the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Owner (Underline)</a:t>
            </a:r>
            <a:r>
              <a:rPr lang="en-US" dirty="0"/>
              <a:t> – The User who create the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RoomName</a:t>
            </a:r>
            <a:r>
              <a:rPr lang="en-US" dirty="0"/>
              <a:t> – The Chat name to be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Chatters</a:t>
            </a:r>
            <a:r>
              <a:rPr lang="en-US" dirty="0"/>
              <a:t> – A List of Users in the Chat</a:t>
            </a:r>
          </a:p>
          <a:p>
            <a:endParaRPr lang="en-US" dirty="0"/>
          </a:p>
          <a:p>
            <a:r>
              <a:rPr lang="en-US" b="1" dirty="0"/>
              <a:t>Message (Green)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CreatedAt</a:t>
            </a:r>
            <a:r>
              <a:rPr lang="en-US" dirty="0"/>
              <a:t> – Current time the Message was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Content</a:t>
            </a:r>
            <a:r>
              <a:rPr lang="en-US" dirty="0"/>
              <a:t> – The text being 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Author</a:t>
            </a:r>
            <a:r>
              <a:rPr lang="en-US" dirty="0"/>
              <a:t> – The original sender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Chat</a:t>
            </a:r>
            <a:r>
              <a:rPr lang="en-US" dirty="0"/>
              <a:t> – The Chat where the Message is being sent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F35B2483-F75A-3B73-3B3C-2682AD1A4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169" y="2108767"/>
            <a:ext cx="5888808" cy="4070652"/>
          </a:xfrm>
        </p:spPr>
      </p:pic>
    </p:spTree>
    <p:extLst>
      <p:ext uri="{BB962C8B-B14F-4D97-AF65-F5344CB8AC3E}">
        <p14:creationId xmlns:p14="http://schemas.microsoft.com/office/powerpoint/2010/main" val="268712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ca33456-d870-4b02-a8cd-2177d972697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17A9A2F4C861479A66CA72E7B4E353" ma:contentTypeVersion="10" ma:contentTypeDescription="Create a new document." ma:contentTypeScope="" ma:versionID="0766cd70414530f99a2610829f3890d9">
  <xsd:schema xmlns:xsd="http://www.w3.org/2001/XMLSchema" xmlns:xs="http://www.w3.org/2001/XMLSchema" xmlns:p="http://schemas.microsoft.com/office/2006/metadata/properties" xmlns:ns3="6ca33456-d870-4b02-a8cd-2177d9726975" targetNamespace="http://schemas.microsoft.com/office/2006/metadata/properties" ma:root="true" ma:fieldsID="236eb2c349ab8f1b5ecc2bf8326fb407" ns3:_="">
    <xsd:import namespace="6ca33456-d870-4b02-a8cd-2177d972697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a33456-d870-4b02-a8cd-2177d972697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purl.org/dc/dcmitype/"/>
    <ds:schemaRef ds:uri="http://schemas.microsoft.com/office/2006/documentManagement/types"/>
    <ds:schemaRef ds:uri="6ca33456-d870-4b02-a8cd-2177d9726975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520666F-DC12-4DAB-B21C-9F70BBB63D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a33456-d870-4b02-a8cd-2177d97269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492</TotalTime>
  <Words>256</Words>
  <Application>Microsoft Office PowerPoint</Application>
  <PresentationFormat>Widescreen</PresentationFormat>
  <Paragraphs>37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Chat Relay –  Design Phase</vt:lpstr>
      <vt:lpstr>Class Descriptions Through Prototype </vt:lpstr>
      <vt:lpstr>PowerPoint Presentation</vt:lpstr>
      <vt:lpstr>Client Description</vt:lpstr>
      <vt:lpstr>User / IT Admin Comparison</vt:lpstr>
      <vt:lpstr>Chat / Message   Descriptions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Talhah Shaik</dc:creator>
  <cp:lastModifiedBy>Talhah Shaik</cp:lastModifiedBy>
  <cp:revision>3</cp:revision>
  <dcterms:created xsi:type="dcterms:W3CDTF">2025-04-09T07:36:28Z</dcterms:created>
  <dcterms:modified xsi:type="dcterms:W3CDTF">2025-04-10T01:12:07Z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0x0101004D17A9A2F4C861479A66CA72E7B4E353</vt:lpwstr>
  </property>
</Properties>
</file>