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AF1FE-8EED-4725-BB02-539A3B2BB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87087D-1050-45C7-B859-CF3F6183A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F9D05D-4C19-497B-AB36-BC582AFA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C6F9-9A78-4B58-B7D8-F081C14B3171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1EE74A-98E4-4667-9C57-D55CFC01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FE789E-64ED-41AD-BDBD-F9445E86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35C7-5B59-4E8B-9253-D1EC63BCD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81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85941-F383-462C-BD2F-B3A72A09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7BEE85-5717-4187-8C7D-B93855C9E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95FA0F-44BE-4036-9CB7-7DC01186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C6F9-9A78-4B58-B7D8-F081C14B3171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7A4152-66FE-47D6-B086-80D6D10B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A674A4-E26D-4C5E-9FB5-245B411B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35C7-5B59-4E8B-9253-D1EC63BCD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13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A2A68E1-5460-45BD-9BDD-91EC21CA2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A24C8D-0849-41D8-BE63-FB9D69005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339BFB-5D84-4A83-9C00-D17B8119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C6F9-9A78-4B58-B7D8-F081C14B3171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8346D4-B2FF-4833-81D1-9ACDD2F7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EA11AA-F3D5-4605-8F2B-32A46D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35C7-5B59-4E8B-9253-D1EC63BCD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6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BBDFB-E755-4E99-BAA0-6A81E419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48239-3C7A-4C50-A8C3-7AC5A682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095E7C-9C3A-46D3-B35D-D2AF026A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C6F9-9A78-4B58-B7D8-F081C14B3171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3B1429-5C09-4703-9E66-4ED67B8A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8C9CA4-4E28-4729-9C48-64367A97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35C7-5B59-4E8B-9253-D1EC63BCD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00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2D1E3-9FED-4D2E-B0DB-8A05EC5B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408E8D-849C-42B0-884F-3B00F21D2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C9D296-5AB5-4782-AF3D-CED4170B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C6F9-9A78-4B58-B7D8-F081C14B3171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053D55-3033-4C8D-B4D8-FF77501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C1B2CC-0F06-4B03-B68F-57FE69AF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35C7-5B59-4E8B-9253-D1EC63BCD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7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15DBE-A9FE-4041-80F7-C7356A45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EC215E-836D-4DB4-8C28-84AB6FB18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7432CC-A20B-42FC-8EC6-D40D25E62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ED8E6A-617E-4DCC-AC08-104C41C3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C6F9-9A78-4B58-B7D8-F081C14B3171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51B5C1-CC05-40DB-986F-F46D2438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1DFB79-2AB9-4875-80B7-0DEF8734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35C7-5B59-4E8B-9253-D1EC63BCD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60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47A84-5D60-499D-A28E-DD09D5F1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340B41-107B-4DE0-BC76-F2D2D6717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72127F-482A-4DAF-BCE4-C388783DE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1580B8-2DB6-4593-9B26-EFC64F4FB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97DA3B-D9DE-4114-8B0F-59A251C95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AFB8D10-BFC3-4BC5-94AE-A232202B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C6F9-9A78-4B58-B7D8-F081C14B3171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A9CEBBC-F6CB-486B-8093-C50F5964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6D26DB-D102-40EE-9C9A-645A7DA0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35C7-5B59-4E8B-9253-D1EC63BCD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6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5AD6A-99E1-4A0E-A838-7C92C0A2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2A54402-F893-4776-AD2E-4EA2EEC9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C6F9-9A78-4B58-B7D8-F081C14B3171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1A4D71-37AF-47B2-8F54-8EF882B4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304BDD-88D9-4E4B-AF3A-0E690E7C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35C7-5B59-4E8B-9253-D1EC63BCD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25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5C0F6F-0984-4992-A1BD-10D0FA37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C6F9-9A78-4B58-B7D8-F081C14B3171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EFE605-0227-402C-80B3-E1547AE0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FEF79D-E546-46BC-AC15-234BF30E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35C7-5B59-4E8B-9253-D1EC63BCD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9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C787C-4F43-49B4-A86C-DC835331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5A41E8-F419-42C1-9997-57EC4AEE7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8B60C7-745B-4F72-8F0E-6F28E3659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FFA1AC-301E-4E9F-B678-83366513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C6F9-9A78-4B58-B7D8-F081C14B3171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42CCD5-A3A5-4F81-82FB-21AA4667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779B84-8F28-45A9-8A5E-981479CF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35C7-5B59-4E8B-9253-D1EC63BCD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82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D3F2D-AC94-43A4-B79B-9A9A5488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C431BD-BA8F-4449-839C-173A45DB8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527DFE-B00B-492D-B6E6-9D5D5E749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B432F4-8678-4538-B5A1-CA1B80F3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C6F9-9A78-4B58-B7D8-F081C14B3171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FA2AD9-D0D8-4618-8929-7E99689E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4EF32C-0A95-4B06-97DF-0AF17176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35C7-5B59-4E8B-9253-D1EC63BCD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97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908B48-B55E-420C-AADF-0C7F4F12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46F8CC-CE35-4FAF-B9FA-EAF6B4597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2E9CBB-2D3B-473F-BA7A-65FBBA60E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DC6F9-9A78-4B58-B7D8-F081C14B3171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72712D-32AB-4AFC-8EBC-738D8887E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3CB351-E447-4F30-8404-57F5B0112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B35C7-5B59-4E8B-9253-D1EC63BCD6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40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www.anaconda.com/download/succe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learn.microsoft.com/zh-tw/windows/wsl/instal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68041-A5D1-421D-89DB-854494B66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Environment setup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641C69-DDBD-445B-8B6F-0B3780FBA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Update at 2024/05/08</a:t>
            </a:r>
          </a:p>
        </p:txBody>
      </p:sp>
    </p:spTree>
    <p:extLst>
      <p:ext uri="{BB962C8B-B14F-4D97-AF65-F5344CB8AC3E}">
        <p14:creationId xmlns:p14="http://schemas.microsoft.com/office/powerpoint/2010/main" val="148148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D2863-9F72-4B21-8525-B0CA9E2C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WSL:</a:t>
            </a:r>
            <a:r>
              <a:rPr lang="zh-TW" altLang="en-US" dirty="0"/>
              <a:t> </a:t>
            </a:r>
            <a:r>
              <a:rPr lang="en-US" altLang="zh-TW" dirty="0"/>
              <a:t>docker launch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21F4CA-DBCB-43B9-B85F-E4B8022B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Match the service port and disk location to the working directory inside the docker</a:t>
            </a:r>
            <a:br>
              <a:rPr lang="en-US" altLang="zh-TW" dirty="0"/>
            </a:br>
            <a:r>
              <a:rPr lang="en-US" altLang="zh-TW" dirty="0" err="1">
                <a:highlight>
                  <a:srgbClr val="C0C0C0"/>
                </a:highlight>
              </a:rPr>
              <a:t>docker</a:t>
            </a:r>
            <a:r>
              <a:rPr lang="en-US" altLang="zh-TW" dirty="0">
                <a:highlight>
                  <a:srgbClr val="C0C0C0"/>
                </a:highlight>
              </a:rPr>
              <a:t> run --</a:t>
            </a:r>
            <a:r>
              <a:rPr lang="en-US" altLang="zh-TW" dirty="0" err="1">
                <a:highlight>
                  <a:srgbClr val="C0C0C0"/>
                </a:highlight>
              </a:rPr>
              <a:t>gpus</a:t>
            </a:r>
            <a:r>
              <a:rPr lang="en-US" altLang="zh-TW" dirty="0">
                <a:highlight>
                  <a:srgbClr val="C0C0C0"/>
                </a:highlight>
              </a:rPr>
              <a:t> all --</a:t>
            </a:r>
            <a:r>
              <a:rPr lang="en-US" altLang="zh-TW" dirty="0" err="1">
                <a:highlight>
                  <a:srgbClr val="C0C0C0"/>
                </a:highlight>
              </a:rPr>
              <a:t>shm</a:t>
            </a:r>
            <a:r>
              <a:rPr lang="en-US" altLang="zh-TW" dirty="0">
                <a:highlight>
                  <a:srgbClr val="C0C0C0"/>
                </a:highlight>
              </a:rPr>
              <a:t>-size=20gb -p 8887:8888 -v /</a:t>
            </a:r>
            <a:r>
              <a:rPr lang="en-US" altLang="zh-TW" dirty="0" err="1">
                <a:highlight>
                  <a:srgbClr val="C0C0C0"/>
                </a:highlight>
              </a:rPr>
              <a:t>mnt</a:t>
            </a:r>
            <a:r>
              <a:rPr lang="en-US" altLang="zh-TW" dirty="0">
                <a:highlight>
                  <a:srgbClr val="C0C0C0"/>
                </a:highlight>
              </a:rPr>
              <a:t>/c/Users/user:/workspace -v /</a:t>
            </a:r>
            <a:r>
              <a:rPr lang="en-US" altLang="zh-TW" dirty="0" err="1">
                <a:highlight>
                  <a:srgbClr val="C0C0C0"/>
                </a:highlight>
              </a:rPr>
              <a:t>mnt</a:t>
            </a:r>
            <a:r>
              <a:rPr lang="en-US" altLang="zh-TW" dirty="0">
                <a:highlight>
                  <a:srgbClr val="C0C0C0"/>
                </a:highlight>
              </a:rPr>
              <a:t>:/</a:t>
            </a:r>
            <a:r>
              <a:rPr lang="en-US" altLang="zh-TW" dirty="0" err="1">
                <a:highlight>
                  <a:srgbClr val="C0C0C0"/>
                </a:highlight>
              </a:rPr>
              <a:t>mnt</a:t>
            </a:r>
            <a:r>
              <a:rPr lang="en-US" altLang="zh-TW" dirty="0">
                <a:highlight>
                  <a:srgbClr val="C0C0C0"/>
                </a:highlight>
              </a:rPr>
              <a:t> -d torch</a:t>
            </a:r>
          </a:p>
          <a:p>
            <a:r>
              <a:rPr lang="en-US" altLang="zh-TW" dirty="0"/>
              <a:t>Type the url: </a:t>
            </a:r>
            <a:r>
              <a:rPr lang="en-US" altLang="zh-TW" dirty="0">
                <a:highlight>
                  <a:srgbClr val="C0C0C0"/>
                </a:highlight>
              </a:rPr>
              <a:t>localhost:8887</a:t>
            </a:r>
            <a:r>
              <a:rPr lang="en-US" altLang="zh-TW" dirty="0"/>
              <a:t> at browser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92D7B9-616A-4509-84EB-6CB6DB4BF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" t="1516" b="63767"/>
          <a:stretch/>
        </p:blipFill>
        <p:spPr>
          <a:xfrm>
            <a:off x="2850245" y="4020608"/>
            <a:ext cx="6491509" cy="247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8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1968A-26C0-4360-AFFE-67CD0BA3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3E1BEC-C2BC-4AF6-8305-CFEA9EDA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https://www.anaconda.com/download/success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C40B02-B11A-4B62-9A73-9F2640590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84" y="2306522"/>
            <a:ext cx="7754432" cy="45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9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EEEB4-6AA4-4F73-8434-8922E0C5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Anaconda: Create isolate environment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0BAC93-E7F2-4C2F-A58E-B065FE77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anaconda prompt: </a:t>
            </a:r>
            <a:r>
              <a:rPr lang="en-US" altLang="zh-TW" dirty="0" err="1">
                <a:highlight>
                  <a:srgbClr val="C0C0C0"/>
                </a:highlight>
              </a:rPr>
              <a:t>conda</a:t>
            </a:r>
            <a:r>
              <a:rPr lang="en-US" altLang="zh-TW" dirty="0">
                <a:highlight>
                  <a:srgbClr val="C0C0C0"/>
                </a:highlight>
              </a:rPr>
              <a:t> create –n &lt;</a:t>
            </a:r>
            <a:r>
              <a:rPr lang="en-US" altLang="zh-TW" dirty="0" err="1">
                <a:highlight>
                  <a:srgbClr val="C0C0C0"/>
                </a:highlight>
              </a:rPr>
              <a:t>env_name</a:t>
            </a:r>
            <a:r>
              <a:rPr lang="en-US" altLang="zh-TW" dirty="0">
                <a:highlight>
                  <a:srgbClr val="C0C0C0"/>
                </a:highlight>
              </a:rPr>
              <a:t>&gt;</a:t>
            </a: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367F6E5-0E66-4E80-929C-3F6F4BD30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43" y="2430886"/>
            <a:ext cx="7484114" cy="425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0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EEEB4-6AA4-4F73-8434-8922E0C5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Anaconda: install IDE and torch inside the environment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1EEFD23-9EF7-4865-B012-66CC09BC7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Code: </a:t>
            </a:r>
            <a:br>
              <a:rPr lang="en-US" altLang="zh-TW" dirty="0"/>
            </a:br>
            <a:r>
              <a:rPr lang="en-US" altLang="zh-TW" dirty="0" err="1">
                <a:highlight>
                  <a:srgbClr val="C0C0C0"/>
                </a:highlight>
              </a:rPr>
              <a:t>conda</a:t>
            </a:r>
            <a:r>
              <a:rPr lang="en-US" altLang="zh-TW" dirty="0">
                <a:highlight>
                  <a:srgbClr val="C0C0C0"/>
                </a:highlight>
              </a:rPr>
              <a:t> activate &lt;</a:t>
            </a:r>
            <a:r>
              <a:rPr lang="en-US" altLang="zh-TW" dirty="0" err="1">
                <a:highlight>
                  <a:srgbClr val="C0C0C0"/>
                </a:highlight>
              </a:rPr>
              <a:t>env_name</a:t>
            </a:r>
            <a:r>
              <a:rPr lang="en-US" altLang="zh-TW" dirty="0">
                <a:highlight>
                  <a:srgbClr val="C0C0C0"/>
                </a:highlight>
              </a:rPr>
              <a:t>&gt;</a:t>
            </a:r>
            <a:br>
              <a:rPr lang="en-US" altLang="zh-TW" dirty="0">
                <a:highlight>
                  <a:srgbClr val="C0C0C0"/>
                </a:highlight>
              </a:rPr>
            </a:br>
            <a:r>
              <a:rPr lang="en-US" altLang="zh-TW" dirty="0" err="1">
                <a:highlight>
                  <a:srgbClr val="C0C0C0"/>
                </a:highlight>
              </a:rPr>
              <a:t>conda</a:t>
            </a:r>
            <a:r>
              <a:rPr lang="en-US" altLang="zh-TW" dirty="0">
                <a:highlight>
                  <a:srgbClr val="C0C0C0"/>
                </a:highlight>
              </a:rPr>
              <a:t> install </a:t>
            </a:r>
            <a:r>
              <a:rPr lang="en-US" altLang="zh-TW" dirty="0" err="1">
                <a:highlight>
                  <a:srgbClr val="C0C0C0"/>
                </a:highlight>
              </a:rPr>
              <a:t>spyder</a:t>
            </a:r>
            <a:br>
              <a:rPr lang="en-US" altLang="zh-TW" dirty="0">
                <a:highlight>
                  <a:srgbClr val="C0C0C0"/>
                </a:highlight>
              </a:rPr>
            </a:br>
            <a:r>
              <a:rPr lang="en-US" altLang="zh-TW" dirty="0" err="1">
                <a:highlight>
                  <a:srgbClr val="C0C0C0"/>
                </a:highlight>
              </a:rPr>
              <a:t>conda</a:t>
            </a:r>
            <a:r>
              <a:rPr lang="en-US" altLang="zh-TW" dirty="0">
                <a:highlight>
                  <a:srgbClr val="C0C0C0"/>
                </a:highlight>
              </a:rPr>
              <a:t> install </a:t>
            </a:r>
            <a:r>
              <a:rPr lang="en-US" altLang="zh-TW" dirty="0" err="1">
                <a:highlight>
                  <a:srgbClr val="C0C0C0"/>
                </a:highlight>
              </a:rPr>
              <a:t>jupyter</a:t>
            </a:r>
            <a:br>
              <a:rPr lang="en-US" altLang="zh-TW" dirty="0">
                <a:highlight>
                  <a:srgbClr val="C0C0C0"/>
                </a:highlight>
              </a:rPr>
            </a:br>
            <a:r>
              <a:rPr lang="en-US" altLang="zh-TW" dirty="0" err="1">
                <a:highlight>
                  <a:srgbClr val="C0C0C0"/>
                </a:highlight>
              </a:rPr>
              <a:t>conda</a:t>
            </a:r>
            <a:r>
              <a:rPr lang="en-US" altLang="zh-TW" dirty="0">
                <a:highlight>
                  <a:srgbClr val="C0C0C0"/>
                </a:highlight>
              </a:rPr>
              <a:t> install </a:t>
            </a:r>
            <a:r>
              <a:rPr lang="en-US" altLang="zh-TW" dirty="0" err="1">
                <a:highlight>
                  <a:srgbClr val="C0C0C0"/>
                </a:highlight>
              </a:rPr>
              <a:t>pytorch</a:t>
            </a:r>
            <a:r>
              <a:rPr lang="en-US" altLang="zh-TW" dirty="0">
                <a:highlight>
                  <a:srgbClr val="C0C0C0"/>
                </a:highlight>
              </a:rPr>
              <a:t> </a:t>
            </a:r>
            <a:r>
              <a:rPr lang="en-US" altLang="zh-TW" dirty="0" err="1">
                <a:highlight>
                  <a:srgbClr val="C0C0C0"/>
                </a:highlight>
              </a:rPr>
              <a:t>torchvision</a:t>
            </a:r>
            <a:r>
              <a:rPr lang="en-US" altLang="zh-TW" dirty="0">
                <a:highlight>
                  <a:srgbClr val="C0C0C0"/>
                </a:highlight>
              </a:rPr>
              <a:t> </a:t>
            </a:r>
            <a:r>
              <a:rPr lang="en-US" altLang="zh-TW" dirty="0" err="1">
                <a:highlight>
                  <a:srgbClr val="C0C0C0"/>
                </a:highlight>
              </a:rPr>
              <a:t>torchaudio</a:t>
            </a:r>
            <a:r>
              <a:rPr lang="en-US" altLang="zh-TW" dirty="0">
                <a:highlight>
                  <a:srgbClr val="C0C0C0"/>
                </a:highlight>
              </a:rPr>
              <a:t> </a:t>
            </a:r>
            <a:r>
              <a:rPr lang="en-US" altLang="zh-TW" dirty="0" err="1">
                <a:highlight>
                  <a:srgbClr val="C0C0C0"/>
                </a:highlight>
              </a:rPr>
              <a:t>pytorch-cuda</a:t>
            </a:r>
            <a:r>
              <a:rPr lang="en-US" altLang="zh-TW" dirty="0">
                <a:highlight>
                  <a:srgbClr val="C0C0C0"/>
                </a:highlight>
              </a:rPr>
              <a:t>=12.1 -c </a:t>
            </a:r>
            <a:r>
              <a:rPr lang="en-US" altLang="zh-TW" dirty="0" err="1">
                <a:highlight>
                  <a:srgbClr val="C0C0C0"/>
                </a:highlight>
              </a:rPr>
              <a:t>pytorch</a:t>
            </a:r>
            <a:r>
              <a:rPr lang="en-US" altLang="zh-TW" dirty="0">
                <a:highlight>
                  <a:srgbClr val="C0C0C0"/>
                </a:highlight>
              </a:rPr>
              <a:t> -c </a:t>
            </a:r>
            <a:r>
              <a:rPr lang="en-US" altLang="zh-TW" dirty="0" err="1">
                <a:highlight>
                  <a:srgbClr val="C0C0C0"/>
                </a:highlight>
              </a:rPr>
              <a:t>nvidia</a:t>
            </a:r>
            <a:endParaRPr lang="en-US" altLang="zh-TW" dirty="0">
              <a:highlight>
                <a:srgbClr val="C0C0C0"/>
              </a:highlight>
            </a:endParaRPr>
          </a:p>
          <a:p>
            <a:r>
              <a:rPr lang="en-US" altLang="zh-TW" dirty="0">
                <a:hlinkClick r:id="rId2"/>
              </a:rPr>
              <a:t>https://pytorch.org/get-started/locally/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F422EC-73EB-470F-AC6D-7CA4177FF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50" y="3906575"/>
            <a:ext cx="5009660" cy="227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6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EEEB4-6AA4-4F73-8434-8922E0C5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Anaconda: install python package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1EEFD23-9EF7-4865-B012-66CC09BC7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Neuroimage: </a:t>
            </a:r>
            <a:r>
              <a:rPr lang="en-US" altLang="zh-TW" dirty="0">
                <a:highlight>
                  <a:srgbClr val="C0C0C0"/>
                </a:highlight>
              </a:rPr>
              <a:t>pip install </a:t>
            </a:r>
            <a:r>
              <a:rPr lang="en-US" altLang="zh-TW" dirty="0" err="1">
                <a:highlight>
                  <a:srgbClr val="C0C0C0"/>
                </a:highlight>
              </a:rPr>
              <a:t>nibabel</a:t>
            </a:r>
            <a:r>
              <a:rPr lang="en-US" altLang="zh-TW" dirty="0">
                <a:highlight>
                  <a:srgbClr val="C0C0C0"/>
                </a:highlight>
              </a:rPr>
              <a:t> </a:t>
            </a:r>
            <a:r>
              <a:rPr lang="en-US" altLang="zh-TW" dirty="0" err="1">
                <a:highlight>
                  <a:srgbClr val="C0C0C0"/>
                </a:highlight>
              </a:rPr>
              <a:t>simpleitk</a:t>
            </a:r>
            <a:r>
              <a:rPr lang="en-US" altLang="zh-TW" dirty="0">
                <a:highlight>
                  <a:srgbClr val="C0C0C0"/>
                </a:highlight>
              </a:rPr>
              <a:t> </a:t>
            </a:r>
            <a:r>
              <a:rPr lang="en-US" altLang="zh-TW" dirty="0" err="1">
                <a:highlight>
                  <a:srgbClr val="C0C0C0"/>
                </a:highlight>
              </a:rPr>
              <a:t>pydicom</a:t>
            </a:r>
            <a:r>
              <a:rPr lang="en-US" altLang="zh-TW" dirty="0">
                <a:highlight>
                  <a:srgbClr val="C0C0C0"/>
                </a:highlight>
              </a:rPr>
              <a:t>, </a:t>
            </a:r>
            <a:r>
              <a:rPr lang="en-US" altLang="zh-TW" dirty="0" err="1">
                <a:highlight>
                  <a:srgbClr val="C0C0C0"/>
                </a:highlight>
              </a:rPr>
              <a:t>antspyx</a:t>
            </a:r>
            <a:br>
              <a:rPr lang="en-US" altLang="zh-TW" dirty="0"/>
            </a:br>
            <a:r>
              <a:rPr lang="en-US" altLang="zh-TW" dirty="0">
                <a:solidFill>
                  <a:srgbClr val="C00000"/>
                </a:solidFill>
              </a:rPr>
              <a:t>(note that </a:t>
            </a:r>
            <a:r>
              <a:rPr lang="en-US" altLang="zh-TW" dirty="0" err="1">
                <a:solidFill>
                  <a:srgbClr val="C00000"/>
                </a:solidFill>
              </a:rPr>
              <a:t>antspyx</a:t>
            </a:r>
            <a:r>
              <a:rPr lang="en-US" altLang="zh-TW" dirty="0">
                <a:solidFill>
                  <a:srgbClr val="C00000"/>
                </a:solidFill>
              </a:rPr>
              <a:t> could only be installed for </a:t>
            </a:r>
            <a:r>
              <a:rPr lang="en-US" altLang="zh-TW" dirty="0" err="1">
                <a:solidFill>
                  <a:srgbClr val="C00000"/>
                </a:solidFill>
              </a:rPr>
              <a:t>linux</a:t>
            </a:r>
            <a:r>
              <a:rPr lang="en-US" altLang="zh-TW" dirty="0">
                <a:solidFill>
                  <a:srgbClr val="C00000"/>
                </a:solidFill>
              </a:rPr>
              <a:t> system)</a:t>
            </a:r>
          </a:p>
          <a:p>
            <a:r>
              <a:rPr lang="en-US" altLang="zh-TW" dirty="0" err="1"/>
              <a:t>Dataframe</a:t>
            </a:r>
            <a:r>
              <a:rPr lang="en-US" altLang="zh-TW" dirty="0"/>
              <a:t>: </a:t>
            </a:r>
            <a:r>
              <a:rPr lang="en-US" altLang="zh-TW" dirty="0">
                <a:highlight>
                  <a:srgbClr val="C0C0C0"/>
                </a:highlight>
              </a:rPr>
              <a:t>pip install pandas </a:t>
            </a:r>
            <a:r>
              <a:rPr lang="en-US" altLang="zh-TW" dirty="0" err="1">
                <a:highlight>
                  <a:srgbClr val="C0C0C0"/>
                </a:highlight>
              </a:rPr>
              <a:t>xlrd</a:t>
            </a:r>
            <a:r>
              <a:rPr lang="en-US" altLang="zh-TW" dirty="0">
                <a:highlight>
                  <a:srgbClr val="C0C0C0"/>
                </a:highlight>
              </a:rPr>
              <a:t> </a:t>
            </a:r>
            <a:r>
              <a:rPr lang="en-US" altLang="zh-TW" dirty="0" err="1">
                <a:highlight>
                  <a:srgbClr val="C0C0C0"/>
                </a:highlight>
              </a:rPr>
              <a:t>openpyxl</a:t>
            </a:r>
            <a:endParaRPr lang="en-US" altLang="zh-TW" dirty="0">
              <a:highlight>
                <a:srgbClr val="C0C0C0"/>
              </a:highlight>
            </a:endParaRPr>
          </a:p>
          <a:p>
            <a:r>
              <a:rPr lang="en-US" altLang="zh-TW" dirty="0"/>
              <a:t>Image process: </a:t>
            </a:r>
            <a:r>
              <a:rPr lang="en-US" altLang="zh-TW" dirty="0">
                <a:highlight>
                  <a:srgbClr val="C0C0C0"/>
                </a:highlight>
              </a:rPr>
              <a:t>pip install </a:t>
            </a:r>
            <a:r>
              <a:rPr lang="en-US" altLang="zh-TW" dirty="0" err="1">
                <a:highlight>
                  <a:srgbClr val="C0C0C0"/>
                </a:highlight>
              </a:rPr>
              <a:t>scikit</a:t>
            </a:r>
            <a:r>
              <a:rPr lang="en-US" altLang="zh-TW" dirty="0">
                <a:highlight>
                  <a:srgbClr val="C0C0C0"/>
                </a:highlight>
              </a:rPr>
              <a:t>-image </a:t>
            </a:r>
            <a:r>
              <a:rPr lang="en-US" altLang="zh-TW" dirty="0" err="1">
                <a:highlight>
                  <a:srgbClr val="C0C0C0"/>
                </a:highlight>
              </a:rPr>
              <a:t>opencv</a:t>
            </a:r>
            <a:r>
              <a:rPr lang="en-US" altLang="zh-TW" dirty="0">
                <a:highlight>
                  <a:srgbClr val="C0C0C0"/>
                </a:highlight>
              </a:rPr>
              <a:t>-python-headless matplotlib</a:t>
            </a:r>
          </a:p>
          <a:p>
            <a:r>
              <a:rPr lang="en-US" altLang="zh-TW" dirty="0"/>
              <a:t>ML: </a:t>
            </a:r>
            <a:r>
              <a:rPr lang="en-US" altLang="zh-TW" dirty="0">
                <a:highlight>
                  <a:srgbClr val="C0C0C0"/>
                </a:highlight>
              </a:rPr>
              <a:t>pip install </a:t>
            </a:r>
            <a:r>
              <a:rPr lang="en-US" altLang="zh-TW" dirty="0" err="1">
                <a:highlight>
                  <a:srgbClr val="C0C0C0"/>
                </a:highlight>
              </a:rPr>
              <a:t>scikit</a:t>
            </a:r>
            <a:r>
              <a:rPr lang="en-US" altLang="zh-TW" dirty="0">
                <a:highlight>
                  <a:srgbClr val="C0C0C0"/>
                </a:highlight>
              </a:rPr>
              <a:t>-learn</a:t>
            </a:r>
          </a:p>
          <a:p>
            <a:r>
              <a:rPr lang="en-US" altLang="zh-TW" dirty="0"/>
              <a:t>DL: </a:t>
            </a:r>
            <a:r>
              <a:rPr lang="en-US" altLang="zh-TW" dirty="0">
                <a:highlight>
                  <a:srgbClr val="C0C0C0"/>
                </a:highlight>
              </a:rPr>
              <a:t>pip install </a:t>
            </a:r>
            <a:r>
              <a:rPr lang="en-US" altLang="zh-TW" dirty="0" err="1">
                <a:highlight>
                  <a:srgbClr val="C0C0C0"/>
                </a:highlight>
              </a:rPr>
              <a:t>ultralytics</a:t>
            </a:r>
            <a:endParaRPr lang="en-US" altLang="zh-TW" dirty="0">
              <a:highlight>
                <a:srgbClr val="C0C0C0"/>
              </a:highlight>
            </a:endParaRPr>
          </a:p>
          <a:p>
            <a:r>
              <a:rPr lang="en-US" altLang="zh-TW" dirty="0"/>
              <a:t>FL: </a:t>
            </a:r>
            <a:r>
              <a:rPr lang="en-US" altLang="zh-TW" dirty="0">
                <a:highlight>
                  <a:srgbClr val="C0C0C0"/>
                </a:highlight>
              </a:rPr>
              <a:t>pip install </a:t>
            </a:r>
            <a:r>
              <a:rPr lang="en-US" altLang="zh-TW" dirty="0" err="1">
                <a:highlight>
                  <a:srgbClr val="C0C0C0"/>
                </a:highlight>
              </a:rPr>
              <a:t>flwr</a:t>
            </a:r>
            <a:endParaRPr lang="en-US" altLang="zh-TW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1881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2330A-0600-4B4D-9577-9317261D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Anaconda: launch IDE -- </a:t>
            </a:r>
            <a:r>
              <a:rPr lang="en-US" altLang="zh-TW" dirty="0" err="1"/>
              <a:t>jupyter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568AAB-A762-4B94-9D53-DA97960E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Code: </a:t>
            </a:r>
            <a:br>
              <a:rPr lang="en-US" altLang="zh-TW" dirty="0"/>
            </a:br>
            <a:r>
              <a:rPr lang="en-US" altLang="zh-TW" dirty="0" err="1">
                <a:highlight>
                  <a:srgbClr val="C0C0C0"/>
                </a:highlight>
              </a:rPr>
              <a:t>conda</a:t>
            </a:r>
            <a:r>
              <a:rPr lang="en-US" altLang="zh-TW" dirty="0">
                <a:highlight>
                  <a:srgbClr val="C0C0C0"/>
                </a:highlight>
              </a:rPr>
              <a:t> activate &lt;</a:t>
            </a:r>
            <a:r>
              <a:rPr lang="en-US" altLang="zh-TW" dirty="0" err="1">
                <a:highlight>
                  <a:srgbClr val="C0C0C0"/>
                </a:highlight>
              </a:rPr>
              <a:t>env_name</a:t>
            </a:r>
            <a:r>
              <a:rPr lang="en-US" altLang="zh-TW" dirty="0">
                <a:highlight>
                  <a:srgbClr val="C0C0C0"/>
                </a:highlight>
              </a:rPr>
              <a:t>&gt;</a:t>
            </a:r>
            <a:br>
              <a:rPr lang="en-US" altLang="zh-TW" dirty="0">
                <a:highlight>
                  <a:srgbClr val="C0C0C0"/>
                </a:highlight>
              </a:rPr>
            </a:br>
            <a:r>
              <a:rPr lang="en-US" altLang="zh-TW" dirty="0" err="1">
                <a:highlight>
                  <a:srgbClr val="C0C0C0"/>
                </a:highlight>
              </a:rPr>
              <a:t>jupyter</a:t>
            </a:r>
            <a:r>
              <a:rPr lang="en-US" altLang="zh-TW" dirty="0">
                <a:highlight>
                  <a:srgbClr val="C0C0C0"/>
                </a:highlight>
              </a:rPr>
              <a:t> notebook</a:t>
            </a:r>
          </a:p>
          <a:p>
            <a:r>
              <a:rPr lang="en-US" altLang="zh-TW" dirty="0"/>
              <a:t>Browser would open the </a:t>
            </a:r>
            <a:r>
              <a:rPr lang="en-US" altLang="zh-TW" dirty="0" err="1"/>
              <a:t>jupyter</a:t>
            </a:r>
            <a:r>
              <a:rPr lang="en-US" altLang="zh-TW" dirty="0"/>
              <a:t> IDE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F432A0-5DD4-4947-90AE-64B486660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0"/>
          <a:stretch/>
        </p:blipFill>
        <p:spPr>
          <a:xfrm>
            <a:off x="7205021" y="1690688"/>
            <a:ext cx="4656779" cy="49940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4B9B2BD-C9FF-43B2-9B6D-9FBAC86D0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624904"/>
            <a:ext cx="6697021" cy="30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1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E68A4-4045-4AB9-ABF8-C8E4039A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Subsystem for Linux, WSL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65874-45A4-42A6-853B-A18457FF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158"/>
            <a:ext cx="10515600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https://learn.microsoft.com/zh-tw/windows/wsl/install</a:t>
            </a:r>
            <a:endParaRPr lang="en-US" altLang="zh-TW" dirty="0"/>
          </a:p>
          <a:p>
            <a:r>
              <a:rPr lang="en-US" altLang="zh-TW" dirty="0"/>
              <a:t>suggest download window terminal from </a:t>
            </a:r>
            <a:r>
              <a:rPr lang="en-US" altLang="zh-TW" dirty="0" err="1"/>
              <a:t>microsoft</a:t>
            </a:r>
            <a:r>
              <a:rPr lang="en-US" altLang="zh-TW" dirty="0"/>
              <a:t> store, that would be easier to operate</a:t>
            </a:r>
          </a:p>
          <a:p>
            <a:r>
              <a:rPr lang="en-US" altLang="zh-TW" dirty="0"/>
              <a:t>open windows </a:t>
            </a:r>
            <a:r>
              <a:rPr lang="en-US" altLang="zh-TW" dirty="0" err="1"/>
              <a:t>powershell</a:t>
            </a:r>
            <a:r>
              <a:rPr lang="en-US" altLang="zh-TW" dirty="0"/>
              <a:t> using administrator permission: </a:t>
            </a:r>
            <a:br>
              <a:rPr lang="en-US" altLang="zh-TW" dirty="0"/>
            </a:br>
            <a:r>
              <a:rPr lang="en-US" altLang="zh-TW" dirty="0" err="1">
                <a:highlight>
                  <a:srgbClr val="C0C0C0"/>
                </a:highlight>
              </a:rPr>
              <a:t>wsl</a:t>
            </a:r>
            <a:r>
              <a:rPr lang="en-US" altLang="zh-TW" dirty="0">
                <a:highlight>
                  <a:srgbClr val="C0C0C0"/>
                </a:highlight>
              </a:rPr>
              <a:t> --install </a:t>
            </a:r>
            <a:r>
              <a:rPr lang="en-US" altLang="zh-TW" dirty="0"/>
              <a:t>(for install), </a:t>
            </a:r>
            <a:r>
              <a:rPr lang="en-US" altLang="zh-TW" dirty="0" err="1">
                <a:highlight>
                  <a:srgbClr val="C0C0C0"/>
                </a:highlight>
              </a:rPr>
              <a:t>wsl</a:t>
            </a:r>
            <a:r>
              <a:rPr lang="en-US" altLang="zh-TW" dirty="0">
                <a:highlight>
                  <a:srgbClr val="C0C0C0"/>
                </a:highlight>
              </a:rPr>
              <a:t> --update</a:t>
            </a:r>
            <a:r>
              <a:rPr lang="en-US" altLang="zh-TW" dirty="0"/>
              <a:t> (for update)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C9FBAD-6449-46AF-AD47-8322AFC44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" y="3730219"/>
            <a:ext cx="4783397" cy="30177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E11612E-7FE8-4208-A87F-A9C6D552C3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025" r="82986"/>
          <a:stretch/>
        </p:blipFill>
        <p:spPr>
          <a:xfrm>
            <a:off x="4851130" y="3730217"/>
            <a:ext cx="2536330" cy="30177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1E590AE-C2C0-4BA7-BB5E-35756D905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08" y="3823977"/>
            <a:ext cx="5061692" cy="283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1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4E62B-3EB4-4E3A-BB37-45A36569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Subsystem for Linux, WSL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ECDC4-A52A-4E88-8BE4-DE350C6D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Default </a:t>
            </a:r>
            <a:r>
              <a:rPr lang="en-US" altLang="zh-TW" dirty="0" err="1"/>
              <a:t>linux</a:t>
            </a:r>
            <a:r>
              <a:rPr lang="en-US" altLang="zh-TW" dirty="0"/>
              <a:t> OS is latest version of Ubuntu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89D051-B736-4A8D-830C-5BC1C84AB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8" t="18132" r="65417" b="16188"/>
          <a:stretch/>
        </p:blipFill>
        <p:spPr>
          <a:xfrm>
            <a:off x="29723" y="2549257"/>
            <a:ext cx="5845905" cy="352610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36C3498-4022-4D52-8B43-0F9CE4F64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628" y="2549257"/>
            <a:ext cx="6265570" cy="352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4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E59DA-CFEC-4234-B058-0A931AFB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WSL:</a:t>
            </a:r>
            <a:r>
              <a:rPr lang="zh-TW" altLang="en-US" dirty="0"/>
              <a:t> </a:t>
            </a:r>
            <a:r>
              <a:rPr lang="en-US" altLang="zh-TW" dirty="0"/>
              <a:t>docker install and build-up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5387F8-CE7D-45EB-AA65-4F2F5BEB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Docker install:</a:t>
            </a:r>
            <a:br>
              <a:rPr lang="en-US" altLang="zh-TW" dirty="0"/>
            </a:br>
            <a:r>
              <a:rPr lang="en-US" altLang="zh-TW" dirty="0"/>
              <a:t>follow the command inside the </a:t>
            </a:r>
            <a:r>
              <a:rPr lang="en-US" altLang="zh-TW" b="1" dirty="0"/>
              <a:t>docker_install_cmd_wsl_20240115</a:t>
            </a:r>
          </a:p>
          <a:p>
            <a:r>
              <a:rPr lang="en-US" altLang="zh-TW" dirty="0"/>
              <a:t>Docker build:</a:t>
            </a:r>
            <a:br>
              <a:rPr lang="en-US" altLang="zh-TW" dirty="0"/>
            </a:br>
            <a:r>
              <a:rPr lang="en-US" altLang="zh-TW" dirty="0"/>
              <a:t>follow the command inside the </a:t>
            </a:r>
            <a:r>
              <a:rPr lang="en-US" altLang="zh-TW" b="1" dirty="0" err="1"/>
              <a:t>docker_build_and_launch_cmd</a:t>
            </a:r>
            <a:endParaRPr lang="en-US" altLang="zh-TW" b="1" dirty="0"/>
          </a:p>
          <a:p>
            <a:r>
              <a:rPr lang="en-US" altLang="zh-TW" dirty="0"/>
              <a:t>Note that the disk locations are shared with base OS:</a:t>
            </a:r>
            <a:br>
              <a:rPr lang="en-US" altLang="zh-TW" dirty="0"/>
            </a:br>
            <a:r>
              <a:rPr lang="en-US" altLang="zh-TW" dirty="0"/>
              <a:t>base OS: C:/ </a:t>
            </a:r>
            <a:r>
              <a:rPr lang="en-US" altLang="zh-TW" dirty="0">
                <a:sym typeface="Wingdings" panose="05000000000000000000" pitchFamily="2" charset="2"/>
              </a:rPr>
              <a:t> WSL: /</a:t>
            </a:r>
            <a:r>
              <a:rPr lang="en-US" altLang="zh-TW" dirty="0" err="1">
                <a:sym typeface="Wingdings" panose="05000000000000000000" pitchFamily="2" charset="2"/>
              </a:rPr>
              <a:t>mnt</a:t>
            </a:r>
            <a:r>
              <a:rPr lang="en-US" altLang="zh-TW" dirty="0">
                <a:sym typeface="Wingdings" panose="05000000000000000000" pitchFamily="2" charset="2"/>
              </a:rPr>
              <a:t>/c/</a:t>
            </a:r>
            <a:endParaRPr lang="en-US" altLang="zh-TW" dirty="0"/>
          </a:p>
          <a:p>
            <a:r>
              <a:rPr lang="en-US" altLang="zh-TW" dirty="0"/>
              <a:t>If need to add additional pip packages, please add the package in the </a:t>
            </a:r>
            <a:r>
              <a:rPr lang="en-US" altLang="zh-TW" b="1" dirty="0" err="1"/>
              <a:t>Dockerfile</a:t>
            </a:r>
            <a:endParaRPr lang="en-US" altLang="zh-TW" b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3358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383</Words>
  <Application>Microsoft Office PowerPoint</Application>
  <PresentationFormat>寬螢幕</PresentationFormat>
  <Paragraphs>33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Wingdings</vt:lpstr>
      <vt:lpstr>Office 佈景主題</vt:lpstr>
      <vt:lpstr>Environment setup</vt:lpstr>
      <vt:lpstr>Anaconda</vt:lpstr>
      <vt:lpstr>Anaconda: Create isolate environment</vt:lpstr>
      <vt:lpstr>Anaconda: install IDE and torch inside the environment</vt:lpstr>
      <vt:lpstr>Anaconda: install python package</vt:lpstr>
      <vt:lpstr>Anaconda: launch IDE -- jupyter</vt:lpstr>
      <vt:lpstr>Windows Subsystem for Linux, WSL</vt:lpstr>
      <vt:lpstr>Windows Subsystem for Linux, WSL</vt:lpstr>
      <vt:lpstr>WSL: docker install and build-up</vt:lpstr>
      <vt:lpstr>WSL: docker launch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setup</dc:title>
  <dc:creator>user</dc:creator>
  <cp:lastModifiedBy>user</cp:lastModifiedBy>
  <cp:revision>76</cp:revision>
  <dcterms:created xsi:type="dcterms:W3CDTF">2024-05-07T15:47:40Z</dcterms:created>
  <dcterms:modified xsi:type="dcterms:W3CDTF">2024-05-09T10:25:10Z</dcterms:modified>
</cp:coreProperties>
</file>