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6901" y="1878618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3070" y="2079321"/>
            <a:ext cx="2164301" cy="38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917899" y="23725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4694879" y="1878618"/>
            <a:ext cx="2164301" cy="2976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pepitoContract</a:t>
            </a:r>
            <a:r>
              <a:rPr lang="en-US" sz="1200" dirty="0"/>
              <a:t> : </a:t>
            </a:r>
            <a:r>
              <a:rPr lang="en-US" sz="1200" dirty="0" err="1"/>
              <a:t>pepitoContract</a:t>
            </a:r>
            <a:br>
              <a:rPr lang="en-US" sz="1200" dirty="0"/>
            </a:br>
            <a:r>
              <a:rPr lang="en-US" sz="1200" dirty="0"/>
              <a:t>	web3: web3,</a:t>
            </a:r>
            <a:br>
              <a:rPr lang="en-US" sz="1200" dirty="0"/>
            </a:br>
            <a:r>
              <a:rPr lang="en-US" sz="1200" dirty="0"/>
              <a:t>	accounts: accounts})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056823"/>
            <a:ext cx="1418596" cy="163282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/>
              <a:t> /&gt;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59424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2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this.props.connectB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112843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</a:t>
            </a:r>
            <a:r>
              <a:rPr lang="en-US" sz="1200" err="1"/>
              <a:t>.</a:t>
            </a:r>
            <a:r>
              <a:rPr lang="en-US" sz="1200"/>
              <a:t>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Another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this.disguise</a:t>
            </a:r>
            <a:r>
              <a:rPr lang="en-US" sz="1200" dirty="0"/>
              <a:t> = disguise;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3602159" y="1029532"/>
            <a:ext cx="2101955" cy="23994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314325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DisguiseStore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DisguiseRetrieve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533</Words>
  <Application>Microsoft Macintosh PowerPoint</Application>
  <PresentationFormat>Widescreen</PresentationFormat>
  <Paragraphs>186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143</cp:revision>
  <dcterms:created xsi:type="dcterms:W3CDTF">2020-12-02T16:32:56Z</dcterms:created>
  <dcterms:modified xsi:type="dcterms:W3CDTF">2021-01-16T11:39:03Z</dcterms:modified>
</cp:coreProperties>
</file>