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19/01/2021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59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83656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Same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1029531"/>
            <a:ext cx="2439412" cy="3259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2987911" y="4724252"/>
            <a:ext cx="392447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</a:t>
            </a:r>
            <a:r>
              <a:rPr lang="en-US" sz="1100"/>
              <a:t>pay transactions</a:t>
            </a:r>
            <a:endParaRPr lang="en-US" sz="1100" dirty="0"/>
          </a:p>
          <a:p>
            <a:r>
              <a:rPr lang="en-US" sz="1100" dirty="0" err="1"/>
              <a:t>pepitoAddress</a:t>
            </a:r>
            <a:r>
              <a:rPr lang="en-US" sz="1100" dirty="0"/>
              <a:t> is only the disguise Factory, sent to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261601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1240970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11455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/>
              <a:t>disguiseAddress[]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662</Words>
  <Application>Microsoft Macintosh PowerPoint</Application>
  <PresentationFormat>Widescreen</PresentationFormat>
  <Paragraphs>238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166</cp:revision>
  <dcterms:created xsi:type="dcterms:W3CDTF">2020-12-02T16:32:56Z</dcterms:created>
  <dcterms:modified xsi:type="dcterms:W3CDTF">2021-01-19T15:16:20Z</dcterms:modified>
</cp:coreProperties>
</file>