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591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83656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Same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1029530"/>
            <a:ext cx="2265241" cy="36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1029531"/>
            <a:ext cx="2439412" cy="4125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r>
              <a:rPr lang="en-US" sz="1200" dirty="0"/>
              <a:t> – display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 –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3630170" y="4724252"/>
            <a:ext cx="392447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pay transactions</a:t>
            </a:r>
          </a:p>
          <a:p>
            <a:r>
              <a:rPr lang="en-US" sz="1100" dirty="0" err="1"/>
              <a:t>pepitoAddress</a:t>
            </a:r>
            <a:r>
              <a:rPr lang="en-US" sz="1100" dirty="0"/>
              <a:t> is only the disguise Factory, sent to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261601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1240970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11455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r>
              <a:rPr lang="en-US" sz="1200" dirty="0"/>
              <a:t>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endParaRPr lang="en-US" sz="1200"/>
          </a:p>
          <a:p>
            <a:r>
              <a:rPr lang="en-US" sz="1200"/>
              <a:t>(*) </a:t>
            </a:r>
            <a:r>
              <a:rPr lang="en-US" sz="1200" dirty="0"/>
              <a:t>updated </a:t>
            </a:r>
            <a:r>
              <a:rPr lang="en-US" sz="1200"/>
              <a:t>when retrieved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683</Words>
  <Application>Microsoft Macintosh PowerPoint</Application>
  <PresentationFormat>Widescreen</PresentationFormat>
  <Paragraphs>244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169</cp:revision>
  <dcterms:created xsi:type="dcterms:W3CDTF">2020-12-02T16:32:56Z</dcterms:created>
  <dcterms:modified xsi:type="dcterms:W3CDTF">2021-01-20T15:16:18Z</dcterms:modified>
</cp:coreProperties>
</file>