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31914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16/01/2021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pepitoContract</a:t>
            </a:r>
            <a:r>
              <a:rPr lang="en-US" sz="1200" dirty="0"/>
              <a:t> : </a:t>
            </a:r>
            <a:r>
              <a:rPr lang="en-US" sz="1200" dirty="0" err="1"/>
              <a:t>pepitoContract</a:t>
            </a:r>
            <a:br>
              <a:rPr lang="en-US" sz="1200" dirty="0"/>
            </a:br>
            <a:r>
              <a:rPr lang="en-US" sz="1200" dirty="0"/>
              <a:t>	web3: web3,</a:t>
            </a:r>
            <a:br>
              <a:rPr lang="en-US" sz="1200" dirty="0"/>
            </a:br>
            <a:r>
              <a:rPr lang="en-US" sz="1200" dirty="0"/>
              <a:t>	accounts: accounts})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056823"/>
            <a:ext cx="1418596" cy="163282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/>
              <a:t> /&gt;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59424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2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this.props.connectB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112843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</a:t>
            </a:r>
            <a:r>
              <a:rPr lang="en-US" sz="1200" err="1"/>
              <a:t>.</a:t>
            </a:r>
            <a:r>
              <a:rPr lang="en-US" sz="1200"/>
              <a:t>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this.disguise</a:t>
            </a:r>
            <a:r>
              <a:rPr lang="en-US" sz="1200" dirty="0"/>
              <a:t> = disguise;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State &amp; props of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362393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setDisguise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DisguiseControls</a:t>
            </a:r>
            <a:r>
              <a:rPr lang="en-US" sz="1200" dirty="0"/>
              <a:t>’ props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r>
              <a:rPr lang="en-US" sz="1200" dirty="0"/>
              <a:t> – callback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84150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CBE57-BFB9-0241-9AC8-0C84A9575ABD}"/>
              </a:ext>
            </a:extLst>
          </p:cNvPr>
          <p:cNvSpPr txBox="1"/>
          <p:nvPr/>
        </p:nvSpPr>
        <p:spPr>
          <a:xfrm>
            <a:off x="554171" y="1029531"/>
            <a:ext cx="2439412" cy="2932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r>
              <a:rPr lang="en-US" sz="1600" dirty="0"/>
              <a:t>’ props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Disguise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MakePepito</a:t>
            </a:r>
            <a:endParaRPr lang="en-US" sz="1200" dirty="0"/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connectedB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DisguiseStore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idxDisguise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deployedDisguise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-&gt; </a:t>
            </a:r>
            <a:r>
              <a:rPr lang="en-US" sz="1200" dirty="0" err="1"/>
              <a:t>DisguiseRetrieve</a:t>
            </a:r>
            <a:endParaRPr lang="en-US" sz="1200" dirty="0"/>
          </a:p>
          <a:p>
            <a:pPr marL="444500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retrievedDisguise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FA575-FB4A-D84F-B0F0-32A4817F251E}"/>
              </a:ext>
            </a:extLst>
          </p:cNvPr>
          <p:cNvSpPr txBox="1"/>
          <p:nvPr/>
        </p:nvSpPr>
        <p:spPr>
          <a:xfrm>
            <a:off x="2987911" y="4724252"/>
            <a:ext cx="349807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err="1"/>
              <a:t>ownerPepito</a:t>
            </a:r>
            <a:r>
              <a:rPr lang="en-US" sz="1100" dirty="0"/>
              <a:t> is the address that has ETH</a:t>
            </a:r>
          </a:p>
          <a:p>
            <a:r>
              <a:rPr lang="en-US" sz="1100" dirty="0" err="1"/>
              <a:t>pepitoAddress</a:t>
            </a:r>
            <a:r>
              <a:rPr lang="en-US" sz="1100" dirty="0"/>
              <a:t> is only the disguise Factory, used to display</a:t>
            </a:r>
            <a:endParaRPr lang="en-L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D4A73-A3AF-374B-988D-A2DF05B34A04}"/>
              </a:ext>
            </a:extLst>
          </p:cNvPr>
          <p:cNvSpPr txBox="1"/>
          <p:nvPr/>
        </p:nvSpPr>
        <p:spPr>
          <a:xfrm>
            <a:off x="6225615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96897-3BD0-EA4E-A9CC-BA522C3FFF17}"/>
              </a:ext>
            </a:extLst>
          </p:cNvPr>
          <p:cNvSpPr txBox="1"/>
          <p:nvPr/>
        </p:nvSpPr>
        <p:spPr>
          <a:xfrm>
            <a:off x="3824070" y="261601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DFE3039E-78C6-7342-BB62-BD63826662B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589801" y="1240970"/>
            <a:ext cx="1234269" cy="1470447"/>
          </a:xfrm>
          <a:prstGeom prst="bent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B25B0-0DA2-BF44-9389-1A5714412290}"/>
              </a:ext>
            </a:extLst>
          </p:cNvPr>
          <p:cNvSpPr txBox="1"/>
          <p:nvPr/>
        </p:nvSpPr>
        <p:spPr>
          <a:xfrm>
            <a:off x="2034630" y="114557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E4FB1-6FEA-4542-8C2D-F7EF969DAFB4}"/>
              </a:ext>
            </a:extLst>
          </p:cNvPr>
          <p:cNvSpPr txBox="1"/>
          <p:nvPr/>
        </p:nvSpPr>
        <p:spPr>
          <a:xfrm>
            <a:off x="8827300" y="1029531"/>
            <a:ext cx="2265241" cy="35098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App after </a:t>
            </a:r>
            <a:r>
              <a:rPr lang="en-US" sz="1600" dirty="0" err="1"/>
              <a:t>storeDisguise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state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web3connected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randomBigNumber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</a:t>
            </a:r>
            <a:r>
              <a:rPr lang="en-US" sz="1200" dirty="0" err="1"/>
              <a:t>idxDisguise</a:t>
            </a:r>
            <a:r>
              <a:rPr lang="en-US" sz="1200" dirty="0"/>
              <a:t>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{disguise}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{web3}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accounts[]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pepitoAddress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pepitoInstance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ownerPepito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disguiseCount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/>
              <a:t>disguiseAddress[]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disguiseStored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98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612</Words>
  <Application>Microsoft Macintosh PowerPoint</Application>
  <PresentationFormat>Widescreen</PresentationFormat>
  <Paragraphs>219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156</cp:revision>
  <dcterms:created xsi:type="dcterms:W3CDTF">2020-12-02T16:32:56Z</dcterms:created>
  <dcterms:modified xsi:type="dcterms:W3CDTF">2021-01-16T20:18:18Z</dcterms:modified>
</cp:coreProperties>
</file>