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54" r:id="rId2"/>
    <p:sldId id="1089" r:id="rId3"/>
    <p:sldId id="259" r:id="rId4"/>
    <p:sldId id="1043" r:id="rId5"/>
    <p:sldId id="261" r:id="rId6"/>
    <p:sldId id="1109" r:id="rId7"/>
    <p:sldId id="1095" r:id="rId8"/>
    <p:sldId id="1110" r:id="rId9"/>
    <p:sldId id="1111" r:id="rId10"/>
    <p:sldId id="10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l Sheikh" initials="JS" lastIdx="1" clrIdx="0">
    <p:extLst>
      <p:ext uri="{19B8F6BF-5375-455C-9EA6-DF929625EA0E}">
        <p15:presenceInfo xmlns:p15="http://schemas.microsoft.com/office/powerpoint/2012/main" userId="a1b04e0fb8ca73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../slides/slide10.xml"/><Relationship Id="rId7" Type="http://schemas.openxmlformats.org/officeDocument/2006/relationships/image" Target="../media/image5.png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../slides/slide8.xml"/><Relationship Id="rId9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68EAF-48FC-4B48-91B2-9166FA9AB8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7A937-B4D7-43E6-8955-0D6BBE8CB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 action="ppaction://hlinksldjump"/>
            </a:rPr>
            <a:t>Session Five Prerequisites</a:t>
          </a:r>
          <a:endParaRPr lang="en-US" dirty="0"/>
        </a:p>
      </dgm:t>
    </dgm:pt>
    <dgm:pt modelId="{B50A4D05-C0CB-4E16-A145-71D0D2EA2EDE}" type="parTrans" cxnId="{7186C550-0421-49EB-A712-B53CD8A6E2DA}">
      <dgm:prSet/>
      <dgm:spPr/>
      <dgm:t>
        <a:bodyPr/>
        <a:lstStyle/>
        <a:p>
          <a:endParaRPr lang="en-US"/>
        </a:p>
      </dgm:t>
    </dgm:pt>
    <dgm:pt modelId="{94CE3BA3-AFFD-4F87-B918-4119CCF68E50}" type="sibTrans" cxnId="{7186C550-0421-49EB-A712-B53CD8A6E2DA}">
      <dgm:prSet/>
      <dgm:spPr/>
      <dgm:t>
        <a:bodyPr/>
        <a:lstStyle/>
        <a:p>
          <a:endParaRPr lang="en-US"/>
        </a:p>
      </dgm:t>
    </dgm:pt>
    <dgm:pt modelId="{E28A25BD-61D4-43B1-BE7F-03473FBD77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 action="ppaction://hlinksldjump"/>
            </a:rPr>
            <a:t>ERC20 Builder Exercise</a:t>
          </a:r>
          <a:endParaRPr lang="en-US" dirty="0"/>
        </a:p>
      </dgm:t>
    </dgm:pt>
    <dgm:pt modelId="{5D1FDA7A-3AFE-4CEF-BEBD-93BBEE6BA4CA}" type="parTrans" cxnId="{A4F438CC-8774-4510-ACB9-A8859230F8A2}">
      <dgm:prSet/>
      <dgm:spPr/>
      <dgm:t>
        <a:bodyPr/>
        <a:lstStyle/>
        <a:p>
          <a:endParaRPr lang="en-US"/>
        </a:p>
      </dgm:t>
    </dgm:pt>
    <dgm:pt modelId="{1BCEEAA3-2D8F-4C34-AAC2-1CE47E0819AE}" type="sibTrans" cxnId="{A4F438CC-8774-4510-ACB9-A8859230F8A2}">
      <dgm:prSet/>
      <dgm:spPr/>
      <dgm:t>
        <a:bodyPr/>
        <a:lstStyle/>
        <a:p>
          <a:endParaRPr lang="en-US"/>
        </a:p>
      </dgm:t>
    </dgm:pt>
    <dgm:pt modelId="{9DFC62C3-9ECF-41B9-A5DC-63C150129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 action="ppaction://hlinksldjump"/>
            </a:rPr>
            <a:t>Appendix: Additional Resources</a:t>
          </a:r>
          <a:endParaRPr lang="en-US" dirty="0"/>
        </a:p>
      </dgm:t>
    </dgm:pt>
    <dgm:pt modelId="{82D53C91-0FE9-4B30-A6CF-917AB0F65DB6}" type="parTrans" cxnId="{1887F5DE-4C76-48C4-9C46-BB286A167788}">
      <dgm:prSet/>
      <dgm:spPr/>
      <dgm:t>
        <a:bodyPr/>
        <a:lstStyle/>
        <a:p>
          <a:endParaRPr lang="en-US"/>
        </a:p>
      </dgm:t>
    </dgm:pt>
    <dgm:pt modelId="{857EE165-3A97-4604-BF5F-FA8F57CCC3B7}" type="sibTrans" cxnId="{1887F5DE-4C76-48C4-9C46-BB286A167788}">
      <dgm:prSet/>
      <dgm:spPr/>
      <dgm:t>
        <a:bodyPr/>
        <a:lstStyle/>
        <a:p>
          <a:endParaRPr lang="en-US"/>
        </a:p>
      </dgm:t>
    </dgm:pt>
    <dgm:pt modelId="{21C43016-3DC2-4F05-AD29-43E8EF840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4" action="ppaction://hlinksldjump"/>
            </a:rPr>
            <a:t>Understanding </a:t>
          </a:r>
          <a:r>
            <a:rPr lang="en-US" dirty="0" err="1">
              <a:hlinkClick xmlns:r="http://schemas.openxmlformats.org/officeDocument/2006/relationships" r:id="rId4" action="ppaction://hlinksldjump"/>
            </a:rPr>
            <a:t>MetaMask</a:t>
          </a:r>
          <a:endParaRPr lang="en-US" dirty="0"/>
        </a:p>
      </dgm:t>
    </dgm:pt>
    <dgm:pt modelId="{1E24A80D-48CB-4C80-BE11-246C66428C06}" type="parTrans" cxnId="{49346320-777E-4922-B36F-F64D9AB920B0}">
      <dgm:prSet/>
      <dgm:spPr/>
      <dgm:t>
        <a:bodyPr/>
        <a:lstStyle/>
        <a:p>
          <a:endParaRPr lang="en-US"/>
        </a:p>
      </dgm:t>
    </dgm:pt>
    <dgm:pt modelId="{7B48FFCF-D2CC-471B-9234-3C2DFE6F5D6C}" type="sibTrans" cxnId="{49346320-777E-4922-B36F-F64D9AB920B0}">
      <dgm:prSet/>
      <dgm:spPr/>
      <dgm:t>
        <a:bodyPr/>
        <a:lstStyle/>
        <a:p>
          <a:endParaRPr lang="en-US"/>
        </a:p>
      </dgm:t>
    </dgm:pt>
    <dgm:pt modelId="{3F941F8B-18B1-4067-97A9-4B0D5E073A8F}" type="pres">
      <dgm:prSet presAssocID="{D9768EAF-48FC-4B48-91B2-9166FA9AB839}" presName="root" presStyleCnt="0">
        <dgm:presLayoutVars>
          <dgm:dir/>
          <dgm:resizeHandles val="exact"/>
        </dgm:presLayoutVars>
      </dgm:prSet>
      <dgm:spPr/>
    </dgm:pt>
    <dgm:pt modelId="{A89642E0-1189-4AE0-9844-AE2F8267D6FC}" type="pres">
      <dgm:prSet presAssocID="{E157A937-B4D7-43E6-8955-0D6BBE8CB7E2}" presName="compNode" presStyleCnt="0"/>
      <dgm:spPr/>
    </dgm:pt>
    <dgm:pt modelId="{6BC4E46E-F6F5-47C2-AC64-F729F0CBF9B6}" type="pres">
      <dgm:prSet presAssocID="{E157A937-B4D7-43E6-8955-0D6BBE8CB7E2}" presName="bgRect" presStyleLbl="bgShp" presStyleIdx="0" presStyleCnt="4"/>
      <dgm:spPr/>
    </dgm:pt>
    <dgm:pt modelId="{8E116F02-F2D3-4C9B-B81E-59F06ED3A963}" type="pres">
      <dgm:prSet presAssocID="{E157A937-B4D7-43E6-8955-0D6BBE8CB7E2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05687F-2984-424E-A118-221FF54AE293}" type="pres">
      <dgm:prSet presAssocID="{E157A937-B4D7-43E6-8955-0D6BBE8CB7E2}" presName="spaceRect" presStyleCnt="0"/>
      <dgm:spPr/>
    </dgm:pt>
    <dgm:pt modelId="{484A2A84-1368-4EF1-A094-29F665CCF8C4}" type="pres">
      <dgm:prSet presAssocID="{E157A937-B4D7-43E6-8955-0D6BBE8CB7E2}" presName="parTx" presStyleLbl="revTx" presStyleIdx="0" presStyleCnt="4">
        <dgm:presLayoutVars>
          <dgm:chMax val="0"/>
          <dgm:chPref val="0"/>
        </dgm:presLayoutVars>
      </dgm:prSet>
      <dgm:spPr/>
    </dgm:pt>
    <dgm:pt modelId="{7D1FF80E-13DF-4303-80FE-26761000B56D}" type="pres">
      <dgm:prSet presAssocID="{94CE3BA3-AFFD-4F87-B918-4119CCF68E50}" presName="sibTrans" presStyleCnt="0"/>
      <dgm:spPr/>
    </dgm:pt>
    <dgm:pt modelId="{C46E074D-1A37-4914-9215-11349E556312}" type="pres">
      <dgm:prSet presAssocID="{E28A25BD-61D4-43B1-BE7F-03473FBD778E}" presName="compNode" presStyleCnt="0"/>
      <dgm:spPr/>
    </dgm:pt>
    <dgm:pt modelId="{0740C9D1-B194-4A60-9654-ED0107C7ADD2}" type="pres">
      <dgm:prSet presAssocID="{E28A25BD-61D4-43B1-BE7F-03473FBD778E}" presName="bgRect" presStyleLbl="bgShp" presStyleIdx="1" presStyleCnt="4"/>
      <dgm:spPr/>
    </dgm:pt>
    <dgm:pt modelId="{C24C5AE5-218F-4124-9A2D-ED73530965CB}" type="pres">
      <dgm:prSet presAssocID="{E28A25BD-61D4-43B1-BE7F-03473FBD778E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52320C0B-3517-4BB3-A35F-4D1F4DD44863}" type="pres">
      <dgm:prSet presAssocID="{E28A25BD-61D4-43B1-BE7F-03473FBD778E}" presName="spaceRect" presStyleCnt="0"/>
      <dgm:spPr/>
    </dgm:pt>
    <dgm:pt modelId="{B8614C06-61A9-4FCE-A1E1-0EDBABC9EBE3}" type="pres">
      <dgm:prSet presAssocID="{E28A25BD-61D4-43B1-BE7F-03473FBD778E}" presName="parTx" presStyleLbl="revTx" presStyleIdx="1" presStyleCnt="4">
        <dgm:presLayoutVars>
          <dgm:chMax val="0"/>
          <dgm:chPref val="0"/>
        </dgm:presLayoutVars>
      </dgm:prSet>
      <dgm:spPr/>
    </dgm:pt>
    <dgm:pt modelId="{C489DEFE-BFE6-47C6-835F-D4F1E23892C0}" type="pres">
      <dgm:prSet presAssocID="{1BCEEAA3-2D8F-4C34-AAC2-1CE47E0819AE}" presName="sibTrans" presStyleCnt="0"/>
      <dgm:spPr/>
    </dgm:pt>
    <dgm:pt modelId="{EAE8E01C-19B9-4F8A-9703-9BE2DE9526D3}" type="pres">
      <dgm:prSet presAssocID="{21C43016-3DC2-4F05-AD29-43E8EF840FE5}" presName="compNode" presStyleCnt="0"/>
      <dgm:spPr/>
    </dgm:pt>
    <dgm:pt modelId="{043F8E8C-FF7B-46E2-B8D1-EE708B389FD4}" type="pres">
      <dgm:prSet presAssocID="{21C43016-3DC2-4F05-AD29-43E8EF840FE5}" presName="bgRect" presStyleLbl="bgShp" presStyleIdx="2" presStyleCnt="4"/>
      <dgm:spPr/>
    </dgm:pt>
    <dgm:pt modelId="{B2521E7F-0932-4F52-B609-3021BA94116A}" type="pres">
      <dgm:prSet presAssocID="{21C43016-3DC2-4F05-AD29-43E8EF840FE5}" presName="iconRect" presStyleLbl="node1" presStyleIdx="2" presStyleCnt="4"/>
      <dgm:spPr/>
    </dgm:pt>
    <dgm:pt modelId="{1330594E-2E8A-4715-9ABC-9EF9E759C6FE}" type="pres">
      <dgm:prSet presAssocID="{21C43016-3DC2-4F05-AD29-43E8EF840FE5}" presName="spaceRect" presStyleCnt="0"/>
      <dgm:spPr/>
    </dgm:pt>
    <dgm:pt modelId="{EF5A134F-9FEB-4A4C-965B-B160236E79E8}" type="pres">
      <dgm:prSet presAssocID="{21C43016-3DC2-4F05-AD29-43E8EF840FE5}" presName="parTx" presStyleLbl="revTx" presStyleIdx="2" presStyleCnt="4">
        <dgm:presLayoutVars>
          <dgm:chMax val="0"/>
          <dgm:chPref val="0"/>
        </dgm:presLayoutVars>
      </dgm:prSet>
      <dgm:spPr/>
    </dgm:pt>
    <dgm:pt modelId="{BD9AFA6F-B0C7-4625-BBDD-E68C2092941E}" type="pres">
      <dgm:prSet presAssocID="{7B48FFCF-D2CC-471B-9234-3C2DFE6F5D6C}" presName="sibTrans" presStyleCnt="0"/>
      <dgm:spPr/>
    </dgm:pt>
    <dgm:pt modelId="{6A7C1207-28CE-4FCF-9128-0B13C6721E21}" type="pres">
      <dgm:prSet presAssocID="{9DFC62C3-9ECF-41B9-A5DC-63C1501291AC}" presName="compNode" presStyleCnt="0"/>
      <dgm:spPr/>
    </dgm:pt>
    <dgm:pt modelId="{0866A420-CF2B-4674-9A55-11B6B4FE4855}" type="pres">
      <dgm:prSet presAssocID="{9DFC62C3-9ECF-41B9-A5DC-63C1501291AC}" presName="bgRect" presStyleLbl="bgShp" presStyleIdx="3" presStyleCnt="4"/>
      <dgm:spPr/>
    </dgm:pt>
    <dgm:pt modelId="{20314131-9A29-4A21-A457-A8F5AA58BCF2}" type="pres">
      <dgm:prSet presAssocID="{9DFC62C3-9ECF-41B9-A5DC-63C1501291AC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21F98888-1551-4B30-9B4D-0727B05DDA05}" type="pres">
      <dgm:prSet presAssocID="{9DFC62C3-9ECF-41B9-A5DC-63C1501291AC}" presName="spaceRect" presStyleCnt="0"/>
      <dgm:spPr/>
    </dgm:pt>
    <dgm:pt modelId="{1C664179-DCBF-47DC-B061-D2719080FAED}" type="pres">
      <dgm:prSet presAssocID="{9DFC62C3-9ECF-41B9-A5DC-63C1501291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4E300C-782F-4A14-A474-AE04BA1D27F4}" type="presOf" srcId="{21C43016-3DC2-4F05-AD29-43E8EF840FE5}" destId="{EF5A134F-9FEB-4A4C-965B-B160236E79E8}" srcOrd="0" destOrd="0" presId="urn:microsoft.com/office/officeart/2018/2/layout/IconVerticalSolidList"/>
    <dgm:cxn modelId="{49346320-777E-4922-B36F-F64D9AB920B0}" srcId="{D9768EAF-48FC-4B48-91B2-9166FA9AB839}" destId="{21C43016-3DC2-4F05-AD29-43E8EF840FE5}" srcOrd="2" destOrd="0" parTransId="{1E24A80D-48CB-4C80-BE11-246C66428C06}" sibTransId="{7B48FFCF-D2CC-471B-9234-3C2DFE6F5D6C}"/>
    <dgm:cxn modelId="{E55D3D3D-CF47-45B7-A86B-D9BFAAF0DEEB}" type="presOf" srcId="{E157A937-B4D7-43E6-8955-0D6BBE8CB7E2}" destId="{484A2A84-1368-4EF1-A094-29F665CCF8C4}" srcOrd="0" destOrd="0" presId="urn:microsoft.com/office/officeart/2018/2/layout/IconVerticalSolidList"/>
    <dgm:cxn modelId="{91468244-CB72-497D-9F83-68A6ED63694A}" type="presOf" srcId="{D9768EAF-48FC-4B48-91B2-9166FA9AB839}" destId="{3F941F8B-18B1-4067-97A9-4B0D5E073A8F}" srcOrd="0" destOrd="0" presId="urn:microsoft.com/office/officeart/2018/2/layout/IconVerticalSolidList"/>
    <dgm:cxn modelId="{7186C550-0421-49EB-A712-B53CD8A6E2DA}" srcId="{D9768EAF-48FC-4B48-91B2-9166FA9AB839}" destId="{E157A937-B4D7-43E6-8955-0D6BBE8CB7E2}" srcOrd="0" destOrd="0" parTransId="{B50A4D05-C0CB-4E16-A145-71D0D2EA2EDE}" sibTransId="{94CE3BA3-AFFD-4F87-B918-4119CCF68E50}"/>
    <dgm:cxn modelId="{14F0F97A-EE9A-471E-83FC-7004DAD8E1AD}" type="presOf" srcId="{9DFC62C3-9ECF-41B9-A5DC-63C1501291AC}" destId="{1C664179-DCBF-47DC-B061-D2719080FAED}" srcOrd="0" destOrd="0" presId="urn:microsoft.com/office/officeart/2018/2/layout/IconVerticalSolidList"/>
    <dgm:cxn modelId="{EFA8F483-BBFF-400C-8994-5C42742455D8}" type="presOf" srcId="{E28A25BD-61D4-43B1-BE7F-03473FBD778E}" destId="{B8614C06-61A9-4FCE-A1E1-0EDBABC9EBE3}" srcOrd="0" destOrd="0" presId="urn:microsoft.com/office/officeart/2018/2/layout/IconVerticalSolidList"/>
    <dgm:cxn modelId="{A4F438CC-8774-4510-ACB9-A8859230F8A2}" srcId="{D9768EAF-48FC-4B48-91B2-9166FA9AB839}" destId="{E28A25BD-61D4-43B1-BE7F-03473FBD778E}" srcOrd="1" destOrd="0" parTransId="{5D1FDA7A-3AFE-4CEF-BEBD-93BBEE6BA4CA}" sibTransId="{1BCEEAA3-2D8F-4C34-AAC2-1CE47E0819AE}"/>
    <dgm:cxn modelId="{1887F5DE-4C76-48C4-9C46-BB286A167788}" srcId="{D9768EAF-48FC-4B48-91B2-9166FA9AB839}" destId="{9DFC62C3-9ECF-41B9-A5DC-63C1501291AC}" srcOrd="3" destOrd="0" parTransId="{82D53C91-0FE9-4B30-A6CF-917AB0F65DB6}" sibTransId="{857EE165-3A97-4604-BF5F-FA8F57CCC3B7}"/>
    <dgm:cxn modelId="{8E9639AC-DD63-409B-9D38-C194AB27314F}" type="presParOf" srcId="{3F941F8B-18B1-4067-97A9-4B0D5E073A8F}" destId="{A89642E0-1189-4AE0-9844-AE2F8267D6FC}" srcOrd="0" destOrd="0" presId="urn:microsoft.com/office/officeart/2018/2/layout/IconVerticalSolidList"/>
    <dgm:cxn modelId="{D62B5F13-7FC3-4125-8A1B-0EC493B973EB}" type="presParOf" srcId="{A89642E0-1189-4AE0-9844-AE2F8267D6FC}" destId="{6BC4E46E-F6F5-47C2-AC64-F729F0CBF9B6}" srcOrd="0" destOrd="0" presId="urn:microsoft.com/office/officeart/2018/2/layout/IconVerticalSolidList"/>
    <dgm:cxn modelId="{2D321855-7B7B-442B-A27E-FDF000737DD5}" type="presParOf" srcId="{A89642E0-1189-4AE0-9844-AE2F8267D6FC}" destId="{8E116F02-F2D3-4C9B-B81E-59F06ED3A963}" srcOrd="1" destOrd="0" presId="urn:microsoft.com/office/officeart/2018/2/layout/IconVerticalSolidList"/>
    <dgm:cxn modelId="{9B8DBE6E-94E6-49C8-9E0B-FE9567750D54}" type="presParOf" srcId="{A89642E0-1189-4AE0-9844-AE2F8267D6FC}" destId="{B705687F-2984-424E-A118-221FF54AE293}" srcOrd="2" destOrd="0" presId="urn:microsoft.com/office/officeart/2018/2/layout/IconVerticalSolidList"/>
    <dgm:cxn modelId="{4F7DBC1D-0738-4352-BAE3-B1C246C4ECD0}" type="presParOf" srcId="{A89642E0-1189-4AE0-9844-AE2F8267D6FC}" destId="{484A2A84-1368-4EF1-A094-29F665CCF8C4}" srcOrd="3" destOrd="0" presId="urn:microsoft.com/office/officeart/2018/2/layout/IconVerticalSolidList"/>
    <dgm:cxn modelId="{4163CBC1-3851-49C4-8783-9D964944D513}" type="presParOf" srcId="{3F941F8B-18B1-4067-97A9-4B0D5E073A8F}" destId="{7D1FF80E-13DF-4303-80FE-26761000B56D}" srcOrd="1" destOrd="0" presId="urn:microsoft.com/office/officeart/2018/2/layout/IconVerticalSolidList"/>
    <dgm:cxn modelId="{AE6E4111-1390-416F-B8C6-A92F59289D71}" type="presParOf" srcId="{3F941F8B-18B1-4067-97A9-4B0D5E073A8F}" destId="{C46E074D-1A37-4914-9215-11349E556312}" srcOrd="2" destOrd="0" presId="urn:microsoft.com/office/officeart/2018/2/layout/IconVerticalSolidList"/>
    <dgm:cxn modelId="{E9B529CF-A19C-4126-A835-CC1AD92BF89E}" type="presParOf" srcId="{C46E074D-1A37-4914-9215-11349E556312}" destId="{0740C9D1-B194-4A60-9654-ED0107C7ADD2}" srcOrd="0" destOrd="0" presId="urn:microsoft.com/office/officeart/2018/2/layout/IconVerticalSolidList"/>
    <dgm:cxn modelId="{66E364CC-3206-40CD-B29C-17740FE2994F}" type="presParOf" srcId="{C46E074D-1A37-4914-9215-11349E556312}" destId="{C24C5AE5-218F-4124-9A2D-ED73530965CB}" srcOrd="1" destOrd="0" presId="urn:microsoft.com/office/officeart/2018/2/layout/IconVerticalSolidList"/>
    <dgm:cxn modelId="{AC3C0B78-057A-4591-95AA-2C535B36D5F4}" type="presParOf" srcId="{C46E074D-1A37-4914-9215-11349E556312}" destId="{52320C0B-3517-4BB3-A35F-4D1F4DD44863}" srcOrd="2" destOrd="0" presId="urn:microsoft.com/office/officeart/2018/2/layout/IconVerticalSolidList"/>
    <dgm:cxn modelId="{8EF5D006-8906-40C0-AA99-099821F0FEF0}" type="presParOf" srcId="{C46E074D-1A37-4914-9215-11349E556312}" destId="{B8614C06-61A9-4FCE-A1E1-0EDBABC9EBE3}" srcOrd="3" destOrd="0" presId="urn:microsoft.com/office/officeart/2018/2/layout/IconVerticalSolidList"/>
    <dgm:cxn modelId="{D76116C6-DC8D-44AF-917D-A25D0569D09E}" type="presParOf" srcId="{3F941F8B-18B1-4067-97A9-4B0D5E073A8F}" destId="{C489DEFE-BFE6-47C6-835F-D4F1E23892C0}" srcOrd="3" destOrd="0" presId="urn:microsoft.com/office/officeart/2018/2/layout/IconVerticalSolidList"/>
    <dgm:cxn modelId="{1C4237B3-EA20-4572-91AF-7606405DB53D}" type="presParOf" srcId="{3F941F8B-18B1-4067-97A9-4B0D5E073A8F}" destId="{EAE8E01C-19B9-4F8A-9703-9BE2DE9526D3}" srcOrd="4" destOrd="0" presId="urn:microsoft.com/office/officeart/2018/2/layout/IconVerticalSolidList"/>
    <dgm:cxn modelId="{0D42FE71-BFC7-4117-BA50-058C7FAF22ED}" type="presParOf" srcId="{EAE8E01C-19B9-4F8A-9703-9BE2DE9526D3}" destId="{043F8E8C-FF7B-46E2-B8D1-EE708B389FD4}" srcOrd="0" destOrd="0" presId="urn:microsoft.com/office/officeart/2018/2/layout/IconVerticalSolidList"/>
    <dgm:cxn modelId="{D9A757BA-8B90-4A5C-BEF4-954AAE6EACF9}" type="presParOf" srcId="{EAE8E01C-19B9-4F8A-9703-9BE2DE9526D3}" destId="{B2521E7F-0932-4F52-B609-3021BA94116A}" srcOrd="1" destOrd="0" presId="urn:microsoft.com/office/officeart/2018/2/layout/IconVerticalSolidList"/>
    <dgm:cxn modelId="{EEF4F0EC-31B1-4869-981F-73E6F7212A90}" type="presParOf" srcId="{EAE8E01C-19B9-4F8A-9703-9BE2DE9526D3}" destId="{1330594E-2E8A-4715-9ABC-9EF9E759C6FE}" srcOrd="2" destOrd="0" presId="urn:microsoft.com/office/officeart/2018/2/layout/IconVerticalSolidList"/>
    <dgm:cxn modelId="{12A48117-C75B-4118-A638-CAEE51632661}" type="presParOf" srcId="{EAE8E01C-19B9-4F8A-9703-9BE2DE9526D3}" destId="{EF5A134F-9FEB-4A4C-965B-B160236E79E8}" srcOrd="3" destOrd="0" presId="urn:microsoft.com/office/officeart/2018/2/layout/IconVerticalSolidList"/>
    <dgm:cxn modelId="{E83BD07A-2E5B-462A-A005-29CF31844FBC}" type="presParOf" srcId="{3F941F8B-18B1-4067-97A9-4B0D5E073A8F}" destId="{BD9AFA6F-B0C7-4625-BBDD-E68C2092941E}" srcOrd="5" destOrd="0" presId="urn:microsoft.com/office/officeart/2018/2/layout/IconVerticalSolidList"/>
    <dgm:cxn modelId="{DAD8E2A2-5A93-43B1-BBED-157CBD203E38}" type="presParOf" srcId="{3F941F8B-18B1-4067-97A9-4B0D5E073A8F}" destId="{6A7C1207-28CE-4FCF-9128-0B13C6721E21}" srcOrd="6" destOrd="0" presId="urn:microsoft.com/office/officeart/2018/2/layout/IconVerticalSolidList"/>
    <dgm:cxn modelId="{DA417D76-76C7-4FC8-8454-31160C1D2BB6}" type="presParOf" srcId="{6A7C1207-28CE-4FCF-9128-0B13C6721E21}" destId="{0866A420-CF2B-4674-9A55-11B6B4FE4855}" srcOrd="0" destOrd="0" presId="urn:microsoft.com/office/officeart/2018/2/layout/IconVerticalSolidList"/>
    <dgm:cxn modelId="{5632B0AD-7EE9-47F0-B1C4-6F92FD1A136A}" type="presParOf" srcId="{6A7C1207-28CE-4FCF-9128-0B13C6721E21}" destId="{20314131-9A29-4A21-A457-A8F5AA58BCF2}" srcOrd="1" destOrd="0" presId="urn:microsoft.com/office/officeart/2018/2/layout/IconVerticalSolidList"/>
    <dgm:cxn modelId="{43587DC1-A463-4990-8B6B-60689751EFB6}" type="presParOf" srcId="{6A7C1207-28CE-4FCF-9128-0B13C6721E21}" destId="{21F98888-1551-4B30-9B4D-0727B05DDA05}" srcOrd="2" destOrd="0" presId="urn:microsoft.com/office/officeart/2018/2/layout/IconVerticalSolidList"/>
    <dgm:cxn modelId="{B63A4204-CBA3-4D29-99F7-557C7F13B163}" type="presParOf" srcId="{6A7C1207-28CE-4FCF-9128-0B13C6721E21}" destId="{1C664179-DCBF-47DC-B061-D2719080F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4DB43-0BC3-488F-A3A2-159EF3BD5B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C7A9036-2100-4739-A500-0EED29217E56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150" b="1" u="sng" dirty="0"/>
            <a:t>Instructions:</a:t>
          </a:r>
        </a:p>
        <a:p>
          <a:pPr algn="l"/>
          <a:r>
            <a:rPr lang="en-US" sz="1150" dirty="0"/>
            <a:t>Please create a new ERC20 contract with the following components:</a:t>
          </a:r>
        </a:p>
        <a:p>
          <a:pPr algn="l"/>
          <a:r>
            <a:rPr lang="en-US" sz="1150" dirty="0"/>
            <a:t>- Balance function</a:t>
          </a:r>
        </a:p>
        <a:p>
          <a:pPr algn="l"/>
          <a:r>
            <a:rPr lang="en-US" sz="1150" dirty="0"/>
            <a:t>- Transfer function</a:t>
          </a:r>
        </a:p>
        <a:p>
          <a:pPr algn="l"/>
          <a:r>
            <a:rPr lang="en-US" sz="1150" dirty="0"/>
            <a:t>- Approve function</a:t>
          </a:r>
        </a:p>
        <a:p>
          <a:pPr algn="l"/>
          <a:r>
            <a:rPr lang="en-US" sz="1150" dirty="0"/>
            <a:t>- Transfer from function</a:t>
          </a:r>
        </a:p>
        <a:p>
          <a:pPr algn="l"/>
          <a:r>
            <a:rPr lang="en-US" sz="1150" dirty="0"/>
            <a:t>- Burn function</a:t>
          </a:r>
        </a:p>
        <a:p>
          <a:pPr algn="l"/>
          <a:r>
            <a:rPr lang="en-US" sz="1150" dirty="0"/>
            <a:t>- Transfer, Approval, and Burn Events</a:t>
          </a:r>
        </a:p>
      </dgm:t>
    </dgm:pt>
    <dgm:pt modelId="{0353992E-94ED-42D4-A0C7-0DE8F47374C7}" type="parTrans" cxnId="{E8A4F071-3F2C-4431-A640-2D6F41791677}">
      <dgm:prSet/>
      <dgm:spPr/>
      <dgm:t>
        <a:bodyPr/>
        <a:lstStyle/>
        <a:p>
          <a:endParaRPr lang="en-US"/>
        </a:p>
      </dgm:t>
    </dgm:pt>
    <dgm:pt modelId="{7C5998FC-D0B4-4A44-ADB6-72D49BD57ACD}" type="sibTrans" cxnId="{E8A4F071-3F2C-4431-A640-2D6F41791677}">
      <dgm:prSet/>
      <dgm:spPr/>
      <dgm:t>
        <a:bodyPr/>
        <a:lstStyle/>
        <a:p>
          <a:endParaRPr lang="en-US"/>
        </a:p>
      </dgm:t>
    </dgm:pt>
    <dgm:pt modelId="{3E7A47F1-8A5F-4412-87B1-DC5436D97CF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1100" i="1" dirty="0"/>
        </a:p>
        <a:p>
          <a:endParaRPr lang="en-US" sz="1100" i="1" dirty="0"/>
        </a:p>
        <a:p>
          <a:endParaRPr lang="en-US" sz="1100" i="1" dirty="0"/>
        </a:p>
        <a:p>
          <a:endParaRPr lang="en-US" sz="1100" i="1" dirty="0"/>
        </a:p>
        <a:p>
          <a:r>
            <a:rPr lang="en-US" sz="1400" i="1" dirty="0"/>
            <a:t>(Activity Length ~20 minutes)</a:t>
          </a:r>
          <a:endParaRPr lang="en-US" sz="1100" dirty="0"/>
        </a:p>
      </dgm:t>
    </dgm:pt>
    <dgm:pt modelId="{04911B4D-EA56-407B-B3EB-E557B4F11558}" type="parTrans" cxnId="{C8326C9D-8D59-4B4F-98C9-D457BB362907}">
      <dgm:prSet/>
      <dgm:spPr/>
      <dgm:t>
        <a:bodyPr/>
        <a:lstStyle/>
        <a:p>
          <a:endParaRPr lang="en-US"/>
        </a:p>
      </dgm:t>
    </dgm:pt>
    <dgm:pt modelId="{578C3796-F662-4E4D-BE1F-B15228C319F2}" type="sibTrans" cxnId="{C8326C9D-8D59-4B4F-98C9-D457BB362907}">
      <dgm:prSet/>
      <dgm:spPr/>
      <dgm:t>
        <a:bodyPr/>
        <a:lstStyle/>
        <a:p>
          <a:endParaRPr lang="en-US"/>
        </a:p>
      </dgm:t>
    </dgm:pt>
    <dgm:pt modelId="{144B6576-3B4A-4066-9FAB-85038AA08EAC}" type="pres">
      <dgm:prSet presAssocID="{B734DB43-0BC3-488F-A3A2-159EF3BD5B68}" presName="root" presStyleCnt="0">
        <dgm:presLayoutVars>
          <dgm:dir/>
          <dgm:resizeHandles val="exact"/>
        </dgm:presLayoutVars>
      </dgm:prSet>
      <dgm:spPr/>
    </dgm:pt>
    <dgm:pt modelId="{A82CBC5D-27FB-4946-A222-2D613254D893}" type="pres">
      <dgm:prSet presAssocID="{6C7A9036-2100-4739-A500-0EED29217E56}" presName="compNode" presStyleCnt="0"/>
      <dgm:spPr/>
    </dgm:pt>
    <dgm:pt modelId="{77A9A249-6F5D-495A-9E27-F0A9462ED65C}" type="pres">
      <dgm:prSet presAssocID="{6C7A9036-2100-4739-A500-0EED29217E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A3163F-8A0F-4963-8CAE-3B66FD13481A}" type="pres">
      <dgm:prSet presAssocID="{6C7A9036-2100-4739-A500-0EED29217E56}" presName="spaceRect" presStyleCnt="0"/>
      <dgm:spPr/>
    </dgm:pt>
    <dgm:pt modelId="{9997861D-2BB6-4DE1-B514-BD2CD3517BF3}" type="pres">
      <dgm:prSet presAssocID="{6C7A9036-2100-4739-A500-0EED29217E56}" presName="textRect" presStyleLbl="revTx" presStyleIdx="0" presStyleCnt="2" custScaleX="188059" custScaleY="110124">
        <dgm:presLayoutVars>
          <dgm:chMax val="1"/>
          <dgm:chPref val="1"/>
        </dgm:presLayoutVars>
      </dgm:prSet>
      <dgm:spPr/>
    </dgm:pt>
    <dgm:pt modelId="{5377C715-9501-4AB8-AB84-6C14A9FBAE4F}" type="pres">
      <dgm:prSet presAssocID="{7C5998FC-D0B4-4A44-ADB6-72D49BD57ACD}" presName="sibTrans" presStyleCnt="0"/>
      <dgm:spPr/>
    </dgm:pt>
    <dgm:pt modelId="{9FA345D0-D6C5-4888-984B-EC5720AF3671}" type="pres">
      <dgm:prSet presAssocID="{3E7A47F1-8A5F-4412-87B1-DC5436D97CFC}" presName="compNode" presStyleCnt="0"/>
      <dgm:spPr/>
    </dgm:pt>
    <dgm:pt modelId="{B590A237-1EF9-4405-BEDA-1BE746AFE6F4}" type="pres">
      <dgm:prSet presAssocID="{3E7A47F1-8A5F-4412-87B1-DC5436D97C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482FC34-C01E-4231-AC1D-E469BA0104CC}" type="pres">
      <dgm:prSet presAssocID="{3E7A47F1-8A5F-4412-87B1-DC5436D97CFC}" presName="spaceRect" presStyleCnt="0"/>
      <dgm:spPr/>
    </dgm:pt>
    <dgm:pt modelId="{C0E74F27-6669-48C6-8345-D61C7192BAC9}" type="pres">
      <dgm:prSet presAssocID="{3E7A47F1-8A5F-4412-87B1-DC5436D97CFC}" presName="textRect" presStyleLbl="revTx" presStyleIdx="1" presStyleCnt="2" custLinFactNeighborY="-6771">
        <dgm:presLayoutVars>
          <dgm:chMax val="1"/>
          <dgm:chPref val="1"/>
        </dgm:presLayoutVars>
      </dgm:prSet>
      <dgm:spPr/>
    </dgm:pt>
  </dgm:ptLst>
  <dgm:cxnLst>
    <dgm:cxn modelId="{E8A4F071-3F2C-4431-A640-2D6F41791677}" srcId="{B734DB43-0BC3-488F-A3A2-159EF3BD5B68}" destId="{6C7A9036-2100-4739-A500-0EED29217E56}" srcOrd="0" destOrd="0" parTransId="{0353992E-94ED-42D4-A0C7-0DE8F47374C7}" sibTransId="{7C5998FC-D0B4-4A44-ADB6-72D49BD57ACD}"/>
    <dgm:cxn modelId="{9BEEE17B-01B7-45DE-B8F9-CAEB56F04CD8}" type="presOf" srcId="{6C7A9036-2100-4739-A500-0EED29217E56}" destId="{9997861D-2BB6-4DE1-B514-BD2CD3517BF3}" srcOrd="0" destOrd="0" presId="urn:microsoft.com/office/officeart/2018/2/layout/IconLabelList"/>
    <dgm:cxn modelId="{F72E6D87-66C1-48D6-8AB5-3F360FC14C71}" type="presOf" srcId="{3E7A47F1-8A5F-4412-87B1-DC5436D97CFC}" destId="{C0E74F27-6669-48C6-8345-D61C7192BAC9}" srcOrd="0" destOrd="0" presId="urn:microsoft.com/office/officeart/2018/2/layout/IconLabelList"/>
    <dgm:cxn modelId="{F533368B-5758-408C-9CC8-9566769E7E23}" type="presOf" srcId="{B734DB43-0BC3-488F-A3A2-159EF3BD5B68}" destId="{144B6576-3B4A-4066-9FAB-85038AA08EAC}" srcOrd="0" destOrd="0" presId="urn:microsoft.com/office/officeart/2018/2/layout/IconLabelList"/>
    <dgm:cxn modelId="{C8326C9D-8D59-4B4F-98C9-D457BB362907}" srcId="{B734DB43-0BC3-488F-A3A2-159EF3BD5B68}" destId="{3E7A47F1-8A5F-4412-87B1-DC5436D97CFC}" srcOrd="1" destOrd="0" parTransId="{04911B4D-EA56-407B-B3EB-E557B4F11558}" sibTransId="{578C3796-F662-4E4D-BE1F-B15228C319F2}"/>
    <dgm:cxn modelId="{4FEEC658-E8BD-404B-8AD5-DBB888561007}" type="presParOf" srcId="{144B6576-3B4A-4066-9FAB-85038AA08EAC}" destId="{A82CBC5D-27FB-4946-A222-2D613254D893}" srcOrd="0" destOrd="0" presId="urn:microsoft.com/office/officeart/2018/2/layout/IconLabelList"/>
    <dgm:cxn modelId="{47B2B951-CF32-4D12-8336-EA4875D37506}" type="presParOf" srcId="{A82CBC5D-27FB-4946-A222-2D613254D893}" destId="{77A9A249-6F5D-495A-9E27-F0A9462ED65C}" srcOrd="0" destOrd="0" presId="urn:microsoft.com/office/officeart/2018/2/layout/IconLabelList"/>
    <dgm:cxn modelId="{08F32D12-B92D-4E05-A8BB-920D16AD3C76}" type="presParOf" srcId="{A82CBC5D-27FB-4946-A222-2D613254D893}" destId="{D7A3163F-8A0F-4963-8CAE-3B66FD13481A}" srcOrd="1" destOrd="0" presId="urn:microsoft.com/office/officeart/2018/2/layout/IconLabelList"/>
    <dgm:cxn modelId="{79C919C9-AADC-4DB7-AD57-C7AD8BDF19A0}" type="presParOf" srcId="{A82CBC5D-27FB-4946-A222-2D613254D893}" destId="{9997861D-2BB6-4DE1-B514-BD2CD3517BF3}" srcOrd="2" destOrd="0" presId="urn:microsoft.com/office/officeart/2018/2/layout/IconLabelList"/>
    <dgm:cxn modelId="{4D9CB664-7970-4537-821F-D81CEA91C245}" type="presParOf" srcId="{144B6576-3B4A-4066-9FAB-85038AA08EAC}" destId="{5377C715-9501-4AB8-AB84-6C14A9FBAE4F}" srcOrd="1" destOrd="0" presId="urn:microsoft.com/office/officeart/2018/2/layout/IconLabelList"/>
    <dgm:cxn modelId="{333DDAA2-0FF7-4D2F-96C1-58A2E3FFB10F}" type="presParOf" srcId="{144B6576-3B4A-4066-9FAB-85038AA08EAC}" destId="{9FA345D0-D6C5-4888-984B-EC5720AF3671}" srcOrd="2" destOrd="0" presId="urn:microsoft.com/office/officeart/2018/2/layout/IconLabelList"/>
    <dgm:cxn modelId="{DC5D173F-EDC0-462C-A1F8-9EA52114E110}" type="presParOf" srcId="{9FA345D0-D6C5-4888-984B-EC5720AF3671}" destId="{B590A237-1EF9-4405-BEDA-1BE746AFE6F4}" srcOrd="0" destOrd="0" presId="urn:microsoft.com/office/officeart/2018/2/layout/IconLabelList"/>
    <dgm:cxn modelId="{8BCECEF6-54EE-49CD-B6C5-E7EA54238D2E}" type="presParOf" srcId="{9FA345D0-D6C5-4888-984B-EC5720AF3671}" destId="{4482FC34-C01E-4231-AC1D-E469BA0104CC}" srcOrd="1" destOrd="0" presId="urn:microsoft.com/office/officeart/2018/2/layout/IconLabelList"/>
    <dgm:cxn modelId="{C0B9E33E-33B4-46C4-96F9-EE89B169E43F}" type="presParOf" srcId="{9FA345D0-D6C5-4888-984B-EC5720AF3671}" destId="{C0E74F27-6669-48C6-8345-D61C7192BA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4E46E-F6F5-47C2-AC64-F729F0CBF9B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16F02-F2D3-4C9B-B81E-59F06ED3A96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2A84-1368-4EF1-A094-29F665CCF8C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"/>
            </a:rPr>
            <a:t>Session Five Prerequisites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0740C9D1-B194-4A60-9654-ED0107C7ADD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C5AE5-218F-4124-9A2D-ED73530965C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14C06-61A9-4FCE-A1E1-0EDBABC9EBE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"/>
            </a:rPr>
            <a:t>ERC20 Builder Exercise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043F8E8C-FF7B-46E2-B8D1-EE708B389F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21E7F-0932-4F52-B609-3021BA9411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A134F-9FEB-4A4C-965B-B160236E79E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"/>
            </a:rPr>
            <a:t>Understanding </a:t>
          </a:r>
          <a:r>
            <a:rPr lang="en-US" sz="2200" kern="1200" dirty="0" err="1">
              <a:hlinkClick xmlns:r="http://schemas.openxmlformats.org/officeDocument/2006/relationships" r:id=""/>
            </a:rPr>
            <a:t>MetaMask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0866A420-CF2B-4674-9A55-11B6B4FE485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14131-9A29-4A21-A457-A8F5AA58BCF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4179-DCBF-47DC-B061-D2719080FAE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"/>
            </a:rPr>
            <a:t>Appendix: Additional Resources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9A249-6F5D-495A-9E27-F0A9462ED65C}">
      <dsp:nvSpPr>
        <dsp:cNvPr id="0" name=""/>
        <dsp:cNvSpPr/>
      </dsp:nvSpPr>
      <dsp:spPr>
        <a:xfrm>
          <a:off x="2515612" y="146146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7861D-2BB6-4DE1-B514-BD2CD3517BF3}">
      <dsp:nvSpPr>
        <dsp:cNvPr id="0" name=""/>
        <dsp:cNvSpPr/>
      </dsp:nvSpPr>
      <dsp:spPr>
        <a:xfrm>
          <a:off x="101491" y="2226782"/>
          <a:ext cx="6346991" cy="1979615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u="sng" kern="1200" dirty="0"/>
            <a:t>Instructions: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Please create a new ERC20 contract with the following components: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Balance function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Transfer function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Approve function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Transfer from function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Burn function</a:t>
          </a:r>
        </a:p>
        <a:p>
          <a:pPr marL="0" lvl="0" indent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/>
            <a:t>- Transfer, Approval, and Burn Events</a:t>
          </a:r>
        </a:p>
      </dsp:txBody>
      <dsp:txXfrm>
        <a:off x="101491" y="2226782"/>
        <a:ext cx="6346991" cy="1979615"/>
      </dsp:txXfrm>
    </dsp:sp>
    <dsp:sp modelId="{B590A237-1EF9-4405-BEDA-1BE746AFE6F4}">
      <dsp:nvSpPr>
        <dsp:cNvPr id="0" name=""/>
        <dsp:cNvSpPr/>
      </dsp:nvSpPr>
      <dsp:spPr>
        <a:xfrm>
          <a:off x="7967233" y="225443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74F27-6669-48C6-8345-D61C7192BAC9}">
      <dsp:nvSpPr>
        <dsp:cNvPr id="0" name=""/>
        <dsp:cNvSpPr/>
      </dsp:nvSpPr>
      <dsp:spPr>
        <a:xfrm>
          <a:off x="7039108" y="2207759"/>
          <a:ext cx="3375000" cy="1797623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i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i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i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i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(Activity Length ~20 minutes)</a:t>
          </a:r>
          <a:endParaRPr lang="en-US" sz="1100" kern="1200" dirty="0"/>
        </a:p>
      </dsp:txBody>
      <dsp:txXfrm>
        <a:off x="7039108" y="2207759"/>
        <a:ext cx="3375000" cy="179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2863E-76E9-4565-B8A2-D8CFCC092FB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F7D51-1C33-448F-B77D-8C943E9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5729-ADD5-4423-960C-3C225219D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CB605-EBC8-40CA-BD9B-F14A28695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0D6B-18E6-48D5-BA3E-28603284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96A8-E5D4-428F-93A2-275BBEDF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741E-A027-47CB-90AE-104909FE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71DA-DF97-47CF-A833-B6B6F0F1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C2D8-EBDF-4137-B31D-822669B2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B87-7F99-4587-AF44-C251035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EC10-5BC4-4493-869A-B3F5F739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AFE5-9CBA-4613-A627-5C871CAB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176FD-903B-4AA5-B7DE-F6DE488E5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6336-97AD-4390-9DFB-686928EE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EDAE-CF90-4A7A-A2F2-BE85564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538E-C49C-4A16-A67D-40577558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9B90-5641-4196-BF13-3B7907DB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1BCD-6EF5-4EC6-B0BC-8536EF11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DE3-2F04-43CF-ADF9-9639FB83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A2C4-36C6-44FD-9ADF-26978A06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65E2-4D93-4A9C-AD34-F7CE728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70F8-E0AD-4555-BE48-CDE5AC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3589-5BAC-48AE-9FE4-7B98370A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8245E-451E-4FAC-A2FC-3AEF94D2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2CF5-B7F7-448A-AD35-16C22B8F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1394-E595-4CFC-A9BF-528524B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7F7C-1DA4-4A01-B3F5-98F6C81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6AB7-D7BC-43BF-A5A4-4080B34D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A2CF-E688-4C3D-9183-2D798789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834CB-D843-4A2F-B756-A112674D3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444C-707A-4D3F-95A3-5404F79B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D7A5-94DF-41F9-9641-04C23832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90B6-0AA5-4EFF-84BA-EE676B72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1C91-873B-45C9-885E-C98ADE5A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6808-5ACD-4E17-8EAF-7D2CCCE5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53D3-FC06-4188-80DE-555B9656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0C2D1-D3F9-40E6-B373-B2C54D9A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F960E-3DFE-42BB-8F91-05FDABD7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B772D-4D01-4B8C-82E6-9C8355D8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D6F1A-D9A1-4A65-9AD6-4D771B9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6FB4-54B1-4E57-AB57-F00BE81F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C7A-CF1C-4EA9-BE5C-71D557D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2429E-7CF0-4913-BC5D-E473C830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0ACB4-0EB3-4105-8C1D-B885C971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9363-9E73-436F-8E3A-AC8A471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61707-C9F2-4BA8-B91E-F7EEAB99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B2C67-CD2A-44A4-BD40-5AFC92D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06328-20D5-4CFC-9BDE-E7AE8C74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4906-90C7-4A42-87E8-DA6DF3A1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2D31-5323-4B3A-BFD5-84FE130E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11B1-30E3-44AC-BF6B-2A269ECC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2538-9634-45A3-A635-08F2E1A7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16B-909A-433B-8608-C82A485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2F7B-3058-40BA-B9E5-7A4B04C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FF2A-851B-476D-85AF-CC1E4990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1C771-9B1E-4B03-B380-DFD6D82D6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C903-5232-4B27-87CF-2D4E0D409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BC90-6458-4B79-99C0-5D15B669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B9854-0389-4F27-B440-866581D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C7B6-5C00-4684-9640-D0000C6B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1043E-8999-4720-A105-163AF3E0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7FAD-D17D-47BC-90B0-626A0EF3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05D7-8CB1-4882-8F88-5E868DE3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5D61-0BF8-4830-BD18-89233B0F296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34C1-24E2-4DA8-BB83-3C69AC11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A514-9543-42EA-A0F1-F4451C4A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8387-3829-4D50-8942-8E2D98B8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M576WGiDBd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8E919-F103-4D8D-9926-0BEDBA297362}"/>
              </a:ext>
            </a:extLst>
          </p:cNvPr>
          <p:cNvSpPr txBox="1"/>
          <p:nvPr/>
        </p:nvSpPr>
        <p:spPr>
          <a:xfrm>
            <a:off x="753925" y="1321056"/>
            <a:ext cx="10684151" cy="1991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Introduction to Solidity:</a:t>
            </a:r>
            <a:br>
              <a:rPr lang="en-US" sz="52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2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Coding Ethereum Smart Contracts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1E3376B-F74B-4BF2-B794-C72169BABF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52B4E-18B4-4E6D-8931-AA226413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50" y="3749177"/>
            <a:ext cx="1278700" cy="176982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5840851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7BE6C-47C8-4B3B-96F9-54B9047FF2CE}"/>
              </a:ext>
            </a:extLst>
          </p:cNvPr>
          <p:cNvSpPr txBox="1"/>
          <p:nvPr/>
        </p:nvSpPr>
        <p:spPr>
          <a:xfrm>
            <a:off x="1179226" y="159470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i="0" u="sng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Additional Learning Resources</a:t>
            </a:r>
            <a:endParaRPr lang="en-US" sz="3600" b="1" i="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F88154-CF90-4D6E-A210-7A6FABD8162B}"/>
              </a:ext>
            </a:extLst>
          </p:cNvPr>
          <p:cNvSpPr txBox="1"/>
          <p:nvPr/>
        </p:nvSpPr>
        <p:spPr>
          <a:xfrm>
            <a:off x="1179226" y="3329677"/>
            <a:ext cx="9833548" cy="2457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tx2"/>
                </a:solidFill>
              </a:rPr>
              <a:t>Solidity, Blockchain, and Smart Contract Course (Beginner to Expert Python Tutorial ) - </a:t>
            </a:r>
            <a:r>
              <a:rPr lang="en-US" sz="3200" i="1" dirty="0">
                <a:solidFill>
                  <a:schemeClr val="tx2"/>
                </a:solidFill>
                <a:hlinkClick r:id="rId2"/>
              </a:rPr>
              <a:t>https://www.youtube.com/watch?v=M576WGiDBdQ</a:t>
            </a:r>
            <a:endParaRPr lang="en-US" sz="3200" i="1" dirty="0">
              <a:solidFill>
                <a:schemeClr val="tx2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solidFill>
                  <a:schemeClr val="tx2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B38FDF-90A4-4BF1-9E36-0F28FA864D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69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7BE6C-47C8-4B3B-96F9-54B9047FF2CE}"/>
              </a:ext>
            </a:extLst>
          </p:cNvPr>
          <p:cNvSpPr txBox="1"/>
          <p:nvPr/>
        </p:nvSpPr>
        <p:spPr>
          <a:xfrm>
            <a:off x="3033466" y="991261"/>
            <a:ext cx="5754696" cy="1837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Five Scope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97BB15-F69E-43A7-9B5E-B6C4F32C60A5}"/>
              </a:ext>
            </a:extLst>
          </p:cNvPr>
          <p:cNvSpPr txBox="1"/>
          <p:nvPr/>
        </p:nvSpPr>
        <p:spPr>
          <a:xfrm>
            <a:off x="3055954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Scope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schemeClr val="tx2"/>
                </a:solidFill>
              </a:rPr>
              <a:t>Build an ERC20 token from scratch and understand </a:t>
            </a:r>
            <a:r>
              <a:rPr lang="en-US" sz="1500" dirty="0" err="1">
                <a:solidFill>
                  <a:schemeClr val="tx2"/>
                </a:solidFill>
              </a:rPr>
              <a:t>MetaMask</a:t>
            </a:r>
            <a:endParaRPr kumimoji="0" lang="en-US" sz="15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500" dirty="0">
              <a:solidFill>
                <a:schemeClr val="tx2"/>
              </a:solidFill>
            </a:endParaRP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What you will know</a:t>
            </a:r>
          </a:p>
          <a:p>
            <a:pPr marL="11430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schemeClr val="tx2"/>
                </a:solidFill>
              </a:rPr>
              <a:t>How to build a simple unsecure ERC20 token and utilize </a:t>
            </a:r>
            <a:r>
              <a:rPr lang="en-US" sz="1500" dirty="0" err="1">
                <a:solidFill>
                  <a:schemeClr val="tx2"/>
                </a:solidFill>
              </a:rPr>
              <a:t>MetaMask</a:t>
            </a:r>
            <a:r>
              <a:rPr lang="en-US" sz="1500" dirty="0">
                <a:solidFill>
                  <a:schemeClr val="tx2"/>
                </a:solidFill>
              </a:rPr>
              <a:t> with Remix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A7DC9E-2D1A-4721-86CB-6DC3F65B6A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08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7BB15-F69E-43A7-9B5E-B6C4F32C60A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b="1" i="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C20523A-8F8F-4CF8-A0ED-E8CADFA30B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  <p:graphicFrame>
        <p:nvGraphicFramePr>
          <p:cNvPr id="49" name="TextBox 4">
            <a:extLst>
              <a:ext uri="{FF2B5EF4-FFF2-40B4-BE49-F238E27FC236}">
                <a16:creationId xmlns:a16="http://schemas.microsoft.com/office/drawing/2014/main" id="{260DCC08-1C94-4285-8813-F4ACBB929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7519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279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8E919-F103-4D8D-9926-0BEDBA297362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Session Five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1E3376B-F74B-4BF2-B794-C72169BABF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49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7BE6C-47C8-4B3B-96F9-54B9047FF2CE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Sessio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Five </a:t>
            </a:r>
            <a:r>
              <a:rPr lang="en-US" sz="36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Prerequisites</a:t>
            </a:r>
          </a:p>
        </p:txBody>
      </p:sp>
      <p:grpSp>
        <p:nvGrpSpPr>
          <p:cNvPr id="37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97BB15-F69E-43A7-9B5E-B6C4F32C60A5}"/>
              </a:ext>
            </a:extLst>
          </p:cNvPr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Google Chrome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Remix - </a:t>
            </a:r>
            <a:r>
              <a:rPr lang="en-US" sz="3200" dirty="0">
                <a:solidFill>
                  <a:schemeClr val="tx2"/>
                </a:solidFill>
                <a:hlinkClick r:id="rId2"/>
              </a:rPr>
              <a:t>https://remix.ethereum.org/</a:t>
            </a:r>
            <a:endParaRPr lang="en-US" sz="3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Metamask</a:t>
            </a:r>
            <a:endParaRPr lang="en-US" sz="32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A7DC9E-2D1A-4721-86CB-6DC3F65B6A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12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8E919-F103-4D8D-9926-0BEDBA297362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ERC20 Builder Exercise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1E3376B-F74B-4BF2-B794-C72169BABF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02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E7BE6C-47C8-4B3B-96F9-54B9047FF2CE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ERC20 Builder Exercise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B2107B8-DCA4-4F63-B3EC-C90C0B454D7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AF220C50-4327-498A-A449-4440031CF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8683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7285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8E919-F103-4D8D-9926-0BEDBA297362}"/>
              </a:ext>
            </a:extLst>
          </p:cNvPr>
          <p:cNvSpPr txBox="1"/>
          <p:nvPr/>
        </p:nvSpPr>
        <p:spPr>
          <a:xfrm>
            <a:off x="3371635" y="1758392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Understanding </a:t>
            </a:r>
            <a:r>
              <a:rPr kumimoji="0" lang="en-US" sz="5200" b="1" i="0" u="sng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MetaMask</a:t>
            </a:r>
            <a:endParaRPr kumimoji="0" lang="en-US" sz="5200" b="1" i="0" u="sng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1E3376B-F74B-4BF2-B794-C72169BABF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56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E7BE6C-47C8-4B3B-96F9-54B9047FF2CE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Utilizing </a:t>
            </a:r>
            <a:r>
              <a:rPr lang="en-US" sz="3600" b="1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MetaMask</a:t>
            </a:r>
            <a:r>
              <a:rPr lang="en-US" sz="36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with Remix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A7DC9E-2D1A-4721-86CB-6DC3F65B6A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78" y="6047620"/>
            <a:ext cx="1600200" cy="786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44B232-26D1-477A-8503-1C6B671D7167}"/>
              </a:ext>
            </a:extLst>
          </p:cNvPr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chemeClr val="tx2"/>
                </a:solidFill>
                <a:highlight>
                  <a:srgbClr val="FFFF00"/>
                </a:highlight>
              </a:rPr>
              <a:t>Please open your Remix IDE and </a:t>
            </a:r>
            <a:r>
              <a:rPr lang="en-US" sz="3200" b="1" i="1" dirty="0" err="1">
                <a:solidFill>
                  <a:schemeClr val="tx2"/>
                </a:solidFill>
                <a:highlight>
                  <a:srgbClr val="FFFF00"/>
                </a:highlight>
              </a:rPr>
              <a:t>MetaMask</a:t>
            </a:r>
            <a:r>
              <a:rPr lang="en-US" sz="3200" b="1" i="1" dirty="0">
                <a:solidFill>
                  <a:schemeClr val="tx2"/>
                </a:solidFill>
                <a:highlight>
                  <a:srgbClr val="FFFF00"/>
                </a:highlight>
              </a:rPr>
              <a:t> extension and we will begin the tutorial</a:t>
            </a:r>
          </a:p>
        </p:txBody>
      </p:sp>
    </p:spTree>
    <p:extLst>
      <p:ext uri="{BB962C8B-B14F-4D97-AF65-F5344CB8AC3E}">
        <p14:creationId xmlns:p14="http://schemas.microsoft.com/office/powerpoint/2010/main" val="22384890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19989</TotalTime>
  <Words>175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DeFi</dc:title>
  <dc:creator>Jamiel Sheikh</dc:creator>
  <cp:lastModifiedBy>Hector Santana</cp:lastModifiedBy>
  <cp:revision>461</cp:revision>
  <dcterms:created xsi:type="dcterms:W3CDTF">2021-03-02T14:39:43Z</dcterms:created>
  <dcterms:modified xsi:type="dcterms:W3CDTF">2021-09-20T06:01:15Z</dcterms:modified>
</cp:coreProperties>
</file>