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2" r:id="rId3"/>
    <p:sldId id="277" r:id="rId4"/>
    <p:sldId id="278" r:id="rId5"/>
    <p:sldId id="291" r:id="rId6"/>
    <p:sldId id="292" r:id="rId7"/>
    <p:sldId id="293" r:id="rId8"/>
    <p:sldId id="294" r:id="rId9"/>
    <p:sldId id="280" r:id="rId10"/>
    <p:sldId id="295" r:id="rId11"/>
    <p:sldId id="296" r:id="rId12"/>
    <p:sldId id="290" r:id="rId13"/>
    <p:sldId id="284" r:id="rId14"/>
    <p:sldId id="286" r:id="rId15"/>
    <p:sldId id="2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85D144-7324-5242-986D-283D9FEE45F8}" v="3" dt="2023-02-05T15:10:10.6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7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chet limvajiranan" userId="36ebacc2-b762-4252-9d03-79f70edfd06b" providerId="ADAL" clId="{0D85D144-7324-5242-986D-283D9FEE45F8}"/>
    <pc:docChg chg="addSld delSld modSld">
      <pc:chgData name="pichet limvajiranan" userId="36ebacc2-b762-4252-9d03-79f70edfd06b" providerId="ADAL" clId="{0D85D144-7324-5242-986D-283D9FEE45F8}" dt="2023-02-05T15:14:07.676" v="74" actId="20577"/>
      <pc:docMkLst>
        <pc:docMk/>
      </pc:docMkLst>
      <pc:sldChg chg="del">
        <pc:chgData name="pichet limvajiranan" userId="36ebacc2-b762-4252-9d03-79f70edfd06b" providerId="ADAL" clId="{0D85D144-7324-5242-986D-283D9FEE45F8}" dt="2023-02-05T15:04:36.420" v="0" actId="2696"/>
        <pc:sldMkLst>
          <pc:docMk/>
          <pc:sldMk cId="374617441" sldId="265"/>
        </pc:sldMkLst>
      </pc:sldChg>
      <pc:sldChg chg="del">
        <pc:chgData name="pichet limvajiranan" userId="36ebacc2-b762-4252-9d03-79f70edfd06b" providerId="ADAL" clId="{0D85D144-7324-5242-986D-283D9FEE45F8}" dt="2023-02-05T15:05:22.721" v="1" actId="2696"/>
        <pc:sldMkLst>
          <pc:docMk/>
          <pc:sldMk cId="2903408861" sldId="276"/>
        </pc:sldMkLst>
      </pc:sldChg>
      <pc:sldChg chg="addSp modSp mod">
        <pc:chgData name="pichet limvajiranan" userId="36ebacc2-b762-4252-9d03-79f70edfd06b" providerId="ADAL" clId="{0D85D144-7324-5242-986D-283D9FEE45F8}" dt="2023-02-05T15:10:31.867" v="32" actId="1076"/>
        <pc:sldMkLst>
          <pc:docMk/>
          <pc:sldMk cId="2416333854" sldId="277"/>
        </pc:sldMkLst>
        <pc:spChg chg="add mod">
          <ac:chgData name="pichet limvajiranan" userId="36ebacc2-b762-4252-9d03-79f70edfd06b" providerId="ADAL" clId="{0D85D144-7324-5242-986D-283D9FEE45F8}" dt="2023-02-05T15:08:42.205" v="24" actId="207"/>
          <ac:spMkLst>
            <pc:docMk/>
            <pc:sldMk cId="2416333854" sldId="277"/>
            <ac:spMk id="3" creationId="{0B45938D-92B8-DF19-B244-109BA540E5C5}"/>
          </ac:spMkLst>
        </pc:spChg>
        <pc:spChg chg="add mod">
          <ac:chgData name="pichet limvajiranan" userId="36ebacc2-b762-4252-9d03-79f70edfd06b" providerId="ADAL" clId="{0D85D144-7324-5242-986D-283D9FEE45F8}" dt="2023-02-05T15:10:31.867" v="32" actId="1076"/>
          <ac:spMkLst>
            <pc:docMk/>
            <pc:sldMk cId="2416333854" sldId="277"/>
            <ac:spMk id="4" creationId="{11990B55-B94F-33DE-7FF4-CE2C95950220}"/>
          </ac:spMkLst>
        </pc:spChg>
        <pc:spChg chg="add mod">
          <ac:chgData name="pichet limvajiranan" userId="36ebacc2-b762-4252-9d03-79f70edfd06b" providerId="ADAL" clId="{0D85D144-7324-5242-986D-283D9FEE45F8}" dt="2023-02-05T15:10:18.928" v="31" actId="20577"/>
          <ac:spMkLst>
            <pc:docMk/>
            <pc:sldMk cId="2416333854" sldId="277"/>
            <ac:spMk id="5" creationId="{93358A87-D39E-51D1-CC14-AC5F6EEC9704}"/>
          </ac:spMkLst>
        </pc:spChg>
      </pc:sldChg>
      <pc:sldChg chg="del">
        <pc:chgData name="pichet limvajiranan" userId="36ebacc2-b762-4252-9d03-79f70edfd06b" providerId="ADAL" clId="{0D85D144-7324-5242-986D-283D9FEE45F8}" dt="2023-02-05T15:11:25.328" v="33" actId="2696"/>
        <pc:sldMkLst>
          <pc:docMk/>
          <pc:sldMk cId="889753629" sldId="279"/>
        </pc:sldMkLst>
      </pc:sldChg>
      <pc:sldChg chg="modSp mod">
        <pc:chgData name="pichet limvajiranan" userId="36ebacc2-b762-4252-9d03-79f70edfd06b" providerId="ADAL" clId="{0D85D144-7324-5242-986D-283D9FEE45F8}" dt="2023-02-05T15:13:00.183" v="39" actId="20577"/>
        <pc:sldMkLst>
          <pc:docMk/>
          <pc:sldMk cId="2512423184" sldId="284"/>
        </pc:sldMkLst>
        <pc:spChg chg="mod">
          <ac:chgData name="pichet limvajiranan" userId="36ebacc2-b762-4252-9d03-79f70edfd06b" providerId="ADAL" clId="{0D85D144-7324-5242-986D-283D9FEE45F8}" dt="2023-02-05T15:13:00.183" v="39" actId="20577"/>
          <ac:spMkLst>
            <pc:docMk/>
            <pc:sldMk cId="2512423184" sldId="284"/>
            <ac:spMk id="2" creationId="{5563CBB0-C305-4976-91BF-B2014C60D1EC}"/>
          </ac:spMkLst>
        </pc:spChg>
      </pc:sldChg>
      <pc:sldChg chg="modSp mod">
        <pc:chgData name="pichet limvajiranan" userId="36ebacc2-b762-4252-9d03-79f70edfd06b" providerId="ADAL" clId="{0D85D144-7324-5242-986D-283D9FEE45F8}" dt="2023-02-05T15:12:29.783" v="34" actId="20577"/>
        <pc:sldMkLst>
          <pc:docMk/>
          <pc:sldMk cId="3568251923" sldId="285"/>
        </pc:sldMkLst>
        <pc:spChg chg="mod">
          <ac:chgData name="pichet limvajiranan" userId="36ebacc2-b762-4252-9d03-79f70edfd06b" providerId="ADAL" clId="{0D85D144-7324-5242-986D-283D9FEE45F8}" dt="2023-02-05T15:12:29.783" v="34" actId="20577"/>
          <ac:spMkLst>
            <pc:docMk/>
            <pc:sldMk cId="3568251923" sldId="285"/>
            <ac:spMk id="2" creationId="{5563CBB0-C305-4976-91BF-B2014C60D1EC}"/>
          </ac:spMkLst>
        </pc:spChg>
      </pc:sldChg>
      <pc:sldChg chg="modSp mod">
        <pc:chgData name="pichet limvajiranan" userId="36ebacc2-b762-4252-9d03-79f70edfd06b" providerId="ADAL" clId="{0D85D144-7324-5242-986D-283D9FEE45F8}" dt="2023-02-05T15:12:53.157" v="37" actId="20577"/>
        <pc:sldMkLst>
          <pc:docMk/>
          <pc:sldMk cId="1729827567" sldId="286"/>
        </pc:sldMkLst>
        <pc:spChg chg="mod">
          <ac:chgData name="pichet limvajiranan" userId="36ebacc2-b762-4252-9d03-79f70edfd06b" providerId="ADAL" clId="{0D85D144-7324-5242-986D-283D9FEE45F8}" dt="2023-02-05T15:12:53.157" v="37" actId="20577"/>
          <ac:spMkLst>
            <pc:docMk/>
            <pc:sldMk cId="1729827567" sldId="286"/>
            <ac:spMk id="2" creationId="{5563CBB0-C305-4976-91BF-B2014C60D1EC}"/>
          </ac:spMkLst>
        </pc:spChg>
      </pc:sldChg>
      <pc:sldChg chg="modSp mod">
        <pc:chgData name="pichet limvajiranan" userId="36ebacc2-b762-4252-9d03-79f70edfd06b" providerId="ADAL" clId="{0D85D144-7324-5242-986D-283D9FEE45F8}" dt="2023-02-05T15:13:05.265" v="41" actId="20577"/>
        <pc:sldMkLst>
          <pc:docMk/>
          <pc:sldMk cId="2455885833" sldId="287"/>
        </pc:sldMkLst>
        <pc:spChg chg="mod">
          <ac:chgData name="pichet limvajiranan" userId="36ebacc2-b762-4252-9d03-79f70edfd06b" providerId="ADAL" clId="{0D85D144-7324-5242-986D-283D9FEE45F8}" dt="2023-02-05T15:13:05.265" v="41" actId="20577"/>
          <ac:spMkLst>
            <pc:docMk/>
            <pc:sldMk cId="2455885833" sldId="287"/>
            <ac:spMk id="3" creationId="{24A6CD86-5B20-40D8-9C39-15E243CA08A8}"/>
          </ac:spMkLst>
        </pc:spChg>
      </pc:sldChg>
      <pc:sldChg chg="modSp mod">
        <pc:chgData name="pichet limvajiranan" userId="36ebacc2-b762-4252-9d03-79f70edfd06b" providerId="ADAL" clId="{0D85D144-7324-5242-986D-283D9FEE45F8}" dt="2023-02-05T15:12:40.318" v="35" actId="20577"/>
        <pc:sldMkLst>
          <pc:docMk/>
          <pc:sldMk cId="4103637753" sldId="288"/>
        </pc:sldMkLst>
        <pc:spChg chg="mod">
          <ac:chgData name="pichet limvajiranan" userId="36ebacc2-b762-4252-9d03-79f70edfd06b" providerId="ADAL" clId="{0D85D144-7324-5242-986D-283D9FEE45F8}" dt="2023-02-05T15:12:40.318" v="35" actId="20577"/>
          <ac:spMkLst>
            <pc:docMk/>
            <pc:sldMk cId="4103637753" sldId="288"/>
            <ac:spMk id="5" creationId="{9335A9EF-0CD2-4E96-9105-2FA73BA22675}"/>
          </ac:spMkLst>
        </pc:spChg>
      </pc:sldChg>
      <pc:sldChg chg="modSp mod">
        <pc:chgData name="pichet limvajiranan" userId="36ebacc2-b762-4252-9d03-79f70edfd06b" providerId="ADAL" clId="{0D85D144-7324-5242-986D-283D9FEE45F8}" dt="2023-02-05T15:13:11.519" v="43" actId="20577"/>
        <pc:sldMkLst>
          <pc:docMk/>
          <pc:sldMk cId="3874176980" sldId="290"/>
        </pc:sldMkLst>
        <pc:spChg chg="mod">
          <ac:chgData name="pichet limvajiranan" userId="36ebacc2-b762-4252-9d03-79f70edfd06b" providerId="ADAL" clId="{0D85D144-7324-5242-986D-283D9FEE45F8}" dt="2023-02-05T15:13:11.519" v="43" actId="20577"/>
          <ac:spMkLst>
            <pc:docMk/>
            <pc:sldMk cId="3874176980" sldId="290"/>
            <ac:spMk id="2" creationId="{BBCED542-22DE-4926-9EFF-0EBEF8ECCD83}"/>
          </ac:spMkLst>
        </pc:spChg>
      </pc:sldChg>
      <pc:sldChg chg="modSp new mod">
        <pc:chgData name="pichet limvajiranan" userId="36ebacc2-b762-4252-9d03-79f70edfd06b" providerId="ADAL" clId="{0D85D144-7324-5242-986D-283D9FEE45F8}" dt="2023-02-05T15:14:07.676" v="74" actId="20577"/>
        <pc:sldMkLst>
          <pc:docMk/>
          <pc:sldMk cId="560066495" sldId="295"/>
        </pc:sldMkLst>
        <pc:spChg chg="mod">
          <ac:chgData name="pichet limvajiranan" userId="36ebacc2-b762-4252-9d03-79f70edfd06b" providerId="ADAL" clId="{0D85D144-7324-5242-986D-283D9FEE45F8}" dt="2023-02-05T15:14:07.676" v="74" actId="20577"/>
          <ac:spMkLst>
            <pc:docMk/>
            <pc:sldMk cId="560066495" sldId="295"/>
            <ac:spMk id="2" creationId="{8DC8DC1E-D2CE-5BDC-1594-7FD1AA358198}"/>
          </ac:spMkLst>
        </pc:spChg>
      </pc:sldChg>
    </pc:docChg>
  </pc:docChgLst>
  <pc:docChgLst>
    <pc:chgData name="pichet limvajiranan" userId="36ebacc2-b762-4252-9d03-79f70edfd06b" providerId="ADAL" clId="{8D81ED53-77A4-4B23-A207-CDF8C6B892D9}"/>
    <pc:docChg chg="undo custSel addSld delSld modSld">
      <pc:chgData name="pichet limvajiranan" userId="36ebacc2-b762-4252-9d03-79f70edfd06b" providerId="ADAL" clId="{8D81ED53-77A4-4B23-A207-CDF8C6B892D9}" dt="2023-02-06T01:57:54.371" v="131" actId="2696"/>
      <pc:docMkLst>
        <pc:docMk/>
      </pc:docMkLst>
      <pc:sldChg chg="modSp">
        <pc:chgData name="pichet limvajiranan" userId="36ebacc2-b762-4252-9d03-79f70edfd06b" providerId="ADAL" clId="{8D81ED53-77A4-4B23-A207-CDF8C6B892D9}" dt="2023-02-06T01:49:19.562" v="0" actId="1076"/>
        <pc:sldMkLst>
          <pc:docMk/>
          <pc:sldMk cId="2416333854" sldId="277"/>
        </pc:sldMkLst>
        <pc:spChg chg="mod">
          <ac:chgData name="pichet limvajiranan" userId="36ebacc2-b762-4252-9d03-79f70edfd06b" providerId="ADAL" clId="{8D81ED53-77A4-4B23-A207-CDF8C6B892D9}" dt="2023-02-06T01:49:19.562" v="0" actId="1076"/>
          <ac:spMkLst>
            <pc:docMk/>
            <pc:sldMk cId="2416333854" sldId="277"/>
            <ac:spMk id="5" creationId="{93358A87-D39E-51D1-CC14-AC5F6EEC9704}"/>
          </ac:spMkLst>
        </pc:spChg>
      </pc:sldChg>
      <pc:sldChg chg="modSp">
        <pc:chgData name="pichet limvajiranan" userId="36ebacc2-b762-4252-9d03-79f70edfd06b" providerId="ADAL" clId="{8D81ED53-77A4-4B23-A207-CDF8C6B892D9}" dt="2023-02-06T01:50:07.288" v="1" actId="1076"/>
        <pc:sldMkLst>
          <pc:docMk/>
          <pc:sldMk cId="406072848" sldId="278"/>
        </pc:sldMkLst>
        <pc:spChg chg="mod">
          <ac:chgData name="pichet limvajiranan" userId="36ebacc2-b762-4252-9d03-79f70edfd06b" providerId="ADAL" clId="{8D81ED53-77A4-4B23-A207-CDF8C6B892D9}" dt="2023-02-06T01:50:07.288" v="1" actId="1076"/>
          <ac:spMkLst>
            <pc:docMk/>
            <pc:sldMk cId="406072848" sldId="278"/>
            <ac:spMk id="3" creationId="{CBB85529-2DE3-412A-8DFA-F69F3055985B}"/>
          </ac:spMkLst>
        </pc:spChg>
      </pc:sldChg>
      <pc:sldChg chg="delSp">
        <pc:chgData name="pichet limvajiranan" userId="36ebacc2-b762-4252-9d03-79f70edfd06b" providerId="ADAL" clId="{8D81ED53-77A4-4B23-A207-CDF8C6B892D9}" dt="2023-02-06T01:51:41.537" v="2" actId="478"/>
        <pc:sldMkLst>
          <pc:docMk/>
          <pc:sldMk cId="2400833876" sldId="280"/>
        </pc:sldMkLst>
        <pc:spChg chg="del">
          <ac:chgData name="pichet limvajiranan" userId="36ebacc2-b762-4252-9d03-79f70edfd06b" providerId="ADAL" clId="{8D81ED53-77A4-4B23-A207-CDF8C6B892D9}" dt="2023-02-06T01:51:41.537" v="2" actId="478"/>
          <ac:spMkLst>
            <pc:docMk/>
            <pc:sldMk cId="2400833876" sldId="280"/>
            <ac:spMk id="7" creationId="{DAC26B5B-4A43-4689-8B2B-082ADDCB8A46}"/>
          </ac:spMkLst>
        </pc:spChg>
      </pc:sldChg>
      <pc:sldChg chg="modSp del">
        <pc:chgData name="pichet limvajiranan" userId="36ebacc2-b762-4252-9d03-79f70edfd06b" providerId="ADAL" clId="{8D81ED53-77A4-4B23-A207-CDF8C6B892D9}" dt="2023-02-06T01:57:30.962" v="129" actId="2696"/>
        <pc:sldMkLst>
          <pc:docMk/>
          <pc:sldMk cId="2812513333" sldId="281"/>
        </pc:sldMkLst>
        <pc:spChg chg="mod">
          <ac:chgData name="pichet limvajiranan" userId="36ebacc2-b762-4252-9d03-79f70edfd06b" providerId="ADAL" clId="{8D81ED53-77A4-4B23-A207-CDF8C6B892D9}" dt="2023-02-06T01:56:03.084" v="86" actId="20577"/>
          <ac:spMkLst>
            <pc:docMk/>
            <pc:sldMk cId="2812513333" sldId="281"/>
            <ac:spMk id="2" creationId="{AFEC0133-D63F-4C7F-8081-72DD9B07FC10}"/>
          </ac:spMkLst>
        </pc:spChg>
        <pc:spChg chg="mod">
          <ac:chgData name="pichet limvajiranan" userId="36ebacc2-b762-4252-9d03-79f70edfd06b" providerId="ADAL" clId="{8D81ED53-77A4-4B23-A207-CDF8C6B892D9}" dt="2023-02-06T01:54:48.217" v="85" actId="20577"/>
          <ac:spMkLst>
            <pc:docMk/>
            <pc:sldMk cId="2812513333" sldId="281"/>
            <ac:spMk id="4" creationId="{69A739E6-35A6-4965-AC7F-34AD9998B65F}"/>
          </ac:spMkLst>
        </pc:spChg>
      </pc:sldChg>
      <pc:sldChg chg="del">
        <pc:chgData name="pichet limvajiranan" userId="36ebacc2-b762-4252-9d03-79f70edfd06b" providerId="ADAL" clId="{8D81ED53-77A4-4B23-A207-CDF8C6B892D9}" dt="2023-02-06T01:57:42.839" v="130" actId="2696"/>
        <pc:sldMkLst>
          <pc:docMk/>
          <pc:sldMk cId="2455885833" sldId="287"/>
        </pc:sldMkLst>
      </pc:sldChg>
      <pc:sldChg chg="del">
        <pc:chgData name="pichet limvajiranan" userId="36ebacc2-b762-4252-9d03-79f70edfd06b" providerId="ADAL" clId="{8D81ED53-77A4-4B23-A207-CDF8C6B892D9}" dt="2023-02-06T01:57:54.371" v="131" actId="2696"/>
        <pc:sldMkLst>
          <pc:docMk/>
          <pc:sldMk cId="4103637753" sldId="288"/>
        </pc:sldMkLst>
      </pc:sldChg>
      <pc:sldChg chg="modSp">
        <pc:chgData name="pichet limvajiranan" userId="36ebacc2-b762-4252-9d03-79f70edfd06b" providerId="ADAL" clId="{8D81ED53-77A4-4B23-A207-CDF8C6B892D9}" dt="2023-02-06T01:53:15.596" v="57" actId="207"/>
        <pc:sldMkLst>
          <pc:docMk/>
          <pc:sldMk cId="560066495" sldId="295"/>
        </pc:sldMkLst>
        <pc:spChg chg="mod">
          <ac:chgData name="pichet limvajiranan" userId="36ebacc2-b762-4252-9d03-79f70edfd06b" providerId="ADAL" clId="{8D81ED53-77A4-4B23-A207-CDF8C6B892D9}" dt="2023-02-06T01:53:15.596" v="57" actId="207"/>
          <ac:spMkLst>
            <pc:docMk/>
            <pc:sldMk cId="560066495" sldId="295"/>
            <ac:spMk id="3" creationId="{6DF7812E-60DC-5038-56C0-17A0F0D12301}"/>
          </ac:spMkLst>
        </pc:spChg>
      </pc:sldChg>
      <pc:sldChg chg="modSp add">
        <pc:chgData name="pichet limvajiranan" userId="36ebacc2-b762-4252-9d03-79f70edfd06b" providerId="ADAL" clId="{8D81ED53-77A4-4B23-A207-CDF8C6B892D9}" dt="2023-02-06T01:56:59.285" v="128" actId="20577"/>
        <pc:sldMkLst>
          <pc:docMk/>
          <pc:sldMk cId="3849819150" sldId="296"/>
        </pc:sldMkLst>
        <pc:spChg chg="mod">
          <ac:chgData name="pichet limvajiranan" userId="36ebacc2-b762-4252-9d03-79f70edfd06b" providerId="ADAL" clId="{8D81ED53-77A4-4B23-A207-CDF8C6B892D9}" dt="2023-02-06T01:56:31.392" v="98" actId="20577"/>
          <ac:spMkLst>
            <pc:docMk/>
            <pc:sldMk cId="3849819150" sldId="296"/>
            <ac:spMk id="2" creationId="{8DC8DC1E-D2CE-5BDC-1594-7FD1AA358198}"/>
          </ac:spMkLst>
        </pc:spChg>
        <pc:spChg chg="mod">
          <ac:chgData name="pichet limvajiranan" userId="36ebacc2-b762-4252-9d03-79f70edfd06b" providerId="ADAL" clId="{8D81ED53-77A4-4B23-A207-CDF8C6B892D9}" dt="2023-02-06T01:56:59.285" v="128" actId="20577"/>
          <ac:spMkLst>
            <pc:docMk/>
            <pc:sldMk cId="3849819150" sldId="296"/>
            <ac:spMk id="3" creationId="{6DF7812E-60DC-5038-56C0-17A0F0D1230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EF620-8922-4C32-A55D-A0F45541F96E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EF148-090B-46E4-95C5-905F691AF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03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90460-4EC4-471D-BE71-688734F38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946720-0B7D-4D00-8D9B-102495D34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BACAB-0FDB-4FB1-A42C-3B0A06BD4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1881-F612-4398-96DF-95888C1B525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C0578-C255-4A16-A7D2-169487889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B5D64-BFDF-4C15-822B-F78D46129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D6F8-C0A3-4CAC-A843-F7E63D6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97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EAE97-0D12-45A9-B306-12DAE305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8D654-C0C2-41E7-BC23-CDD86D41C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80D9A-A160-4FD7-9CF1-489E8731C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1881-F612-4398-96DF-95888C1B525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E96E3-984F-4D16-9E65-5A24A0812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698FE-E823-4C4C-8793-42117C31A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D6F8-C0A3-4CAC-A843-F7E63D6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3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EEF01C-B58D-4070-9E62-92E3C043AD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94CF53-BC85-41ED-81EA-E984CE74D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01786-2998-4673-8430-BD64E2890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1881-F612-4398-96DF-95888C1B525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3DE64-6240-4D95-8742-C800D724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2C2AF-BE8C-43DE-B328-0BCEE0AE7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D6F8-C0A3-4CAC-A843-F7E63D6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2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C9ABF-5C4B-48F8-AAE7-DCA6E04AE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2CF75-7CC0-4EFC-BDCF-D3E10894A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9CA0B-3421-410C-8ABB-94400C673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1881-F612-4398-96DF-95888C1B525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BA425-E33F-4C2F-A53E-FCA1A857E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BB359-8B01-4994-98DD-375446176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D6F8-C0A3-4CAC-A843-F7E63D6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3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39AE6-60CB-47CE-AE3F-9D857628D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B7E42-46EB-470D-8813-864EFF79C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D36BE-C54C-4252-A626-72F7CF107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1881-F612-4398-96DF-95888C1B525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30014-2B28-4AEB-9F26-0AC76924F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AE87A-95F0-44DB-8660-E48E1585C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D6F8-C0A3-4CAC-A843-F7E63D6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0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2A201-CD84-4327-B2AA-1EC8B71B0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E6F00-F9C1-4FB5-8EC4-28BCC5DEE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9A818-FE1F-4E4D-9443-B61D43BB2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5213B-1379-4E2A-9AD7-4A9F0655A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1881-F612-4398-96DF-95888C1B525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CBA01-43D3-4C92-A6E3-567EC6E0F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8C98E-27D2-4EE9-88DE-A13EAC6A7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D6F8-C0A3-4CAC-A843-F7E63D6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1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01B2F-CCCE-4F08-B6F7-A9CA80943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0EA33-1641-4445-AF8F-418418FB7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EA4AF-A3D0-40DA-9DE6-C454B38CF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574683-14F2-4BE0-B2FA-8CF12C250B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4B0D9E-29FB-4A7C-A054-ED2CCB5E0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567CB4-E325-4233-9093-62EF5C47F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1881-F612-4398-96DF-95888C1B525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354984-A416-4382-A423-9E1A14750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6DB634-8646-4494-8D33-6399D354A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D6F8-C0A3-4CAC-A843-F7E63D6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07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0D984-CC33-4490-9656-076D9D506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A73096-E28B-48B2-B879-B7C3780B6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1881-F612-4398-96DF-95888C1B525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B37385-DD4D-4EE3-A1AA-43E8E050B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108FF5-CEFF-4A3F-9811-B082375CA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D6F8-C0A3-4CAC-A843-F7E63D6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5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8F3AAF-C819-4198-A953-0E10FFD43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1881-F612-4398-96DF-95888C1B525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9F5C87-E69B-4ADD-B7BA-95564C8F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E4778-5EA7-481F-9660-F2158B0A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D6F8-C0A3-4CAC-A843-F7E63D6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5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47A69-8D64-4ACB-9AC2-E20532929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F8B77-A97C-40F3-AFBE-7E95FBEA7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5057E-7EFB-42BD-8575-9D12DFFF0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AD5A5-1478-465B-B5DC-43F90A90C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1881-F612-4398-96DF-95888C1B525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665FD-FDDF-4067-91E2-CA2BAC40F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024E0-15B4-424A-A0A6-AFFED28EA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D6F8-C0A3-4CAC-A843-F7E63D6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61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9ED15-FA2A-4F4B-BBB4-2A4508BB2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97478C-9684-4FAA-A419-5FF91FCE1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C1CDC-ABF9-4CE2-BFD7-C1BFFA076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41A3B-AE46-4A50-8986-157593B1C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1881-F612-4398-96DF-95888C1B525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CEC2A-968C-45FC-B01B-C1974C48E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5CAF8-E588-4F3E-AC16-37ED0C18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D6F8-C0A3-4CAC-A843-F7E63D6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4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CE964A-0839-4B3F-BD96-4A199D9C6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6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93E04-0A1C-4D03-A388-A22D49577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86774"/>
            <a:ext cx="10515600" cy="4990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BFE97-6E29-4540-AC40-B0B844B0C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11881-F612-4398-96DF-95888C1B525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9FD52-7D84-4A3B-8800-53F57D1C5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B62BE-503B-40EA-9ECD-86AE1C1D8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ED6F8-C0A3-4CAC-A843-F7E63D6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74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8CED3-FCB8-487E-B94F-805ACEE5B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3384" y="1839055"/>
            <a:ext cx="9144000" cy="2387600"/>
          </a:xfrm>
        </p:spPr>
        <p:txBody>
          <a:bodyPr/>
          <a:lstStyle/>
          <a:p>
            <a:r>
              <a:rPr lang="en-US" dirty="0"/>
              <a:t>Spring RESTful API </a:t>
            </a:r>
            <a:br>
              <a:rPr lang="en-US" dirty="0"/>
            </a:br>
            <a:r>
              <a:rPr lang="en-US" dirty="0"/>
              <a:t>Lab-01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3185F-40F8-424E-B721-C95670910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9578"/>
            <a:ext cx="9144000" cy="908222"/>
          </a:xfrm>
        </p:spPr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Pichet Limvajiranan</a:t>
            </a:r>
          </a:p>
        </p:txBody>
      </p:sp>
      <p:pic>
        <p:nvPicPr>
          <p:cNvPr id="1028" name="Picture 4" descr="What is Spring Boot?">
            <a:extLst>
              <a:ext uri="{FF2B5EF4-FFF2-40B4-BE49-F238E27FC236}">
                <a16:creationId xmlns:a16="http://schemas.microsoft.com/office/drawing/2014/main" id="{9E0C217F-C505-4912-AE95-A3D99898D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839" y="1023106"/>
            <a:ext cx="2198451" cy="115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926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8DC1E-D2CE-5BDC-1594-7FD1AA358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Step 5: </a:t>
            </a:r>
            <a:r>
              <a:rPr lang="en-TH"/>
              <a:t>Creating Service Class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7812E-60DC-5038-56C0-17A0F0D12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OfficeService</a:t>
            </a:r>
            <a:endParaRPr lang="en-US" b="1" dirty="0"/>
          </a:p>
          <a:p>
            <a:r>
              <a:rPr lang="en-US" dirty="0" err="1"/>
              <a:t>EmployeeService</a:t>
            </a:r>
            <a:endParaRPr lang="en-TH" dirty="0"/>
          </a:p>
          <a:p>
            <a:r>
              <a:rPr lang="en-US" dirty="0" err="1"/>
              <a:t>CustomerService</a:t>
            </a:r>
            <a:endParaRPr lang="en-TH" dirty="0"/>
          </a:p>
          <a:p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560066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8DC1E-D2CE-5BDC-1594-7FD1AA358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Step </a:t>
            </a:r>
            <a:r>
              <a:rPr lang="en-US" dirty="0"/>
              <a:t>6</a:t>
            </a:r>
            <a:r>
              <a:rPr lang="en-TH" dirty="0"/>
              <a:t>: Creating </a:t>
            </a:r>
            <a:r>
              <a:rPr lang="en-US" dirty="0"/>
              <a:t>Controller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7812E-60DC-5038-56C0-17A0F0D12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OfficeController</a:t>
            </a:r>
            <a:endParaRPr lang="en-US" b="1" dirty="0"/>
          </a:p>
          <a:p>
            <a:r>
              <a:rPr lang="en-US" dirty="0" err="1"/>
              <a:t>EmployeeController</a:t>
            </a:r>
            <a:endParaRPr lang="en-TH" dirty="0"/>
          </a:p>
          <a:p>
            <a:r>
              <a:rPr lang="en-US" dirty="0" err="1"/>
              <a:t>CustomerController</a:t>
            </a:r>
            <a:endParaRPr lang="en-TH" dirty="0"/>
          </a:p>
          <a:p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3849819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ED542-22DE-4926-9EFF-0EBEF8ECC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8: Testing the APIs (GET)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EB1EF4-E706-4431-96C5-6019F6FBFC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652" y="1011678"/>
            <a:ext cx="5544354" cy="53491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283372-C51E-4FD4-9692-7DE9F77F7F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832"/>
          <a:stretch/>
        </p:blipFill>
        <p:spPr>
          <a:xfrm>
            <a:off x="6006135" y="1091190"/>
            <a:ext cx="4986544" cy="5038725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74176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3CBB0-C305-4976-91BF-B2014C60D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8: Testing the APIs (POST)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0B4636-0D4F-4D36-A3EF-BF375029E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90612"/>
            <a:ext cx="8958505" cy="506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423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3CBB0-C305-4976-91BF-B2014C60D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8: Testing the APIs (DELETE)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5F5AB1-57D8-4A5B-ABEA-B09DC1E067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069" y="1987784"/>
            <a:ext cx="4156449" cy="11820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332396-F55B-4C23-9E19-3D8F3705EC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282"/>
          <a:stretch/>
        </p:blipFill>
        <p:spPr>
          <a:xfrm>
            <a:off x="966787" y="1042556"/>
            <a:ext cx="5686425" cy="1182021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288C3B-A893-41D0-B396-9505AD5DD16A}"/>
              </a:ext>
            </a:extLst>
          </p:cNvPr>
          <p:cNvSpPr/>
          <p:nvPr/>
        </p:nvSpPr>
        <p:spPr>
          <a:xfrm>
            <a:off x="966787" y="2495462"/>
            <a:ext cx="3923782" cy="597732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9BC7D0-F16F-4314-96DF-DB46CAA602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8190" y="2794328"/>
            <a:ext cx="6610350" cy="35623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729827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3CBB0-C305-4976-91BF-B2014C60D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8: Testing the APIs (PUT)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9D03F4-0A50-4B39-B7DE-F1B8690BC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64501"/>
            <a:ext cx="8841267" cy="495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251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97A33-15F1-43D5-8F5A-679265D1F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Resource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E6B313E-FF3C-4293-905A-41AB814715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4892269"/>
              </p:ext>
            </p:extLst>
          </p:nvPr>
        </p:nvGraphicFramePr>
        <p:xfrm>
          <a:off x="934279" y="1435237"/>
          <a:ext cx="9571383" cy="3627120"/>
        </p:xfrm>
        <a:graphic>
          <a:graphicData uri="http://schemas.openxmlformats.org/drawingml/2006/table">
            <a:tbl>
              <a:tblPr/>
              <a:tblGrid>
                <a:gridCol w="3190461">
                  <a:extLst>
                    <a:ext uri="{9D8B030D-6E8A-4147-A177-3AD203B41FA5}">
                      <a16:colId xmlns:a16="http://schemas.microsoft.com/office/drawing/2014/main" val="1409732731"/>
                    </a:ext>
                  </a:extLst>
                </a:gridCol>
                <a:gridCol w="2077277">
                  <a:extLst>
                    <a:ext uri="{9D8B030D-6E8A-4147-A177-3AD203B41FA5}">
                      <a16:colId xmlns:a16="http://schemas.microsoft.com/office/drawing/2014/main" val="565148698"/>
                    </a:ext>
                  </a:extLst>
                </a:gridCol>
                <a:gridCol w="4303645">
                  <a:extLst>
                    <a:ext uri="{9D8B030D-6E8A-4147-A177-3AD203B41FA5}">
                      <a16:colId xmlns:a16="http://schemas.microsoft.com/office/drawing/2014/main" val="3564543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0">
                          <a:effectLst/>
                        </a:rPr>
                        <a:t>URI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0" dirty="0">
                          <a:effectLst/>
                        </a:rPr>
                        <a:t>HTTP verb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0" dirty="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0206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 err="1">
                          <a:effectLst/>
                        </a:rPr>
                        <a:t>api</a:t>
                      </a:r>
                      <a:r>
                        <a:rPr lang="en-US" sz="2000" b="0" dirty="0">
                          <a:effectLst/>
                        </a:rPr>
                        <a:t>/offices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</a:rPr>
                        <a:t>GET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Get all office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765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 err="1">
                          <a:effectLst/>
                        </a:rPr>
                        <a:t>api</a:t>
                      </a:r>
                      <a:r>
                        <a:rPr lang="en-US" sz="2000" b="0" dirty="0">
                          <a:effectLst/>
                        </a:rPr>
                        <a:t>/offices/1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GET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Get an office with id = 1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43200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 err="1">
                          <a:effectLst/>
                        </a:rPr>
                        <a:t>api</a:t>
                      </a:r>
                      <a:r>
                        <a:rPr lang="en-US" sz="2000" b="0" dirty="0">
                          <a:effectLst/>
                        </a:rPr>
                        <a:t>/offices/1/employees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GET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Get all employee for office id = 1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00855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 err="1">
                          <a:effectLst/>
                        </a:rPr>
                        <a:t>api</a:t>
                      </a:r>
                      <a:r>
                        <a:rPr lang="en-US" sz="2000" b="0" dirty="0">
                          <a:effectLst/>
                        </a:rPr>
                        <a:t>/offices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POST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Add new office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628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 err="1">
                          <a:effectLst/>
                        </a:rPr>
                        <a:t>api</a:t>
                      </a:r>
                      <a:r>
                        <a:rPr lang="en-US" sz="2000" b="0" dirty="0">
                          <a:effectLst/>
                        </a:rPr>
                        <a:t>/offices/1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</a:rPr>
                        <a:t>PUT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Update an office with id = 1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9150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 err="1">
                          <a:effectLst/>
                        </a:rPr>
                        <a:t>api</a:t>
                      </a:r>
                      <a:r>
                        <a:rPr lang="en-US" sz="2000" b="0" dirty="0">
                          <a:effectLst/>
                        </a:rPr>
                        <a:t>/offices/1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DELETE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Delete an office with id = 1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4337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673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E7EF9-A0DE-4056-8A10-C6EF04C9C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Initializing a Spring Boot Project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062841D-3547-4B1E-A60E-A165AF382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3714" y="1162737"/>
            <a:ext cx="5490653" cy="52361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036C1B-EA11-4769-B62F-577706431E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089"/>
          <a:stretch/>
        </p:blipFill>
        <p:spPr>
          <a:xfrm>
            <a:off x="5601730" y="1162738"/>
            <a:ext cx="5109164" cy="5236156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D23E4A3-158E-4FC1-BEE8-EC4A28117C7C}"/>
              </a:ext>
            </a:extLst>
          </p:cNvPr>
          <p:cNvSpPr/>
          <p:nvPr/>
        </p:nvSpPr>
        <p:spPr>
          <a:xfrm>
            <a:off x="8706255" y="4202349"/>
            <a:ext cx="1887166" cy="18385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45938D-92B8-DF19-B244-109BA540E5C5}"/>
              </a:ext>
            </a:extLst>
          </p:cNvPr>
          <p:cNvSpPr txBox="1"/>
          <p:nvPr/>
        </p:nvSpPr>
        <p:spPr>
          <a:xfrm>
            <a:off x="6400799" y="1448656"/>
            <a:ext cx="678094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TH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rgbClr val="FFFF00"/>
                </a:solidFill>
              </a:rPr>
              <a:t>3.0.2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990B55-B94F-33DE-7FF4-CE2C95950220}"/>
              </a:ext>
            </a:extLst>
          </p:cNvPr>
          <p:cNvSpPr txBox="1"/>
          <p:nvPr/>
        </p:nvSpPr>
        <p:spPr>
          <a:xfrm>
            <a:off x="3945707" y="4691680"/>
            <a:ext cx="56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358A87-D39E-51D1-CC14-AC5F6EEC9704}"/>
              </a:ext>
            </a:extLst>
          </p:cNvPr>
          <p:cNvSpPr txBox="1"/>
          <p:nvPr/>
        </p:nvSpPr>
        <p:spPr>
          <a:xfrm>
            <a:off x="3828234" y="4322348"/>
            <a:ext cx="56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16333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6B54A-B606-4B63-A8F1-7C874EC57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Connecting Spring Boot to the Database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0CD1BA-C1B3-49F3-A355-7D56BCB9F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60707"/>
            <a:ext cx="10709389" cy="27716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1A7D07-820C-4B35-A2AE-C797CF9FABB5}"/>
              </a:ext>
            </a:extLst>
          </p:cNvPr>
          <p:cNvSpPr txBox="1"/>
          <p:nvPr/>
        </p:nvSpPr>
        <p:spPr>
          <a:xfrm>
            <a:off x="914399" y="4329601"/>
            <a:ext cx="9280187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h-TH" sz="2400" dirty="0"/>
              <a:t>ถ้าไม่กำหนด </a:t>
            </a:r>
            <a:r>
              <a:rPr lang="en-US" sz="2400" dirty="0" err="1"/>
              <a:t>spring.jpa.hibernate.naming.physical</a:t>
            </a:r>
            <a:r>
              <a:rPr lang="en-US" sz="2400" dirty="0"/>
              <a:t>-strategy </a:t>
            </a:r>
            <a:r>
              <a:rPr lang="th-TH" sz="2400" dirty="0"/>
              <a:t> </a:t>
            </a:r>
            <a:endParaRPr lang="en-US" sz="2400" dirty="0"/>
          </a:p>
          <a:p>
            <a:endParaRPr lang="th-TH" sz="2400" dirty="0"/>
          </a:p>
          <a:p>
            <a:r>
              <a:rPr lang="th-TH" sz="2400" dirty="0"/>
              <a:t>จะใช้ </a:t>
            </a:r>
            <a:r>
              <a:rPr lang="en-US" sz="2400" dirty="0"/>
              <a:t>convention </a:t>
            </a:r>
            <a:r>
              <a:rPr lang="th-TH" sz="2400" dirty="0"/>
              <a:t>ดังนี้</a:t>
            </a:r>
            <a:endParaRPr lang="en-US" sz="2400" dirty="0"/>
          </a:p>
          <a:p>
            <a:r>
              <a:rPr lang="th-TH" sz="2400" dirty="0"/>
              <a:t>การระบุ </a:t>
            </a:r>
            <a:r>
              <a:rPr lang="en-US" altLang="en-US" sz="2400" dirty="0">
                <a:solidFill>
                  <a:srgbClr val="9E880D"/>
                </a:solidFill>
                <a:latin typeface="Fira Code Medium"/>
              </a:rPr>
              <a:t>@Column</a:t>
            </a:r>
            <a:r>
              <a:rPr lang="en-US" altLang="en-US" sz="2400" dirty="0">
                <a:solidFill>
                  <a:srgbClr val="080808"/>
                </a:solidFill>
                <a:latin typeface="Fira Code Medium"/>
              </a:rPr>
              <a:t>(name) </a:t>
            </a:r>
            <a:r>
              <a:rPr lang="th-TH" altLang="en-US" sz="2400" dirty="0">
                <a:solidFill>
                  <a:srgbClr val="080808"/>
                </a:solidFill>
                <a:latin typeface="Fira Code Medium"/>
              </a:rPr>
              <a:t>ใน </a:t>
            </a:r>
            <a:r>
              <a:rPr lang="en-US" altLang="en-US" sz="2400" dirty="0" err="1">
                <a:solidFill>
                  <a:srgbClr val="080808"/>
                </a:solidFill>
                <a:latin typeface="Fira Code Medium"/>
              </a:rPr>
              <a:t>enitity</a:t>
            </a:r>
            <a:r>
              <a:rPr lang="en-US" altLang="en-US" sz="2400" dirty="0">
                <a:solidFill>
                  <a:srgbClr val="080808"/>
                </a:solidFill>
                <a:latin typeface="Fira Code Medium"/>
              </a:rPr>
              <a:t> </a:t>
            </a:r>
            <a:r>
              <a:rPr lang="en-US" altLang="en-US" sz="2400" dirty="0" err="1">
                <a:solidFill>
                  <a:srgbClr val="080808"/>
                </a:solidFill>
                <a:latin typeface="Fira Code Medium"/>
              </a:rPr>
              <a:t>clase</a:t>
            </a:r>
            <a:r>
              <a:rPr lang="en-US" altLang="en-US" sz="2400" dirty="0">
                <a:solidFill>
                  <a:srgbClr val="080808"/>
                </a:solidFill>
                <a:latin typeface="Fira Code Medium"/>
              </a:rPr>
              <a:t> </a:t>
            </a:r>
            <a:r>
              <a:rPr lang="th-TH" altLang="en-US" sz="2400" dirty="0">
                <a:solidFill>
                  <a:srgbClr val="080808"/>
                </a:solidFill>
                <a:latin typeface="Fira Code Medium"/>
              </a:rPr>
              <a:t>ต้องพิมพ์เป็นตัวเล็กหมด หรือถ้าระบุคอลัมน์เป็น </a:t>
            </a:r>
            <a:r>
              <a:rPr lang="en-US" altLang="en-US" sz="2400" dirty="0">
                <a:solidFill>
                  <a:srgbClr val="080808"/>
                </a:solidFill>
                <a:latin typeface="Fira Code Medium"/>
              </a:rPr>
              <a:t>camel case</a:t>
            </a:r>
            <a:r>
              <a:rPr lang="th-TH" altLang="en-US" sz="2400" dirty="0">
                <a:solidFill>
                  <a:srgbClr val="080808"/>
                </a:solidFill>
                <a:latin typeface="Fira Code Medium"/>
              </a:rPr>
              <a:t> ชื่อ</a:t>
            </a:r>
            <a:r>
              <a:rPr lang="th-TH" altLang="en-US" sz="2400" dirty="0" err="1">
                <a:solidFill>
                  <a:srgbClr val="080808"/>
                </a:solidFill>
                <a:latin typeface="Fira Code Medium"/>
              </a:rPr>
              <a:t>ฟิ</a:t>
            </a:r>
            <a:r>
              <a:rPr lang="th-TH" altLang="en-US" sz="2400" dirty="0">
                <a:solidFill>
                  <a:srgbClr val="080808"/>
                </a:solidFill>
                <a:latin typeface="Fira Code Medium"/>
              </a:rPr>
              <a:t>ลด์ ใน ตารางต้องแยกคำด้วย ขีดล่าง </a:t>
            </a:r>
            <a:r>
              <a:rPr lang="en-US" altLang="en-US" sz="2400" dirty="0">
                <a:solidFill>
                  <a:srgbClr val="080808"/>
                </a:solidFill>
                <a:latin typeface="Fira Code Medium"/>
              </a:rPr>
              <a:t>( _ )</a:t>
            </a:r>
            <a:endParaRPr lang="en-US" sz="2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BB85529-2DE3-412A-8DFA-F69F30559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152" y="3780845"/>
            <a:ext cx="7685437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org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hibernate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boot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model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naming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PhysicalNamingStrategyStandardImpl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72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D4ABD-6CA8-4AC4-A69C-54E738F34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Step 3: Creating an Office Model (1)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1F10550-BE06-4978-976C-802778D35B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64659" y="1166842"/>
            <a:ext cx="9580124" cy="452431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Fira Code Medium"/>
              </a:rPr>
              <a:t>@Getter  @Setter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Fira Code Medium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Fira Code Medium"/>
              </a:rPr>
              <a:t>@Entity @Table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(name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"offices"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public class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Office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Fira Code Medium"/>
              </a:rPr>
              <a:t>@Id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Fira Code Medium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Fira Code Medium"/>
              </a:rPr>
              <a:t>    @Column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(name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officeCode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, nullable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false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, length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Fira Code Medium"/>
              </a:rPr>
              <a:t>10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private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String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Fira Code Medium"/>
              </a:rPr>
              <a:t>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Fira Code Medium"/>
              </a:rPr>
              <a:t>@Column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(name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"city"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, nullable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false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, length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Fira Code Medium"/>
              </a:rPr>
              <a:t>50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private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String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Fira Code Medium"/>
              </a:rPr>
              <a:t>city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Fira Code Medium"/>
              </a:rPr>
              <a:t>@Column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(name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"phone"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, nullable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false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, length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Fira Code Medium"/>
              </a:rPr>
              <a:t>50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private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String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Fira Code Medium"/>
              </a:rPr>
              <a:t>phone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Fira Code Medium"/>
              </a:rPr>
              <a:t>@Column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(name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"addressLine1"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, nullable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false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, length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Fira Code Medium"/>
              </a:rPr>
              <a:t>50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private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String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Fira Code Medium"/>
              </a:rPr>
              <a:t>addressLine1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;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718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D4ABD-6CA8-4AC4-A69C-54E738F34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Step 3: Creating an Office Model (2)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1F10550-BE06-4978-976C-802778D35BD2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1225685"/>
            <a:ext cx="6895289" cy="440120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Fira Code Medium"/>
              </a:rPr>
              <a:t>@Column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(name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"addressLine2"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, length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Fira Code Medium"/>
              </a:rPr>
              <a:t>50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private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String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Fira Code Medium"/>
              </a:rPr>
              <a:t>addressLine2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80808"/>
                </a:solidFill>
                <a:latin typeface="Fira Code Medium"/>
              </a:rPr>
              <a:t>   </a:t>
            </a:r>
            <a:r>
              <a:rPr lang="en-US" altLang="en-US" sz="2000" dirty="0">
                <a:solidFill>
                  <a:srgbClr val="9E880D"/>
                </a:solidFill>
                <a:latin typeface="Fira Code Medium"/>
              </a:rPr>
              <a:t>@Column</a:t>
            </a:r>
            <a:r>
              <a:rPr lang="en-US" altLang="en-US" sz="2000" dirty="0">
                <a:solidFill>
                  <a:srgbClr val="080808"/>
                </a:solidFill>
                <a:latin typeface="Fira Code Medium"/>
              </a:rPr>
              <a:t>(name = </a:t>
            </a:r>
            <a:r>
              <a:rPr lang="en-US" altLang="en-US" sz="2000" dirty="0">
                <a:solidFill>
                  <a:srgbClr val="067D17"/>
                </a:solidFill>
                <a:latin typeface="Fira Code Medium"/>
              </a:rPr>
              <a:t>"state"</a:t>
            </a:r>
            <a:r>
              <a:rPr lang="en-US" altLang="en-US" sz="2000" dirty="0">
                <a:solidFill>
                  <a:srgbClr val="080808"/>
                </a:solidFill>
                <a:latin typeface="Fira Code Medium"/>
              </a:rPr>
              <a:t>, length = </a:t>
            </a:r>
            <a:r>
              <a:rPr lang="en-US" altLang="en-US" sz="2000" dirty="0">
                <a:solidFill>
                  <a:srgbClr val="1750EB"/>
                </a:solidFill>
                <a:latin typeface="Fira Code Medium"/>
              </a:rPr>
              <a:t>50</a:t>
            </a:r>
            <a:r>
              <a:rPr lang="en-US" altLang="en-US" sz="2000" dirty="0">
                <a:solidFill>
                  <a:srgbClr val="080808"/>
                </a:solidFill>
                <a:latin typeface="Fira Code Medium"/>
              </a:rPr>
              <a:t>)</a:t>
            </a:r>
            <a:br>
              <a:rPr lang="en-US" altLang="en-US" sz="2000" dirty="0">
                <a:solidFill>
                  <a:srgbClr val="080808"/>
                </a:solidFill>
                <a:latin typeface="Fira Code Medium"/>
              </a:rPr>
            </a:br>
            <a:r>
              <a:rPr lang="en-US" altLang="en-US" sz="2000" dirty="0">
                <a:solidFill>
                  <a:srgbClr val="080808"/>
                </a:solidFill>
                <a:latin typeface="Fira Code Medium"/>
              </a:rPr>
              <a:t>    </a:t>
            </a:r>
            <a:r>
              <a:rPr lang="en-US" altLang="en-US" sz="2000" dirty="0">
                <a:solidFill>
                  <a:srgbClr val="0033B3"/>
                </a:solidFill>
                <a:latin typeface="Fira Code Medium"/>
              </a:rPr>
              <a:t>private </a:t>
            </a:r>
            <a:r>
              <a:rPr lang="en-US" altLang="en-US" sz="2000" dirty="0">
                <a:solidFill>
                  <a:srgbClr val="000000"/>
                </a:solidFill>
                <a:latin typeface="Fira Code Medium"/>
              </a:rPr>
              <a:t>String </a:t>
            </a:r>
            <a:r>
              <a:rPr lang="en-US" altLang="en-US" sz="2000" dirty="0">
                <a:solidFill>
                  <a:srgbClr val="871094"/>
                </a:solidFill>
                <a:latin typeface="Fira Code Medium"/>
              </a:rPr>
              <a:t>state</a:t>
            </a:r>
            <a:r>
              <a:rPr lang="en-US" altLang="en-US" sz="2000" dirty="0">
                <a:solidFill>
                  <a:srgbClr val="080808"/>
                </a:solidFill>
                <a:latin typeface="Fira Code Medium"/>
              </a:rPr>
              <a:t>;</a:t>
            </a:r>
            <a:br>
              <a:rPr lang="en-US" altLang="en-US" sz="2000" dirty="0">
                <a:solidFill>
                  <a:srgbClr val="080808"/>
                </a:solidFill>
                <a:latin typeface="Fira Code Medium"/>
              </a:rPr>
            </a:br>
            <a:r>
              <a:rPr lang="en-US" altLang="en-US" sz="2000" dirty="0">
                <a:solidFill>
                  <a:srgbClr val="080808"/>
                </a:solidFill>
                <a:latin typeface="Fira Code Medium"/>
              </a:rPr>
              <a:t>    </a:t>
            </a:r>
            <a:r>
              <a:rPr lang="en-US" altLang="en-US" sz="2000" dirty="0">
                <a:solidFill>
                  <a:srgbClr val="9E880D"/>
                </a:solidFill>
                <a:latin typeface="Fira Code Medium"/>
              </a:rPr>
              <a:t>@Column</a:t>
            </a:r>
            <a:r>
              <a:rPr lang="en-US" altLang="en-US" sz="2000" dirty="0">
                <a:solidFill>
                  <a:srgbClr val="080808"/>
                </a:solidFill>
                <a:latin typeface="Fira Code Medium"/>
              </a:rPr>
              <a:t>(name = </a:t>
            </a:r>
            <a:r>
              <a:rPr lang="en-US" altLang="en-US" sz="2000" dirty="0">
                <a:solidFill>
                  <a:srgbClr val="067D17"/>
                </a:solidFill>
                <a:latin typeface="Fira Code Medium"/>
              </a:rPr>
              <a:t>"country"</a:t>
            </a:r>
            <a:r>
              <a:rPr lang="en-US" altLang="en-US" sz="2000" dirty="0">
                <a:solidFill>
                  <a:srgbClr val="080808"/>
                </a:solidFill>
                <a:latin typeface="Fira Code Medium"/>
              </a:rPr>
              <a:t>, nullable = </a:t>
            </a:r>
            <a:r>
              <a:rPr lang="en-US" altLang="en-US" sz="2000" dirty="0">
                <a:solidFill>
                  <a:srgbClr val="0033B3"/>
                </a:solidFill>
                <a:latin typeface="Fira Code Medium"/>
              </a:rPr>
              <a:t>false</a:t>
            </a:r>
            <a:r>
              <a:rPr lang="en-US" altLang="en-US" sz="2000" dirty="0">
                <a:solidFill>
                  <a:srgbClr val="080808"/>
                </a:solidFill>
                <a:latin typeface="Fira Code Medium"/>
              </a:rPr>
              <a:t>, length = </a:t>
            </a:r>
            <a:r>
              <a:rPr lang="en-US" altLang="en-US" sz="2000" dirty="0">
                <a:solidFill>
                  <a:srgbClr val="1750EB"/>
                </a:solidFill>
                <a:latin typeface="Fira Code Medium"/>
              </a:rPr>
              <a:t>50</a:t>
            </a:r>
            <a:r>
              <a:rPr lang="en-US" altLang="en-US" sz="2000" dirty="0">
                <a:solidFill>
                  <a:srgbClr val="080808"/>
                </a:solidFill>
                <a:latin typeface="Fira Code Medium"/>
              </a:rPr>
              <a:t>)</a:t>
            </a:r>
            <a:br>
              <a:rPr lang="en-US" altLang="en-US" sz="2000" dirty="0">
                <a:solidFill>
                  <a:srgbClr val="080808"/>
                </a:solidFill>
                <a:latin typeface="Fira Code Medium"/>
              </a:rPr>
            </a:br>
            <a:r>
              <a:rPr lang="en-US" altLang="en-US" sz="2000" dirty="0">
                <a:solidFill>
                  <a:srgbClr val="080808"/>
                </a:solidFill>
                <a:latin typeface="Fira Code Medium"/>
              </a:rPr>
              <a:t>    </a:t>
            </a:r>
            <a:r>
              <a:rPr lang="en-US" altLang="en-US" sz="2000" dirty="0">
                <a:solidFill>
                  <a:srgbClr val="0033B3"/>
                </a:solidFill>
                <a:latin typeface="Fira Code Medium"/>
              </a:rPr>
              <a:t>private </a:t>
            </a:r>
            <a:r>
              <a:rPr lang="en-US" altLang="en-US" sz="2000" dirty="0">
                <a:solidFill>
                  <a:srgbClr val="000000"/>
                </a:solidFill>
                <a:latin typeface="Fira Code Medium"/>
              </a:rPr>
              <a:t>String </a:t>
            </a:r>
            <a:r>
              <a:rPr lang="en-US" altLang="en-US" sz="2000" dirty="0">
                <a:solidFill>
                  <a:srgbClr val="871094"/>
                </a:solidFill>
                <a:latin typeface="Fira Code Medium"/>
              </a:rPr>
              <a:t>country</a:t>
            </a:r>
            <a:r>
              <a:rPr lang="en-US" altLang="en-US" sz="2000" dirty="0">
                <a:solidFill>
                  <a:srgbClr val="080808"/>
                </a:solidFill>
                <a:latin typeface="Fira Code Medium"/>
              </a:rPr>
              <a:t>;</a:t>
            </a:r>
            <a:br>
              <a:rPr lang="en-US" altLang="en-US" sz="2000" dirty="0">
                <a:solidFill>
                  <a:srgbClr val="080808"/>
                </a:solidFill>
                <a:latin typeface="Fira Code Medium"/>
              </a:rPr>
            </a:br>
            <a:r>
              <a:rPr lang="en-US" altLang="en-US" sz="2000" dirty="0">
                <a:solidFill>
                  <a:srgbClr val="080808"/>
                </a:solidFill>
                <a:latin typeface="Fira Code Medium"/>
              </a:rPr>
              <a:t>    </a:t>
            </a:r>
            <a:r>
              <a:rPr lang="en-US" altLang="en-US" sz="2000" dirty="0">
                <a:solidFill>
                  <a:srgbClr val="9E880D"/>
                </a:solidFill>
                <a:latin typeface="Fira Code Medium"/>
              </a:rPr>
              <a:t>@Column</a:t>
            </a:r>
            <a:r>
              <a:rPr lang="en-US" altLang="en-US" sz="2000" dirty="0">
                <a:solidFill>
                  <a:srgbClr val="080808"/>
                </a:solidFill>
                <a:latin typeface="Fira Code Medium"/>
              </a:rPr>
              <a:t>(name = </a:t>
            </a:r>
            <a:r>
              <a:rPr lang="en-US" altLang="en-US" sz="2000" dirty="0">
                <a:solidFill>
                  <a:srgbClr val="067D17"/>
                </a:solidFill>
                <a:latin typeface="Fira Code Medium"/>
              </a:rPr>
              <a:t>"</a:t>
            </a:r>
            <a:r>
              <a:rPr lang="en-US" altLang="en-US" sz="2000" dirty="0" err="1">
                <a:solidFill>
                  <a:srgbClr val="067D17"/>
                </a:solidFill>
                <a:latin typeface="Fira Code Medium"/>
              </a:rPr>
              <a:t>postalCode</a:t>
            </a:r>
            <a:r>
              <a:rPr lang="en-US" altLang="en-US" sz="2000" dirty="0">
                <a:solidFill>
                  <a:srgbClr val="067D17"/>
                </a:solidFill>
                <a:latin typeface="Fira Code Medium"/>
              </a:rPr>
              <a:t>"</a:t>
            </a:r>
            <a:r>
              <a:rPr lang="en-US" altLang="en-US" sz="2000" dirty="0">
                <a:solidFill>
                  <a:srgbClr val="080808"/>
                </a:solidFill>
                <a:latin typeface="Fira Code Medium"/>
              </a:rPr>
              <a:t>, nullable = </a:t>
            </a:r>
            <a:r>
              <a:rPr lang="en-US" altLang="en-US" sz="2000" dirty="0">
                <a:solidFill>
                  <a:srgbClr val="0033B3"/>
                </a:solidFill>
                <a:latin typeface="Fira Code Medium"/>
              </a:rPr>
              <a:t>false</a:t>
            </a:r>
            <a:r>
              <a:rPr lang="en-US" altLang="en-US" sz="2000" dirty="0">
                <a:solidFill>
                  <a:srgbClr val="080808"/>
                </a:solidFill>
                <a:latin typeface="Fira Code Medium"/>
              </a:rPr>
              <a:t>, length = </a:t>
            </a:r>
            <a:r>
              <a:rPr lang="en-US" altLang="en-US" sz="2000" dirty="0">
                <a:solidFill>
                  <a:srgbClr val="1750EB"/>
                </a:solidFill>
                <a:latin typeface="Fira Code Medium"/>
              </a:rPr>
              <a:t>15</a:t>
            </a:r>
            <a:r>
              <a:rPr lang="en-US" altLang="en-US" sz="2000" dirty="0">
                <a:solidFill>
                  <a:srgbClr val="080808"/>
                </a:solidFill>
                <a:latin typeface="Fira Code Medium"/>
              </a:rPr>
              <a:t>)</a:t>
            </a:r>
            <a:br>
              <a:rPr lang="en-US" altLang="en-US" sz="2000" dirty="0">
                <a:solidFill>
                  <a:srgbClr val="080808"/>
                </a:solidFill>
                <a:latin typeface="Fira Code Medium"/>
              </a:rPr>
            </a:br>
            <a:r>
              <a:rPr lang="en-US" altLang="en-US" sz="2000" dirty="0">
                <a:solidFill>
                  <a:srgbClr val="080808"/>
                </a:solidFill>
                <a:latin typeface="Fira Code Medium"/>
              </a:rPr>
              <a:t>    </a:t>
            </a:r>
            <a:r>
              <a:rPr lang="en-US" altLang="en-US" sz="2000" dirty="0">
                <a:solidFill>
                  <a:srgbClr val="0033B3"/>
                </a:solidFill>
                <a:latin typeface="Fira Code Medium"/>
              </a:rPr>
              <a:t>private </a:t>
            </a:r>
            <a:r>
              <a:rPr lang="en-US" altLang="en-US" sz="2000" dirty="0">
                <a:solidFill>
                  <a:srgbClr val="000000"/>
                </a:solidFill>
                <a:latin typeface="Fira Code Medium"/>
              </a:rPr>
              <a:t>String </a:t>
            </a:r>
            <a:r>
              <a:rPr lang="en-US" altLang="en-US" sz="2000" dirty="0" err="1">
                <a:solidFill>
                  <a:srgbClr val="871094"/>
                </a:solidFill>
                <a:latin typeface="Fira Code Medium"/>
              </a:rPr>
              <a:t>postalCode</a:t>
            </a:r>
            <a:r>
              <a:rPr lang="en-US" altLang="en-US" sz="2000" dirty="0">
                <a:solidFill>
                  <a:srgbClr val="080808"/>
                </a:solidFill>
                <a:latin typeface="Fira Code Medium"/>
              </a:rPr>
              <a:t>;</a:t>
            </a:r>
            <a:br>
              <a:rPr lang="en-US" altLang="en-US" sz="2000" dirty="0">
                <a:solidFill>
                  <a:srgbClr val="080808"/>
                </a:solidFill>
                <a:latin typeface="Fira Code Medium"/>
              </a:rPr>
            </a:br>
            <a:r>
              <a:rPr lang="en-US" altLang="en-US" sz="2000" dirty="0">
                <a:solidFill>
                  <a:srgbClr val="080808"/>
                </a:solidFill>
                <a:latin typeface="Fira Code Medium"/>
              </a:rPr>
              <a:t>    </a:t>
            </a:r>
            <a:r>
              <a:rPr lang="en-US" altLang="en-US" sz="2000" dirty="0">
                <a:solidFill>
                  <a:srgbClr val="9E880D"/>
                </a:solidFill>
                <a:latin typeface="Fira Code Medium"/>
              </a:rPr>
              <a:t>@Column</a:t>
            </a:r>
            <a:r>
              <a:rPr lang="en-US" altLang="en-US" sz="2000" dirty="0">
                <a:solidFill>
                  <a:srgbClr val="080808"/>
                </a:solidFill>
                <a:latin typeface="Fira Code Medium"/>
              </a:rPr>
              <a:t>(name = </a:t>
            </a:r>
            <a:r>
              <a:rPr lang="en-US" altLang="en-US" sz="2000" dirty="0">
                <a:solidFill>
                  <a:srgbClr val="067D17"/>
                </a:solidFill>
                <a:latin typeface="Fira Code Medium"/>
              </a:rPr>
              <a:t>"territory"</a:t>
            </a:r>
            <a:r>
              <a:rPr lang="en-US" altLang="en-US" sz="2000" dirty="0">
                <a:solidFill>
                  <a:srgbClr val="080808"/>
                </a:solidFill>
                <a:latin typeface="Fira Code Medium"/>
              </a:rPr>
              <a:t>, nullable = </a:t>
            </a:r>
            <a:r>
              <a:rPr lang="en-US" altLang="en-US" sz="2000" dirty="0">
                <a:solidFill>
                  <a:srgbClr val="0033B3"/>
                </a:solidFill>
                <a:latin typeface="Fira Code Medium"/>
              </a:rPr>
              <a:t>false</a:t>
            </a:r>
            <a:r>
              <a:rPr lang="en-US" altLang="en-US" sz="2000" dirty="0">
                <a:solidFill>
                  <a:srgbClr val="080808"/>
                </a:solidFill>
                <a:latin typeface="Fira Code Medium"/>
              </a:rPr>
              <a:t>, length = </a:t>
            </a:r>
            <a:r>
              <a:rPr lang="en-US" altLang="en-US" sz="2000" dirty="0">
                <a:solidFill>
                  <a:srgbClr val="1750EB"/>
                </a:solidFill>
                <a:latin typeface="Fira Code Medium"/>
              </a:rPr>
              <a:t>10</a:t>
            </a:r>
            <a:r>
              <a:rPr lang="en-US" altLang="en-US" sz="2000" dirty="0">
                <a:solidFill>
                  <a:srgbClr val="080808"/>
                </a:solidFill>
                <a:latin typeface="Fira Code Medium"/>
              </a:rPr>
              <a:t>)</a:t>
            </a:r>
            <a:br>
              <a:rPr lang="en-US" altLang="en-US" sz="2000" dirty="0">
                <a:solidFill>
                  <a:srgbClr val="080808"/>
                </a:solidFill>
                <a:latin typeface="Fira Code Medium"/>
              </a:rPr>
            </a:br>
            <a:r>
              <a:rPr lang="en-US" altLang="en-US" sz="2000" dirty="0">
                <a:solidFill>
                  <a:srgbClr val="080808"/>
                </a:solidFill>
                <a:latin typeface="Fira Code Medium"/>
              </a:rPr>
              <a:t>    </a:t>
            </a:r>
            <a:r>
              <a:rPr lang="en-US" altLang="en-US" sz="2000" dirty="0">
                <a:solidFill>
                  <a:srgbClr val="0033B3"/>
                </a:solidFill>
                <a:latin typeface="Fira Code Medium"/>
              </a:rPr>
              <a:t>private </a:t>
            </a:r>
            <a:r>
              <a:rPr lang="en-US" altLang="en-US" sz="2000" dirty="0">
                <a:solidFill>
                  <a:srgbClr val="000000"/>
                </a:solidFill>
                <a:latin typeface="Fira Code Medium"/>
              </a:rPr>
              <a:t>String </a:t>
            </a:r>
            <a:r>
              <a:rPr lang="en-US" altLang="en-US" sz="2000" dirty="0">
                <a:solidFill>
                  <a:srgbClr val="871094"/>
                </a:solidFill>
                <a:latin typeface="Fira Code Medium"/>
              </a:rPr>
              <a:t>territory</a:t>
            </a:r>
            <a:r>
              <a:rPr lang="en-US" altLang="en-US" sz="2000" dirty="0">
                <a:solidFill>
                  <a:srgbClr val="080808"/>
                </a:solidFill>
                <a:latin typeface="Fira Code Medium"/>
              </a:rPr>
              <a:t>;</a:t>
            </a:r>
            <a:br>
              <a:rPr lang="en-US" altLang="en-US" sz="2000" dirty="0">
                <a:solidFill>
                  <a:srgbClr val="080808"/>
                </a:solidFill>
                <a:latin typeface="Fira Code Medium"/>
              </a:rPr>
            </a:br>
            <a:br>
              <a:rPr lang="en-US" altLang="en-US" sz="2000" dirty="0">
                <a:solidFill>
                  <a:srgbClr val="080808"/>
                </a:solidFill>
                <a:latin typeface="Fira Code Medium"/>
              </a:rPr>
            </a:br>
            <a:r>
              <a:rPr lang="en-US" altLang="en-US" sz="2000" dirty="0">
                <a:solidFill>
                  <a:srgbClr val="080808"/>
                </a:solidFill>
                <a:latin typeface="Fira Code Medium"/>
              </a:rPr>
              <a:t>    </a:t>
            </a:r>
            <a:r>
              <a:rPr lang="en-US" altLang="en-US" sz="2000" dirty="0">
                <a:solidFill>
                  <a:srgbClr val="9E880D"/>
                </a:solidFill>
                <a:latin typeface="Fira Code Medium"/>
              </a:rPr>
              <a:t>@</a:t>
            </a:r>
            <a:r>
              <a:rPr lang="en-US" altLang="en-US" sz="2000" dirty="0" err="1">
                <a:solidFill>
                  <a:srgbClr val="9E880D"/>
                </a:solidFill>
                <a:latin typeface="Fira Code Medium"/>
              </a:rPr>
              <a:t>JsonIgnore</a:t>
            </a:r>
            <a:br>
              <a:rPr lang="en-US" altLang="en-US" sz="2000" dirty="0">
                <a:solidFill>
                  <a:srgbClr val="9E880D"/>
                </a:solidFill>
                <a:latin typeface="Fira Code Medium"/>
              </a:rPr>
            </a:br>
            <a:r>
              <a:rPr lang="en-US" altLang="en-US" sz="2000" dirty="0">
                <a:solidFill>
                  <a:srgbClr val="9E880D"/>
                </a:solidFill>
                <a:latin typeface="Fira Code Medium"/>
              </a:rPr>
              <a:t>    @</a:t>
            </a:r>
            <a:r>
              <a:rPr lang="en-US" altLang="en-US" sz="2000" dirty="0" err="1">
                <a:solidFill>
                  <a:srgbClr val="9E880D"/>
                </a:solidFill>
                <a:latin typeface="Fira Code Medium"/>
              </a:rPr>
              <a:t>OneToMany</a:t>
            </a:r>
            <a:r>
              <a:rPr lang="en-US" altLang="en-US" sz="2000" dirty="0">
                <a:solidFill>
                  <a:srgbClr val="080808"/>
                </a:solidFill>
                <a:latin typeface="Fira Code Medium"/>
              </a:rPr>
              <a:t>(</a:t>
            </a:r>
            <a:r>
              <a:rPr lang="en-US" altLang="en-US" sz="2000" dirty="0" err="1">
                <a:solidFill>
                  <a:srgbClr val="080808"/>
                </a:solidFill>
                <a:latin typeface="Fira Code Medium"/>
              </a:rPr>
              <a:t>mappedBy</a:t>
            </a:r>
            <a:r>
              <a:rPr lang="en-US" altLang="en-US" sz="2000" dirty="0">
                <a:solidFill>
                  <a:srgbClr val="080808"/>
                </a:solidFill>
                <a:latin typeface="Fira Code Medium"/>
              </a:rPr>
              <a:t> = </a:t>
            </a:r>
            <a:r>
              <a:rPr lang="en-US" altLang="en-US" sz="2000" dirty="0">
                <a:solidFill>
                  <a:srgbClr val="067D17"/>
                </a:solidFill>
                <a:latin typeface="Fira Code Medium"/>
              </a:rPr>
              <a:t>"office"</a:t>
            </a:r>
            <a:r>
              <a:rPr lang="en-US" altLang="en-US" sz="2000" dirty="0">
                <a:solidFill>
                  <a:srgbClr val="080808"/>
                </a:solidFill>
                <a:latin typeface="Fira Code Medium"/>
              </a:rPr>
              <a:t>)</a:t>
            </a:r>
            <a:br>
              <a:rPr lang="en-US" altLang="en-US" sz="2000" dirty="0">
                <a:solidFill>
                  <a:srgbClr val="080808"/>
                </a:solidFill>
                <a:latin typeface="Fira Code Medium"/>
              </a:rPr>
            </a:br>
            <a:r>
              <a:rPr lang="en-US" altLang="en-US" sz="2000" dirty="0">
                <a:solidFill>
                  <a:srgbClr val="080808"/>
                </a:solidFill>
                <a:latin typeface="Fira Code Medium"/>
              </a:rPr>
              <a:t>    </a:t>
            </a:r>
            <a:r>
              <a:rPr lang="en-US" altLang="en-US" sz="2000" dirty="0">
                <a:solidFill>
                  <a:srgbClr val="0033B3"/>
                </a:solidFill>
                <a:latin typeface="Fira Code Medium"/>
              </a:rPr>
              <a:t>private </a:t>
            </a:r>
            <a:r>
              <a:rPr lang="en-US" altLang="en-US" sz="2000" dirty="0">
                <a:solidFill>
                  <a:srgbClr val="000000"/>
                </a:solidFill>
                <a:latin typeface="Fira Code Medium"/>
              </a:rPr>
              <a:t>Set</a:t>
            </a:r>
            <a:r>
              <a:rPr lang="en-US" altLang="en-US" sz="2000" dirty="0">
                <a:solidFill>
                  <a:srgbClr val="080808"/>
                </a:solidFill>
                <a:latin typeface="Fira Code Medium"/>
              </a:rPr>
              <a:t>&lt;</a:t>
            </a:r>
            <a:r>
              <a:rPr lang="en-US" altLang="en-US" sz="2000" dirty="0">
                <a:solidFill>
                  <a:srgbClr val="000000"/>
                </a:solidFill>
                <a:latin typeface="Fira Code Medium"/>
              </a:rPr>
              <a:t>Employee</a:t>
            </a:r>
            <a:r>
              <a:rPr lang="en-US" altLang="en-US" sz="2000" dirty="0">
                <a:solidFill>
                  <a:srgbClr val="080808"/>
                </a:solidFill>
                <a:latin typeface="Fira Code Medium"/>
              </a:rPr>
              <a:t>&gt; </a:t>
            </a:r>
            <a:r>
              <a:rPr lang="en-US" altLang="en-US" sz="2000" dirty="0">
                <a:solidFill>
                  <a:srgbClr val="871094"/>
                </a:solidFill>
                <a:latin typeface="Fira Code Medium"/>
              </a:rPr>
              <a:t>employees </a:t>
            </a:r>
            <a:r>
              <a:rPr lang="en-US" altLang="en-US" sz="2000" dirty="0">
                <a:solidFill>
                  <a:srgbClr val="080808"/>
                </a:solidFill>
                <a:latin typeface="Fira Code Medium"/>
              </a:rPr>
              <a:t>= </a:t>
            </a:r>
            <a:r>
              <a:rPr lang="en-US" altLang="en-US" sz="2000" dirty="0">
                <a:solidFill>
                  <a:srgbClr val="0033B3"/>
                </a:solidFill>
                <a:latin typeface="Fira Code Medium"/>
              </a:rPr>
              <a:t>new </a:t>
            </a:r>
            <a:r>
              <a:rPr lang="en-US" altLang="en-US" sz="2000" dirty="0" err="1">
                <a:solidFill>
                  <a:srgbClr val="080808"/>
                </a:solidFill>
                <a:latin typeface="Fira Code Medium"/>
              </a:rPr>
              <a:t>LinkedHashSet</a:t>
            </a:r>
            <a:r>
              <a:rPr lang="en-US" altLang="en-US" sz="2000" dirty="0">
                <a:solidFill>
                  <a:srgbClr val="080808"/>
                </a:solidFill>
                <a:latin typeface="Fira Code Medium"/>
              </a:rPr>
              <a:t>&lt;&gt;();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A34ADE7-5059-45C5-88BF-BF78514BE342}"/>
              </a:ext>
            </a:extLst>
          </p:cNvPr>
          <p:cNvSpPr/>
          <p:nvPr/>
        </p:nvSpPr>
        <p:spPr>
          <a:xfrm>
            <a:off x="838200" y="4533089"/>
            <a:ext cx="1964987" cy="4863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57B1E9-E18B-4FAC-9042-CBB043FC2859}"/>
              </a:ext>
            </a:extLst>
          </p:cNvPr>
          <p:cNvSpPr/>
          <p:nvPr/>
        </p:nvSpPr>
        <p:spPr>
          <a:xfrm>
            <a:off x="7989651" y="1225685"/>
            <a:ext cx="3090153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"id"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"1"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"city"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"San Francisco"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  :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"territory"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"NA"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"employees"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 [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"id"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1002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"Murphy"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: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 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"id"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1166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"Thompson"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tabLst>
                <a:tab pos="4689475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},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93DC71-5ACA-4CB5-AB45-1282CF63081A}"/>
              </a:ext>
            </a:extLst>
          </p:cNvPr>
          <p:cNvCxnSpPr/>
          <p:nvPr/>
        </p:nvCxnSpPr>
        <p:spPr>
          <a:xfrm>
            <a:off x="8424153" y="2431915"/>
            <a:ext cx="1643975" cy="17509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F194DF7-8BCA-4375-982A-F0D0CD396937}"/>
              </a:ext>
            </a:extLst>
          </p:cNvPr>
          <p:cNvCxnSpPr>
            <a:cxnSpLocks/>
          </p:cNvCxnSpPr>
          <p:nvPr/>
        </p:nvCxnSpPr>
        <p:spPr>
          <a:xfrm flipH="1">
            <a:off x="8424153" y="2500009"/>
            <a:ext cx="1643977" cy="18093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B71B5F-314F-4E52-9489-EB84F2FA0C6E}"/>
              </a:ext>
            </a:extLst>
          </p:cNvPr>
          <p:cNvCxnSpPr/>
          <p:nvPr/>
        </p:nvCxnSpPr>
        <p:spPr>
          <a:xfrm flipV="1">
            <a:off x="2752928" y="3307404"/>
            <a:ext cx="5544766" cy="14591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566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D4ABD-6CA8-4AC4-A69C-54E738F34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Step 3: Creating an Employee Model (1)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1F10550-BE06-4978-976C-802778D35B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93843" y="1187731"/>
            <a:ext cx="6788285" cy="409342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9E880D"/>
                </a:solidFill>
                <a:latin typeface="Fira Code Medium"/>
              </a:rPr>
              <a:t>@Getter @Setter</a:t>
            </a:r>
            <a:br>
              <a:rPr lang="en-US" altLang="en-US" sz="2000" dirty="0">
                <a:solidFill>
                  <a:srgbClr val="9E880D"/>
                </a:solidFill>
                <a:latin typeface="Fira Code Medium"/>
              </a:rPr>
            </a:br>
            <a:r>
              <a:rPr lang="en-US" altLang="en-US" sz="2000" dirty="0">
                <a:solidFill>
                  <a:srgbClr val="9E880D"/>
                </a:solidFill>
                <a:latin typeface="Fira Code Medium"/>
              </a:rPr>
              <a:t>@Entity @Table</a:t>
            </a:r>
            <a:r>
              <a:rPr lang="en-US" altLang="en-US" sz="2000" dirty="0">
                <a:solidFill>
                  <a:srgbClr val="080808"/>
                </a:solidFill>
                <a:latin typeface="Fira Code Medium"/>
              </a:rPr>
              <a:t>(name = </a:t>
            </a:r>
            <a:r>
              <a:rPr lang="en-US" altLang="en-US" sz="2000" dirty="0">
                <a:solidFill>
                  <a:srgbClr val="067D17"/>
                </a:solidFill>
                <a:latin typeface="Fira Code Medium"/>
              </a:rPr>
              <a:t>"employees"</a:t>
            </a:r>
            <a:r>
              <a:rPr lang="en-US" altLang="en-US" sz="2000" dirty="0">
                <a:solidFill>
                  <a:srgbClr val="080808"/>
                </a:solidFill>
                <a:latin typeface="Fira Code Medium"/>
              </a:rPr>
              <a:t>)</a:t>
            </a:r>
            <a:br>
              <a:rPr lang="en-US" altLang="en-US" sz="2000" dirty="0">
                <a:solidFill>
                  <a:srgbClr val="080808"/>
                </a:solidFill>
                <a:latin typeface="Fira Code Medium"/>
              </a:rPr>
            </a:br>
            <a:r>
              <a:rPr lang="en-US" altLang="en-US" sz="2000" dirty="0">
                <a:solidFill>
                  <a:srgbClr val="0033B3"/>
                </a:solidFill>
                <a:latin typeface="Fira Code Medium"/>
              </a:rPr>
              <a:t>public class </a:t>
            </a:r>
            <a:r>
              <a:rPr lang="en-US" altLang="en-US" sz="2000" dirty="0">
                <a:solidFill>
                  <a:srgbClr val="000000"/>
                </a:solidFill>
                <a:latin typeface="Fira Code Medium"/>
              </a:rPr>
              <a:t>Employee </a:t>
            </a:r>
            <a:r>
              <a:rPr lang="en-US" altLang="en-US" sz="2000" dirty="0">
                <a:solidFill>
                  <a:srgbClr val="080808"/>
                </a:solidFill>
                <a:latin typeface="Fira Code Medium"/>
              </a:rPr>
              <a:t>{</a:t>
            </a:r>
            <a:br>
              <a:rPr lang="en-US" altLang="en-US" sz="2000" dirty="0">
                <a:solidFill>
                  <a:srgbClr val="080808"/>
                </a:solidFill>
                <a:latin typeface="Fira Code Medium"/>
              </a:rPr>
            </a:br>
            <a:r>
              <a:rPr lang="en-US" altLang="en-US" sz="2000" dirty="0">
                <a:solidFill>
                  <a:srgbClr val="080808"/>
                </a:solidFill>
                <a:latin typeface="Fira Code Medium"/>
              </a:rPr>
              <a:t>    </a:t>
            </a:r>
            <a:r>
              <a:rPr lang="en-US" altLang="en-US" sz="2000" dirty="0">
                <a:solidFill>
                  <a:srgbClr val="9E880D"/>
                </a:solidFill>
                <a:latin typeface="Fira Code Medium"/>
              </a:rPr>
              <a:t>@Id</a:t>
            </a:r>
            <a:br>
              <a:rPr lang="en-US" altLang="en-US" sz="2000" dirty="0">
                <a:solidFill>
                  <a:srgbClr val="9E880D"/>
                </a:solidFill>
                <a:latin typeface="Fira Code Medium"/>
              </a:rPr>
            </a:br>
            <a:r>
              <a:rPr lang="en-US" altLang="en-US" sz="2000" dirty="0">
                <a:solidFill>
                  <a:srgbClr val="9E880D"/>
                </a:solidFill>
                <a:latin typeface="Fira Code Medium"/>
              </a:rPr>
              <a:t>    @Column</a:t>
            </a:r>
            <a:r>
              <a:rPr lang="en-US" altLang="en-US" sz="2000" dirty="0">
                <a:solidFill>
                  <a:srgbClr val="080808"/>
                </a:solidFill>
                <a:latin typeface="Fira Code Medium"/>
              </a:rPr>
              <a:t>(name = </a:t>
            </a:r>
            <a:r>
              <a:rPr lang="en-US" altLang="en-US" sz="2000" dirty="0">
                <a:solidFill>
                  <a:srgbClr val="067D17"/>
                </a:solidFill>
                <a:latin typeface="Fira Code Medium"/>
              </a:rPr>
              <a:t>"</a:t>
            </a:r>
            <a:r>
              <a:rPr lang="en-US" altLang="en-US" sz="2000" dirty="0" err="1">
                <a:solidFill>
                  <a:srgbClr val="067D17"/>
                </a:solidFill>
                <a:latin typeface="Fira Code Medium"/>
              </a:rPr>
              <a:t>employeeNumber</a:t>
            </a:r>
            <a:r>
              <a:rPr lang="en-US" altLang="en-US" sz="2000" dirty="0">
                <a:solidFill>
                  <a:srgbClr val="067D17"/>
                </a:solidFill>
                <a:latin typeface="Fira Code Medium"/>
              </a:rPr>
              <a:t>"</a:t>
            </a:r>
            <a:r>
              <a:rPr lang="en-US" altLang="en-US" sz="2000" dirty="0">
                <a:solidFill>
                  <a:srgbClr val="080808"/>
                </a:solidFill>
                <a:latin typeface="Fira Code Medium"/>
              </a:rPr>
              <a:t>, nullable = </a:t>
            </a:r>
            <a:r>
              <a:rPr lang="en-US" altLang="en-US" sz="2000" dirty="0">
                <a:solidFill>
                  <a:srgbClr val="0033B3"/>
                </a:solidFill>
                <a:latin typeface="Fira Code Medium"/>
              </a:rPr>
              <a:t>false</a:t>
            </a:r>
            <a:r>
              <a:rPr lang="en-US" altLang="en-US" sz="2000" dirty="0">
                <a:solidFill>
                  <a:srgbClr val="080808"/>
                </a:solidFill>
                <a:latin typeface="Fira Code Medium"/>
              </a:rPr>
              <a:t>)</a:t>
            </a:r>
            <a:br>
              <a:rPr lang="en-US" altLang="en-US" sz="2000" dirty="0">
                <a:solidFill>
                  <a:srgbClr val="080808"/>
                </a:solidFill>
                <a:latin typeface="Fira Code Medium"/>
              </a:rPr>
            </a:br>
            <a:r>
              <a:rPr lang="en-US" altLang="en-US" sz="2000" dirty="0">
                <a:solidFill>
                  <a:srgbClr val="080808"/>
                </a:solidFill>
                <a:latin typeface="Fira Code Medium"/>
              </a:rPr>
              <a:t>    </a:t>
            </a:r>
            <a:r>
              <a:rPr lang="en-US" altLang="en-US" sz="2000" dirty="0">
                <a:solidFill>
                  <a:srgbClr val="0033B3"/>
                </a:solidFill>
                <a:latin typeface="Fira Code Medium"/>
              </a:rPr>
              <a:t>private </a:t>
            </a:r>
            <a:r>
              <a:rPr lang="en-US" altLang="en-US" sz="2000" dirty="0">
                <a:solidFill>
                  <a:srgbClr val="000000"/>
                </a:solidFill>
                <a:latin typeface="Fira Code Medium"/>
              </a:rPr>
              <a:t>Integer </a:t>
            </a:r>
            <a:r>
              <a:rPr lang="en-US" altLang="en-US" sz="2000" dirty="0">
                <a:solidFill>
                  <a:srgbClr val="871094"/>
                </a:solidFill>
                <a:latin typeface="Fira Code Medium"/>
              </a:rPr>
              <a:t>id</a:t>
            </a:r>
            <a:r>
              <a:rPr lang="en-US" altLang="en-US" sz="2000" dirty="0">
                <a:solidFill>
                  <a:srgbClr val="080808"/>
                </a:solidFill>
                <a:latin typeface="Fira Code Medium"/>
              </a:rPr>
              <a:t>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sz="2000" dirty="0">
                <a:solidFill>
                  <a:srgbClr val="080808"/>
                </a:solidFill>
                <a:latin typeface="Fira Code Medium"/>
              </a:rPr>
            </a:br>
            <a:r>
              <a:rPr lang="en-US" altLang="en-US" sz="2000" dirty="0">
                <a:solidFill>
                  <a:srgbClr val="080808"/>
                </a:solidFill>
                <a:latin typeface="Fira Code Medium"/>
              </a:rPr>
              <a:t>    </a:t>
            </a:r>
            <a:r>
              <a:rPr lang="en-US" altLang="en-US" sz="2000" dirty="0">
                <a:solidFill>
                  <a:srgbClr val="9E880D"/>
                </a:solidFill>
                <a:latin typeface="Fira Code Medium"/>
              </a:rPr>
              <a:t>@</a:t>
            </a:r>
            <a:r>
              <a:rPr lang="en-US" altLang="en-US" sz="2000" dirty="0" err="1">
                <a:solidFill>
                  <a:srgbClr val="9E880D"/>
                </a:solidFill>
                <a:latin typeface="Fira Code Medium"/>
              </a:rPr>
              <a:t>JsonIgnore</a:t>
            </a:r>
            <a:br>
              <a:rPr lang="en-US" altLang="en-US" sz="2000" dirty="0">
                <a:solidFill>
                  <a:srgbClr val="9E880D"/>
                </a:solidFill>
                <a:latin typeface="Fira Code Medium"/>
              </a:rPr>
            </a:br>
            <a:r>
              <a:rPr lang="en-US" altLang="en-US" sz="2000" dirty="0">
                <a:solidFill>
                  <a:srgbClr val="9E880D"/>
                </a:solidFill>
                <a:latin typeface="Fira Code Medium"/>
              </a:rPr>
              <a:t>    @</a:t>
            </a:r>
            <a:r>
              <a:rPr lang="en-US" altLang="en-US" sz="2000" dirty="0" err="1">
                <a:solidFill>
                  <a:srgbClr val="9E880D"/>
                </a:solidFill>
                <a:latin typeface="Fira Code Medium"/>
              </a:rPr>
              <a:t>ManyToOne</a:t>
            </a:r>
            <a:br>
              <a:rPr lang="en-US" altLang="en-US" sz="2000" dirty="0">
                <a:solidFill>
                  <a:srgbClr val="9E880D"/>
                </a:solidFill>
                <a:latin typeface="Fira Code Medium"/>
              </a:rPr>
            </a:br>
            <a:r>
              <a:rPr lang="en-US" altLang="en-US" sz="2000" dirty="0">
                <a:solidFill>
                  <a:srgbClr val="9E880D"/>
                </a:solidFill>
                <a:latin typeface="Fira Code Medium"/>
              </a:rPr>
              <a:t>    @</a:t>
            </a:r>
            <a:r>
              <a:rPr lang="en-US" altLang="en-US" sz="2000" dirty="0" err="1">
                <a:solidFill>
                  <a:srgbClr val="9E880D"/>
                </a:solidFill>
                <a:latin typeface="Fira Code Medium"/>
              </a:rPr>
              <a:t>JoinColumn</a:t>
            </a:r>
            <a:r>
              <a:rPr lang="en-US" altLang="en-US" sz="2000" dirty="0">
                <a:solidFill>
                  <a:srgbClr val="080808"/>
                </a:solidFill>
                <a:latin typeface="Fira Code Medium"/>
              </a:rPr>
              <a:t>(name = </a:t>
            </a:r>
            <a:r>
              <a:rPr lang="en-US" altLang="en-US" sz="2000" dirty="0">
                <a:solidFill>
                  <a:srgbClr val="067D17"/>
                </a:solidFill>
                <a:latin typeface="Fira Code Medium"/>
              </a:rPr>
              <a:t>"office"</a:t>
            </a:r>
            <a:r>
              <a:rPr lang="en-US" altLang="en-US" sz="2000" dirty="0">
                <a:solidFill>
                  <a:srgbClr val="080808"/>
                </a:solidFill>
                <a:latin typeface="Fira Code Medium"/>
              </a:rPr>
              <a:t>)</a:t>
            </a:r>
            <a:br>
              <a:rPr lang="en-US" altLang="en-US" sz="2000" dirty="0">
                <a:solidFill>
                  <a:srgbClr val="080808"/>
                </a:solidFill>
                <a:latin typeface="Fira Code Medium"/>
              </a:rPr>
            </a:br>
            <a:r>
              <a:rPr lang="en-US" altLang="en-US" sz="2000" dirty="0">
                <a:solidFill>
                  <a:srgbClr val="080808"/>
                </a:solidFill>
                <a:latin typeface="Fira Code Medium"/>
              </a:rPr>
              <a:t>    </a:t>
            </a:r>
            <a:r>
              <a:rPr lang="en-US" altLang="en-US" sz="2000" dirty="0">
                <a:solidFill>
                  <a:srgbClr val="0033B3"/>
                </a:solidFill>
                <a:latin typeface="Fira Code Medium"/>
              </a:rPr>
              <a:t>private </a:t>
            </a:r>
            <a:r>
              <a:rPr lang="en-US" altLang="en-US" sz="2000" dirty="0">
                <a:solidFill>
                  <a:srgbClr val="000000"/>
                </a:solidFill>
                <a:latin typeface="Fira Code Medium"/>
              </a:rPr>
              <a:t>Office </a:t>
            </a:r>
            <a:r>
              <a:rPr lang="en-US" altLang="en-US" sz="2000" dirty="0" err="1">
                <a:solidFill>
                  <a:srgbClr val="871094"/>
                </a:solidFill>
                <a:latin typeface="Fira Code Medium"/>
              </a:rPr>
              <a:t>office</a:t>
            </a:r>
            <a:r>
              <a:rPr lang="en-US" altLang="en-US" sz="2000" dirty="0">
                <a:solidFill>
                  <a:srgbClr val="080808"/>
                </a:solidFill>
                <a:latin typeface="Fira Code Medium"/>
              </a:rPr>
              <a:t>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sz="2000" dirty="0">
                <a:solidFill>
                  <a:srgbClr val="080808"/>
                </a:solidFill>
                <a:latin typeface="Fira Code Medium"/>
              </a:rPr>
            </a:br>
            <a:r>
              <a:rPr lang="en-US" altLang="en-US" sz="2000" dirty="0">
                <a:solidFill>
                  <a:srgbClr val="080808"/>
                </a:solidFill>
                <a:latin typeface="Fira Code Medium"/>
              </a:rPr>
              <a:t>    </a:t>
            </a:r>
            <a:r>
              <a:rPr lang="en-US" altLang="en-US" sz="2000" dirty="0">
                <a:solidFill>
                  <a:srgbClr val="9E880D"/>
                </a:solidFill>
                <a:latin typeface="Fira Code Medium"/>
              </a:rPr>
              <a:t>@Column</a:t>
            </a:r>
            <a:r>
              <a:rPr lang="en-US" altLang="en-US" sz="2000" dirty="0">
                <a:solidFill>
                  <a:srgbClr val="080808"/>
                </a:solidFill>
                <a:latin typeface="Fira Code Medium"/>
              </a:rPr>
              <a:t>(name = </a:t>
            </a:r>
            <a:r>
              <a:rPr lang="en-US" altLang="en-US" sz="2000" dirty="0">
                <a:solidFill>
                  <a:srgbClr val="067D17"/>
                </a:solidFill>
                <a:latin typeface="Fira Code Medium"/>
              </a:rPr>
              <a:t>"</a:t>
            </a:r>
            <a:r>
              <a:rPr lang="en-US" altLang="en-US" sz="2000" dirty="0" err="1">
                <a:solidFill>
                  <a:srgbClr val="067D17"/>
                </a:solidFill>
                <a:latin typeface="Fira Code Medium"/>
              </a:rPr>
              <a:t>lastName</a:t>
            </a:r>
            <a:r>
              <a:rPr lang="en-US" altLang="en-US" sz="2000" dirty="0">
                <a:solidFill>
                  <a:srgbClr val="067D17"/>
                </a:solidFill>
                <a:latin typeface="Fira Code Medium"/>
              </a:rPr>
              <a:t>"</a:t>
            </a:r>
            <a:r>
              <a:rPr lang="en-US" altLang="en-US" sz="2000" dirty="0">
                <a:solidFill>
                  <a:srgbClr val="080808"/>
                </a:solidFill>
                <a:latin typeface="Fira Code Medium"/>
              </a:rPr>
              <a:t>, nullable = </a:t>
            </a:r>
            <a:r>
              <a:rPr lang="en-US" altLang="en-US" sz="2000" dirty="0">
                <a:solidFill>
                  <a:srgbClr val="0033B3"/>
                </a:solidFill>
                <a:latin typeface="Fira Code Medium"/>
              </a:rPr>
              <a:t>false</a:t>
            </a:r>
            <a:r>
              <a:rPr lang="en-US" altLang="en-US" sz="2000" dirty="0">
                <a:solidFill>
                  <a:srgbClr val="080808"/>
                </a:solidFill>
                <a:latin typeface="Fira Code Medium"/>
              </a:rPr>
              <a:t>, length = </a:t>
            </a:r>
            <a:r>
              <a:rPr lang="en-US" altLang="en-US" sz="2000" dirty="0">
                <a:solidFill>
                  <a:srgbClr val="1750EB"/>
                </a:solidFill>
                <a:latin typeface="Fira Code Medium"/>
              </a:rPr>
              <a:t>50</a:t>
            </a:r>
            <a:r>
              <a:rPr lang="en-US" altLang="en-US" sz="2000" dirty="0">
                <a:solidFill>
                  <a:srgbClr val="080808"/>
                </a:solidFill>
                <a:latin typeface="Fira Code Medium"/>
              </a:rPr>
              <a:t>)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52E528A-6138-431F-B0F7-74AABAE12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73FE389-4DED-4935-A2E6-0AB50B7B9834}"/>
              </a:ext>
            </a:extLst>
          </p:cNvPr>
          <p:cNvSpPr/>
          <p:nvPr/>
        </p:nvSpPr>
        <p:spPr>
          <a:xfrm>
            <a:off x="1089496" y="3341454"/>
            <a:ext cx="1964987" cy="4863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BAC250-205C-496E-A3FA-007912725F18}"/>
              </a:ext>
            </a:extLst>
          </p:cNvPr>
          <p:cNvSpPr/>
          <p:nvPr/>
        </p:nvSpPr>
        <p:spPr>
          <a:xfrm>
            <a:off x="7368706" y="1259573"/>
            <a:ext cx="3733798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"id"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1076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451A5"/>
                </a:solidFill>
                <a:latin typeface="Consolas" panose="020B0609020204030204" pitchFamily="49" charset="0"/>
              </a:rPr>
              <a:t>Firrelli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"Jeff"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"office"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"id"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"1"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"city"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"San Francisco"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"phone"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"+1 650 219 4782"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"territory"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"NA"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},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jobTitle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"VP Marketing“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2D67220-0CFE-48D7-9D15-106E265CA951}"/>
              </a:ext>
            </a:extLst>
          </p:cNvPr>
          <p:cNvCxnSpPr>
            <a:cxnSpLocks/>
          </p:cNvCxnSpPr>
          <p:nvPr/>
        </p:nvCxnSpPr>
        <p:spPr>
          <a:xfrm>
            <a:off x="8048019" y="2709156"/>
            <a:ext cx="1381327" cy="13035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D119A1-0485-44EC-A5BB-588BE2876F3E}"/>
              </a:ext>
            </a:extLst>
          </p:cNvPr>
          <p:cNvCxnSpPr>
            <a:cxnSpLocks/>
          </p:cNvCxnSpPr>
          <p:nvPr/>
        </p:nvCxnSpPr>
        <p:spPr>
          <a:xfrm flipH="1">
            <a:off x="8048019" y="2709156"/>
            <a:ext cx="1381327" cy="12645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2B4700-3DE4-47CC-9FF0-02E4268B3CB2}"/>
              </a:ext>
            </a:extLst>
          </p:cNvPr>
          <p:cNvCxnSpPr>
            <a:stCxn id="5" idx="6"/>
          </p:cNvCxnSpPr>
          <p:nvPr/>
        </p:nvCxnSpPr>
        <p:spPr>
          <a:xfrm flipV="1">
            <a:off x="3054483" y="3234445"/>
            <a:ext cx="4727645" cy="350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505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D4ABD-6CA8-4AC4-A69C-54E738F34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Step 3: Creating an Employee Model (2)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1F10550-BE06-4978-976C-802778D35BD2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956553" y="302356"/>
            <a:ext cx="10397247" cy="563231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80808"/>
                </a:solidFill>
                <a:latin typeface="Fira Code Medium"/>
              </a:rPr>
              <a:t> </a:t>
            </a:r>
            <a:r>
              <a:rPr lang="en-US" altLang="en-US" sz="2400" dirty="0">
                <a:solidFill>
                  <a:srgbClr val="0033B3"/>
                </a:solidFill>
                <a:latin typeface="Fira Code Medium"/>
              </a:rPr>
              <a:t>private </a:t>
            </a:r>
            <a:r>
              <a:rPr lang="en-US" altLang="en-US" sz="2400" dirty="0">
                <a:solidFill>
                  <a:srgbClr val="000000"/>
                </a:solidFill>
                <a:latin typeface="Fira Code Medium"/>
              </a:rPr>
              <a:t>String </a:t>
            </a:r>
            <a:r>
              <a:rPr lang="en-US" altLang="en-US" sz="2400" dirty="0" err="1">
                <a:solidFill>
                  <a:srgbClr val="871094"/>
                </a:solidFill>
                <a:latin typeface="Fira Code Medium"/>
              </a:rPr>
              <a:t>lastName</a:t>
            </a:r>
            <a:r>
              <a:rPr lang="en-US" altLang="en-US" sz="2400" dirty="0">
                <a:solidFill>
                  <a:srgbClr val="080808"/>
                </a:solidFill>
                <a:latin typeface="Fira Code Medium"/>
              </a:rPr>
              <a:t>;</a:t>
            </a:r>
            <a:br>
              <a:rPr lang="en-US" altLang="en-US" sz="2400" dirty="0">
                <a:solidFill>
                  <a:srgbClr val="080808"/>
                </a:solidFill>
                <a:latin typeface="Fira Code Medium"/>
              </a:rPr>
            </a:br>
            <a:r>
              <a:rPr lang="en-US" altLang="en-US" sz="2400" dirty="0">
                <a:solidFill>
                  <a:srgbClr val="080808"/>
                </a:solidFill>
                <a:latin typeface="Fira Code Medium"/>
              </a:rPr>
              <a:t>    </a:t>
            </a:r>
            <a:r>
              <a:rPr lang="en-US" altLang="en-US" sz="2400" dirty="0">
                <a:solidFill>
                  <a:srgbClr val="9E880D"/>
                </a:solidFill>
                <a:latin typeface="Fira Code Medium"/>
              </a:rPr>
              <a:t>@Column</a:t>
            </a:r>
            <a:r>
              <a:rPr lang="en-US" altLang="en-US" sz="2400" dirty="0">
                <a:solidFill>
                  <a:srgbClr val="080808"/>
                </a:solidFill>
                <a:latin typeface="Fira Code Medium"/>
              </a:rPr>
              <a:t>(name = </a:t>
            </a:r>
            <a:r>
              <a:rPr lang="en-US" altLang="en-US" sz="2400" dirty="0">
                <a:solidFill>
                  <a:srgbClr val="067D17"/>
                </a:solidFill>
                <a:latin typeface="Fira Code Medium"/>
              </a:rPr>
              <a:t>"</a:t>
            </a:r>
            <a:r>
              <a:rPr lang="en-US" altLang="en-US" sz="2400" dirty="0" err="1">
                <a:solidFill>
                  <a:srgbClr val="067D17"/>
                </a:solidFill>
                <a:latin typeface="Fira Code Medium"/>
              </a:rPr>
              <a:t>firstName</a:t>
            </a:r>
            <a:r>
              <a:rPr lang="en-US" altLang="en-US" sz="2400" dirty="0">
                <a:solidFill>
                  <a:srgbClr val="067D17"/>
                </a:solidFill>
                <a:latin typeface="Fira Code Medium"/>
              </a:rPr>
              <a:t>"</a:t>
            </a:r>
            <a:r>
              <a:rPr lang="en-US" altLang="en-US" sz="2400" dirty="0">
                <a:solidFill>
                  <a:srgbClr val="080808"/>
                </a:solidFill>
                <a:latin typeface="Fira Code Medium"/>
              </a:rPr>
              <a:t>, nullable = </a:t>
            </a:r>
            <a:r>
              <a:rPr lang="en-US" altLang="en-US" sz="2400" dirty="0">
                <a:solidFill>
                  <a:srgbClr val="0033B3"/>
                </a:solidFill>
                <a:latin typeface="Fira Code Medium"/>
              </a:rPr>
              <a:t>false</a:t>
            </a:r>
            <a:r>
              <a:rPr lang="en-US" altLang="en-US" sz="2400" dirty="0">
                <a:solidFill>
                  <a:srgbClr val="080808"/>
                </a:solidFill>
                <a:latin typeface="Fira Code Medium"/>
              </a:rPr>
              <a:t>, length = </a:t>
            </a:r>
            <a:r>
              <a:rPr lang="en-US" altLang="en-US" sz="2400" dirty="0">
                <a:solidFill>
                  <a:srgbClr val="1750EB"/>
                </a:solidFill>
                <a:latin typeface="Fira Code Medium"/>
              </a:rPr>
              <a:t>50</a:t>
            </a:r>
            <a:r>
              <a:rPr lang="en-US" altLang="en-US" sz="2400" dirty="0">
                <a:solidFill>
                  <a:srgbClr val="080808"/>
                </a:solidFill>
                <a:latin typeface="Fira Code Medium"/>
              </a:rPr>
              <a:t>)</a:t>
            </a:r>
            <a:br>
              <a:rPr lang="en-US" altLang="en-US" sz="2400" dirty="0">
                <a:solidFill>
                  <a:srgbClr val="080808"/>
                </a:solidFill>
                <a:latin typeface="Fira Code Medium"/>
              </a:rPr>
            </a:br>
            <a:r>
              <a:rPr lang="en-US" altLang="en-US" sz="2400" dirty="0">
                <a:solidFill>
                  <a:srgbClr val="080808"/>
                </a:solidFill>
                <a:latin typeface="Fira Code Medium"/>
              </a:rPr>
              <a:t>    </a:t>
            </a:r>
            <a:r>
              <a:rPr lang="en-US" altLang="en-US" sz="2400" dirty="0">
                <a:solidFill>
                  <a:srgbClr val="0033B3"/>
                </a:solidFill>
                <a:latin typeface="Fira Code Medium"/>
              </a:rPr>
              <a:t>private </a:t>
            </a:r>
            <a:r>
              <a:rPr lang="en-US" altLang="en-US" sz="2400" dirty="0">
                <a:solidFill>
                  <a:srgbClr val="000000"/>
                </a:solidFill>
                <a:latin typeface="Fira Code Medium"/>
              </a:rPr>
              <a:t>String </a:t>
            </a:r>
            <a:r>
              <a:rPr lang="en-US" altLang="en-US" sz="2400" dirty="0" err="1">
                <a:solidFill>
                  <a:srgbClr val="871094"/>
                </a:solidFill>
                <a:latin typeface="Fira Code Medium"/>
              </a:rPr>
              <a:t>firstName</a:t>
            </a:r>
            <a:r>
              <a:rPr lang="en-US" altLang="en-US" sz="2400" dirty="0">
                <a:solidFill>
                  <a:srgbClr val="080808"/>
                </a:solidFill>
                <a:latin typeface="Fira Code Medium"/>
              </a:rPr>
              <a:t>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80808"/>
                </a:solidFill>
                <a:latin typeface="Fira Code Medium"/>
              </a:rPr>
              <a:t>   </a:t>
            </a:r>
            <a:r>
              <a:rPr lang="en-US" altLang="en-US" sz="2400" dirty="0">
                <a:solidFill>
                  <a:srgbClr val="9E880D"/>
                </a:solidFill>
                <a:latin typeface="Fira Code Medium"/>
              </a:rPr>
              <a:t>@Column</a:t>
            </a:r>
            <a:r>
              <a:rPr lang="en-US" altLang="en-US" sz="2400" dirty="0">
                <a:solidFill>
                  <a:srgbClr val="080808"/>
                </a:solidFill>
                <a:latin typeface="Fira Code Medium"/>
              </a:rPr>
              <a:t>(name = </a:t>
            </a:r>
            <a:r>
              <a:rPr lang="en-US" altLang="en-US" sz="2400" dirty="0">
                <a:solidFill>
                  <a:srgbClr val="067D17"/>
                </a:solidFill>
                <a:latin typeface="Fira Code Medium"/>
              </a:rPr>
              <a:t>"extension"</a:t>
            </a:r>
            <a:r>
              <a:rPr lang="en-US" altLang="en-US" sz="2400" dirty="0">
                <a:solidFill>
                  <a:srgbClr val="080808"/>
                </a:solidFill>
                <a:latin typeface="Fira Code Medium"/>
              </a:rPr>
              <a:t>, nullable = </a:t>
            </a:r>
            <a:r>
              <a:rPr lang="en-US" altLang="en-US" sz="2400" dirty="0">
                <a:solidFill>
                  <a:srgbClr val="0033B3"/>
                </a:solidFill>
                <a:latin typeface="Fira Code Medium"/>
              </a:rPr>
              <a:t>false</a:t>
            </a:r>
            <a:r>
              <a:rPr lang="en-US" altLang="en-US" sz="2400" dirty="0">
                <a:solidFill>
                  <a:srgbClr val="080808"/>
                </a:solidFill>
                <a:latin typeface="Fira Code Medium"/>
              </a:rPr>
              <a:t>, length = </a:t>
            </a:r>
            <a:r>
              <a:rPr lang="en-US" altLang="en-US" sz="2400" dirty="0">
                <a:solidFill>
                  <a:srgbClr val="1750EB"/>
                </a:solidFill>
                <a:latin typeface="Fira Code Medium"/>
              </a:rPr>
              <a:t>10</a:t>
            </a:r>
            <a:r>
              <a:rPr lang="en-US" altLang="en-US" sz="2400" dirty="0">
                <a:solidFill>
                  <a:srgbClr val="080808"/>
                </a:solidFill>
                <a:latin typeface="Fira Code Medium"/>
              </a:rPr>
              <a:t>)</a:t>
            </a:r>
            <a:br>
              <a:rPr lang="en-US" altLang="en-US" sz="2400" dirty="0">
                <a:solidFill>
                  <a:srgbClr val="080808"/>
                </a:solidFill>
                <a:latin typeface="Fira Code Medium"/>
              </a:rPr>
            </a:br>
            <a:r>
              <a:rPr lang="en-US" altLang="en-US" sz="2400" dirty="0">
                <a:solidFill>
                  <a:srgbClr val="080808"/>
                </a:solidFill>
                <a:latin typeface="Fira Code Medium"/>
              </a:rPr>
              <a:t>    </a:t>
            </a:r>
            <a:r>
              <a:rPr lang="en-US" altLang="en-US" sz="2400" dirty="0">
                <a:solidFill>
                  <a:srgbClr val="0033B3"/>
                </a:solidFill>
                <a:latin typeface="Fira Code Medium"/>
              </a:rPr>
              <a:t>private </a:t>
            </a:r>
            <a:r>
              <a:rPr lang="en-US" altLang="en-US" sz="2400" dirty="0">
                <a:solidFill>
                  <a:srgbClr val="000000"/>
                </a:solidFill>
                <a:latin typeface="Fira Code Medium"/>
              </a:rPr>
              <a:t>String </a:t>
            </a:r>
            <a:r>
              <a:rPr lang="en-US" altLang="en-US" sz="2400" dirty="0">
                <a:solidFill>
                  <a:srgbClr val="871094"/>
                </a:solidFill>
                <a:latin typeface="Fira Code Medium"/>
              </a:rPr>
              <a:t>extension</a:t>
            </a:r>
            <a:r>
              <a:rPr lang="en-US" altLang="en-US" sz="2400" dirty="0">
                <a:solidFill>
                  <a:srgbClr val="080808"/>
                </a:solidFill>
                <a:latin typeface="Fira Code Medium"/>
              </a:rPr>
              <a:t>;</a:t>
            </a:r>
            <a:br>
              <a:rPr lang="en-US" altLang="en-US" sz="2400" dirty="0">
                <a:solidFill>
                  <a:srgbClr val="080808"/>
                </a:solidFill>
                <a:latin typeface="Fira Code Medium"/>
              </a:rPr>
            </a:br>
            <a:r>
              <a:rPr lang="en-US" altLang="en-US" sz="2400" dirty="0">
                <a:solidFill>
                  <a:srgbClr val="080808"/>
                </a:solidFill>
                <a:latin typeface="Fira Code Medium"/>
              </a:rPr>
              <a:t>    </a:t>
            </a:r>
            <a:r>
              <a:rPr lang="en-US" altLang="en-US" sz="2400" dirty="0">
                <a:solidFill>
                  <a:srgbClr val="9E880D"/>
                </a:solidFill>
                <a:latin typeface="Fira Code Medium"/>
              </a:rPr>
              <a:t>@Column</a:t>
            </a:r>
            <a:r>
              <a:rPr lang="en-US" altLang="en-US" sz="2400" dirty="0">
                <a:solidFill>
                  <a:srgbClr val="080808"/>
                </a:solidFill>
                <a:latin typeface="Fira Code Medium"/>
              </a:rPr>
              <a:t>(name = </a:t>
            </a:r>
            <a:r>
              <a:rPr lang="en-US" altLang="en-US" sz="2400" dirty="0">
                <a:solidFill>
                  <a:srgbClr val="067D17"/>
                </a:solidFill>
                <a:latin typeface="Fira Code Medium"/>
              </a:rPr>
              <a:t>"email"</a:t>
            </a:r>
            <a:r>
              <a:rPr lang="en-US" altLang="en-US" sz="2400" dirty="0">
                <a:solidFill>
                  <a:srgbClr val="080808"/>
                </a:solidFill>
                <a:latin typeface="Fira Code Medium"/>
              </a:rPr>
              <a:t>, nullable = </a:t>
            </a:r>
            <a:r>
              <a:rPr lang="en-US" altLang="en-US" sz="2400" dirty="0">
                <a:solidFill>
                  <a:srgbClr val="0033B3"/>
                </a:solidFill>
                <a:latin typeface="Fira Code Medium"/>
              </a:rPr>
              <a:t>false</a:t>
            </a:r>
            <a:r>
              <a:rPr lang="en-US" altLang="en-US" sz="2400" dirty="0">
                <a:solidFill>
                  <a:srgbClr val="080808"/>
                </a:solidFill>
                <a:latin typeface="Fira Code Medium"/>
              </a:rPr>
              <a:t>, length = </a:t>
            </a:r>
            <a:r>
              <a:rPr lang="en-US" altLang="en-US" sz="2400" dirty="0">
                <a:solidFill>
                  <a:srgbClr val="1750EB"/>
                </a:solidFill>
                <a:latin typeface="Fira Code Medium"/>
              </a:rPr>
              <a:t>100</a:t>
            </a:r>
            <a:r>
              <a:rPr lang="en-US" altLang="en-US" sz="2400" dirty="0">
                <a:solidFill>
                  <a:srgbClr val="080808"/>
                </a:solidFill>
                <a:latin typeface="Fira Code Medium"/>
              </a:rPr>
              <a:t>)</a:t>
            </a:r>
            <a:br>
              <a:rPr lang="en-US" altLang="en-US" sz="2400" dirty="0">
                <a:solidFill>
                  <a:srgbClr val="080808"/>
                </a:solidFill>
                <a:latin typeface="Fira Code Medium"/>
              </a:rPr>
            </a:br>
            <a:r>
              <a:rPr lang="en-US" altLang="en-US" sz="2400" dirty="0">
                <a:solidFill>
                  <a:srgbClr val="080808"/>
                </a:solidFill>
                <a:latin typeface="Fira Code Medium"/>
              </a:rPr>
              <a:t>    </a:t>
            </a:r>
            <a:r>
              <a:rPr lang="en-US" altLang="en-US" sz="2400" dirty="0">
                <a:solidFill>
                  <a:srgbClr val="0033B3"/>
                </a:solidFill>
                <a:latin typeface="Fira Code Medium"/>
              </a:rPr>
              <a:t>private </a:t>
            </a:r>
            <a:r>
              <a:rPr lang="en-US" altLang="en-US" sz="2400" dirty="0">
                <a:solidFill>
                  <a:srgbClr val="000000"/>
                </a:solidFill>
                <a:latin typeface="Fira Code Medium"/>
              </a:rPr>
              <a:t>String </a:t>
            </a:r>
            <a:r>
              <a:rPr lang="en-US" altLang="en-US" sz="2400" dirty="0">
                <a:solidFill>
                  <a:srgbClr val="871094"/>
                </a:solidFill>
                <a:latin typeface="Fira Code Medium"/>
              </a:rPr>
              <a:t>email</a:t>
            </a:r>
            <a:r>
              <a:rPr lang="en-US" altLang="en-US" sz="2400" dirty="0">
                <a:solidFill>
                  <a:srgbClr val="080808"/>
                </a:solidFill>
                <a:latin typeface="Fira Code Medium"/>
              </a:rPr>
              <a:t>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sz="2400" dirty="0">
                <a:solidFill>
                  <a:srgbClr val="080808"/>
                </a:solidFill>
                <a:latin typeface="Fira Code Medium"/>
              </a:rPr>
            </a:br>
            <a:r>
              <a:rPr lang="en-US" altLang="en-US" sz="2400" dirty="0">
                <a:solidFill>
                  <a:srgbClr val="080808"/>
                </a:solidFill>
                <a:latin typeface="Fira Code Medium"/>
              </a:rPr>
              <a:t>    </a:t>
            </a:r>
            <a:r>
              <a:rPr lang="en-US" altLang="en-US" sz="2400" dirty="0">
                <a:solidFill>
                  <a:srgbClr val="9E880D"/>
                </a:solidFill>
                <a:latin typeface="Fira Code Medium"/>
              </a:rPr>
              <a:t>@</a:t>
            </a:r>
            <a:r>
              <a:rPr lang="en-US" altLang="en-US" sz="2400" dirty="0" err="1">
                <a:solidFill>
                  <a:srgbClr val="9E880D"/>
                </a:solidFill>
                <a:latin typeface="Fira Code Medium"/>
              </a:rPr>
              <a:t>JsonIgnore</a:t>
            </a:r>
            <a:br>
              <a:rPr lang="en-US" altLang="en-US" sz="2400" dirty="0">
                <a:solidFill>
                  <a:srgbClr val="9E880D"/>
                </a:solidFill>
                <a:latin typeface="Fira Code Medium"/>
              </a:rPr>
            </a:br>
            <a:r>
              <a:rPr lang="en-US" altLang="en-US" sz="2400" dirty="0">
                <a:solidFill>
                  <a:srgbClr val="9E880D"/>
                </a:solidFill>
                <a:latin typeface="Fira Code Medium"/>
              </a:rPr>
              <a:t>    @</a:t>
            </a:r>
            <a:r>
              <a:rPr lang="en-US" altLang="en-US" sz="2400" dirty="0" err="1">
                <a:solidFill>
                  <a:srgbClr val="9E880D"/>
                </a:solidFill>
                <a:latin typeface="Fira Code Medium"/>
              </a:rPr>
              <a:t>ManyToOne</a:t>
            </a:r>
            <a:br>
              <a:rPr lang="en-US" altLang="en-US" sz="2400" dirty="0">
                <a:solidFill>
                  <a:srgbClr val="9E880D"/>
                </a:solidFill>
                <a:latin typeface="Fira Code Medium"/>
              </a:rPr>
            </a:br>
            <a:r>
              <a:rPr lang="en-US" altLang="en-US" sz="2400" dirty="0">
                <a:solidFill>
                  <a:srgbClr val="9E880D"/>
                </a:solidFill>
                <a:latin typeface="Fira Code Medium"/>
              </a:rPr>
              <a:t>    @</a:t>
            </a:r>
            <a:r>
              <a:rPr lang="en-US" altLang="en-US" sz="2400" dirty="0" err="1">
                <a:solidFill>
                  <a:srgbClr val="9E880D"/>
                </a:solidFill>
                <a:latin typeface="Fira Code Medium"/>
              </a:rPr>
              <a:t>JoinColumn</a:t>
            </a:r>
            <a:r>
              <a:rPr lang="en-US" altLang="en-US" sz="2400" dirty="0">
                <a:solidFill>
                  <a:srgbClr val="080808"/>
                </a:solidFill>
                <a:latin typeface="Fira Code Medium"/>
              </a:rPr>
              <a:t>(name = </a:t>
            </a:r>
            <a:r>
              <a:rPr lang="en-US" altLang="en-US" sz="2400" dirty="0">
                <a:solidFill>
                  <a:srgbClr val="067D17"/>
                </a:solidFill>
                <a:latin typeface="Fira Code Medium"/>
              </a:rPr>
              <a:t>"</a:t>
            </a:r>
            <a:r>
              <a:rPr lang="en-US" altLang="en-US" sz="2400" dirty="0" err="1">
                <a:solidFill>
                  <a:srgbClr val="067D17"/>
                </a:solidFill>
                <a:latin typeface="Fira Code Medium"/>
              </a:rPr>
              <a:t>reportsTo</a:t>
            </a:r>
            <a:r>
              <a:rPr lang="en-US" altLang="en-US" sz="2400" dirty="0">
                <a:solidFill>
                  <a:srgbClr val="067D17"/>
                </a:solidFill>
                <a:latin typeface="Fira Code Medium"/>
              </a:rPr>
              <a:t>"</a:t>
            </a:r>
            <a:r>
              <a:rPr lang="en-US" altLang="en-US" sz="2400" dirty="0">
                <a:solidFill>
                  <a:srgbClr val="080808"/>
                </a:solidFill>
                <a:latin typeface="Fira Code Medium"/>
              </a:rPr>
              <a:t>)</a:t>
            </a:r>
            <a:br>
              <a:rPr lang="en-US" altLang="en-US" sz="2400" dirty="0">
                <a:solidFill>
                  <a:srgbClr val="080808"/>
                </a:solidFill>
                <a:latin typeface="Fira Code Medium"/>
              </a:rPr>
            </a:br>
            <a:r>
              <a:rPr lang="en-US" altLang="en-US" sz="2400" dirty="0">
                <a:solidFill>
                  <a:srgbClr val="080808"/>
                </a:solidFill>
                <a:latin typeface="Fira Code Medium"/>
              </a:rPr>
              <a:t>    </a:t>
            </a:r>
            <a:r>
              <a:rPr lang="en-US" altLang="en-US" sz="2400" dirty="0">
                <a:solidFill>
                  <a:srgbClr val="0033B3"/>
                </a:solidFill>
                <a:latin typeface="Fira Code Medium"/>
              </a:rPr>
              <a:t>private </a:t>
            </a:r>
            <a:r>
              <a:rPr lang="en-US" altLang="en-US" sz="2400" dirty="0">
                <a:solidFill>
                  <a:srgbClr val="000000"/>
                </a:solidFill>
                <a:latin typeface="Fira Code Medium"/>
              </a:rPr>
              <a:t>Employee </a:t>
            </a:r>
            <a:r>
              <a:rPr lang="en-US" altLang="en-US" sz="2400" dirty="0">
                <a:solidFill>
                  <a:srgbClr val="871094"/>
                </a:solidFill>
                <a:latin typeface="Fira Code Medium"/>
              </a:rPr>
              <a:t>employees</a:t>
            </a:r>
            <a:r>
              <a:rPr lang="en-US" altLang="en-US" sz="2400" dirty="0">
                <a:solidFill>
                  <a:srgbClr val="080808"/>
                </a:solidFill>
                <a:latin typeface="Fira Code Medium"/>
              </a:rPr>
              <a:t>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sz="2400" dirty="0">
                <a:solidFill>
                  <a:srgbClr val="080808"/>
                </a:solidFill>
                <a:latin typeface="Fira Code Medium"/>
              </a:rPr>
            </a:br>
            <a:r>
              <a:rPr lang="en-US" altLang="en-US" sz="2400" dirty="0">
                <a:solidFill>
                  <a:srgbClr val="080808"/>
                </a:solidFill>
                <a:latin typeface="Fira Code Medium"/>
              </a:rPr>
              <a:t>    </a:t>
            </a:r>
            <a:r>
              <a:rPr lang="en-US" altLang="en-US" sz="2400" dirty="0">
                <a:solidFill>
                  <a:srgbClr val="9E880D"/>
                </a:solidFill>
                <a:latin typeface="Fira Code Medium"/>
              </a:rPr>
              <a:t>@Column</a:t>
            </a:r>
            <a:r>
              <a:rPr lang="en-US" altLang="en-US" sz="2400" dirty="0">
                <a:solidFill>
                  <a:srgbClr val="080808"/>
                </a:solidFill>
                <a:latin typeface="Fira Code Medium"/>
              </a:rPr>
              <a:t>(name = </a:t>
            </a:r>
            <a:r>
              <a:rPr lang="en-US" altLang="en-US" sz="2400" dirty="0">
                <a:solidFill>
                  <a:srgbClr val="067D17"/>
                </a:solidFill>
                <a:latin typeface="Fira Code Medium"/>
              </a:rPr>
              <a:t>"</a:t>
            </a:r>
            <a:r>
              <a:rPr lang="en-US" altLang="en-US" sz="2400" dirty="0" err="1">
                <a:solidFill>
                  <a:srgbClr val="067D17"/>
                </a:solidFill>
                <a:latin typeface="Fira Code Medium"/>
              </a:rPr>
              <a:t>jobTitle</a:t>
            </a:r>
            <a:r>
              <a:rPr lang="en-US" altLang="en-US" sz="2400" dirty="0">
                <a:solidFill>
                  <a:srgbClr val="067D17"/>
                </a:solidFill>
                <a:latin typeface="Fira Code Medium"/>
              </a:rPr>
              <a:t>"</a:t>
            </a:r>
            <a:r>
              <a:rPr lang="en-US" altLang="en-US" sz="2400" dirty="0">
                <a:solidFill>
                  <a:srgbClr val="080808"/>
                </a:solidFill>
                <a:latin typeface="Fira Code Medium"/>
              </a:rPr>
              <a:t>, nullable = </a:t>
            </a:r>
            <a:r>
              <a:rPr lang="en-US" altLang="en-US" sz="2400" dirty="0">
                <a:solidFill>
                  <a:srgbClr val="0033B3"/>
                </a:solidFill>
                <a:latin typeface="Fira Code Medium"/>
              </a:rPr>
              <a:t>false</a:t>
            </a:r>
            <a:r>
              <a:rPr lang="en-US" altLang="en-US" sz="2400" dirty="0">
                <a:solidFill>
                  <a:srgbClr val="080808"/>
                </a:solidFill>
                <a:latin typeface="Fira Code Medium"/>
              </a:rPr>
              <a:t>, length = </a:t>
            </a:r>
            <a:r>
              <a:rPr lang="en-US" altLang="en-US" sz="2400" dirty="0">
                <a:solidFill>
                  <a:srgbClr val="1750EB"/>
                </a:solidFill>
                <a:latin typeface="Fira Code Medium"/>
              </a:rPr>
              <a:t>50</a:t>
            </a:r>
            <a:r>
              <a:rPr lang="en-US" altLang="en-US" sz="2400" dirty="0">
                <a:solidFill>
                  <a:srgbClr val="080808"/>
                </a:solidFill>
                <a:latin typeface="Fira Code Medium"/>
              </a:rPr>
              <a:t>)</a:t>
            </a:r>
            <a:br>
              <a:rPr lang="en-US" altLang="en-US" sz="2400" dirty="0">
                <a:solidFill>
                  <a:srgbClr val="080808"/>
                </a:solidFill>
                <a:latin typeface="Fira Code Medium"/>
              </a:rPr>
            </a:br>
            <a:r>
              <a:rPr lang="en-US" altLang="en-US" sz="2400" dirty="0">
                <a:solidFill>
                  <a:srgbClr val="080808"/>
                </a:solidFill>
                <a:latin typeface="Fira Code Medium"/>
              </a:rPr>
              <a:t>    </a:t>
            </a:r>
            <a:r>
              <a:rPr lang="en-US" altLang="en-US" sz="2400" dirty="0">
                <a:solidFill>
                  <a:srgbClr val="0033B3"/>
                </a:solidFill>
                <a:latin typeface="Fira Code Medium"/>
              </a:rPr>
              <a:t>private </a:t>
            </a:r>
            <a:r>
              <a:rPr lang="en-US" altLang="en-US" sz="2400" dirty="0">
                <a:solidFill>
                  <a:srgbClr val="000000"/>
                </a:solidFill>
                <a:latin typeface="Fira Code Medium"/>
              </a:rPr>
              <a:t>String </a:t>
            </a:r>
            <a:r>
              <a:rPr lang="en-US" altLang="en-US" sz="2400" dirty="0" err="1">
                <a:solidFill>
                  <a:srgbClr val="871094"/>
                </a:solidFill>
                <a:latin typeface="Fira Code Medium"/>
              </a:rPr>
              <a:t>jobTitle</a:t>
            </a:r>
            <a:r>
              <a:rPr lang="en-US" altLang="en-US" sz="2400" dirty="0">
                <a:solidFill>
                  <a:srgbClr val="080808"/>
                </a:solidFill>
                <a:latin typeface="Fira Code Medium"/>
              </a:rPr>
              <a:t>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A34ADE7-5059-45C5-88BF-BF78514BE342}"/>
              </a:ext>
            </a:extLst>
          </p:cNvPr>
          <p:cNvSpPr/>
          <p:nvPr/>
        </p:nvSpPr>
        <p:spPr>
          <a:xfrm>
            <a:off x="1138135" y="3284279"/>
            <a:ext cx="1964987" cy="4863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87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48F7D-8455-4D5B-BCBA-0BF3F009B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Creating Repository Classes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78033D-1CC8-4BE1-B1AF-636C802F23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9724" y="2828835"/>
            <a:ext cx="10394076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18288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33B3"/>
                </a:solidFill>
                <a:latin typeface="Fira Code Medium"/>
              </a:rPr>
              <a:t>public interface </a:t>
            </a:r>
            <a:r>
              <a:rPr lang="en-US" altLang="en-US" sz="2400" dirty="0" err="1">
                <a:solidFill>
                  <a:srgbClr val="000000"/>
                </a:solidFill>
                <a:latin typeface="Fira Code Medium"/>
              </a:rPr>
              <a:t>EmployeeRepository</a:t>
            </a:r>
            <a:r>
              <a:rPr lang="en-US" altLang="en-US" sz="2400" dirty="0">
                <a:solidFill>
                  <a:srgbClr val="000000"/>
                </a:solidFill>
                <a:latin typeface="Fira Code Medium"/>
              </a:rPr>
              <a:t> </a:t>
            </a:r>
            <a:r>
              <a:rPr lang="en-US" altLang="en-US" sz="2400" dirty="0">
                <a:solidFill>
                  <a:srgbClr val="0033B3"/>
                </a:solidFill>
                <a:latin typeface="Fira Code Medium"/>
              </a:rPr>
              <a:t>extends </a:t>
            </a:r>
            <a:r>
              <a:rPr lang="en-US" altLang="en-US" sz="2400" dirty="0" err="1">
                <a:solidFill>
                  <a:srgbClr val="000000"/>
                </a:solidFill>
                <a:latin typeface="Fira Code Medium"/>
              </a:rPr>
              <a:t>JpaRepository</a:t>
            </a:r>
            <a:r>
              <a:rPr lang="en-US" altLang="en-US" sz="2400" dirty="0">
                <a:solidFill>
                  <a:srgbClr val="080808"/>
                </a:solidFill>
                <a:latin typeface="Fira Code Medium"/>
              </a:rPr>
              <a:t>&lt;</a:t>
            </a:r>
            <a:r>
              <a:rPr lang="en-US" altLang="en-US" sz="2400" dirty="0">
                <a:solidFill>
                  <a:srgbClr val="000000"/>
                </a:solidFill>
                <a:latin typeface="Fira Code Medium"/>
              </a:rPr>
              <a:t>Employee</a:t>
            </a:r>
            <a:r>
              <a:rPr lang="en-US" altLang="en-US" sz="2400" dirty="0">
                <a:solidFill>
                  <a:srgbClr val="080808"/>
                </a:solidFill>
                <a:latin typeface="Fira Code Medium"/>
              </a:rPr>
              <a:t>, </a:t>
            </a:r>
            <a:r>
              <a:rPr lang="en-US" altLang="en-US" sz="2400" dirty="0">
                <a:solidFill>
                  <a:srgbClr val="000000"/>
                </a:solidFill>
                <a:latin typeface="Fira Code Medium"/>
              </a:rPr>
              <a:t>Integer</a:t>
            </a:r>
            <a:r>
              <a:rPr lang="en-US" altLang="en-US" sz="2400" dirty="0">
                <a:solidFill>
                  <a:srgbClr val="080808"/>
                </a:solidFill>
                <a:latin typeface="Fira Code Medium"/>
              </a:rPr>
              <a:t>&gt; {</a:t>
            </a:r>
            <a:br>
              <a:rPr lang="en-US" altLang="en-US" sz="2400" dirty="0">
                <a:solidFill>
                  <a:srgbClr val="080808"/>
                </a:solidFill>
                <a:latin typeface="Fira Code Medium"/>
              </a:rPr>
            </a:br>
            <a:endParaRPr lang="en-US" altLang="en-US" sz="2400" dirty="0">
              <a:solidFill>
                <a:srgbClr val="080808"/>
              </a:solidFill>
              <a:latin typeface="Fira Code Medium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80808"/>
                </a:solidFill>
                <a:latin typeface="Fira Code Medium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910E687-F08B-4617-B7A0-03DFE0A6C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860D465-8F85-450A-99F8-5FFAC8F37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197" y="4456067"/>
            <a:ext cx="1039407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18288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2400" dirty="0">
                <a:solidFill>
                  <a:srgbClr val="0033B3"/>
                </a:solidFill>
                <a:latin typeface="Fira Code Medium"/>
              </a:rPr>
              <a:t>public interface </a:t>
            </a:r>
            <a:r>
              <a:rPr lang="en-US" altLang="en-US" sz="2400" dirty="0" err="1">
                <a:solidFill>
                  <a:srgbClr val="000000"/>
                </a:solidFill>
                <a:latin typeface="Fira Code Medium"/>
              </a:rPr>
              <a:t>CustomerRepository</a:t>
            </a:r>
            <a:r>
              <a:rPr lang="en-US" altLang="en-US" sz="2400" dirty="0">
                <a:solidFill>
                  <a:srgbClr val="000000"/>
                </a:solidFill>
                <a:latin typeface="Fira Code Medium"/>
              </a:rPr>
              <a:t> </a:t>
            </a:r>
            <a:r>
              <a:rPr lang="en-US" altLang="en-US" sz="2400" dirty="0">
                <a:solidFill>
                  <a:srgbClr val="0033B3"/>
                </a:solidFill>
                <a:latin typeface="Fira Code Medium"/>
              </a:rPr>
              <a:t>extends </a:t>
            </a:r>
            <a:r>
              <a:rPr lang="en-US" altLang="en-US" sz="2400" dirty="0" err="1">
                <a:solidFill>
                  <a:srgbClr val="000000"/>
                </a:solidFill>
                <a:latin typeface="Fira Code Medium"/>
              </a:rPr>
              <a:t>JpaRepository</a:t>
            </a:r>
            <a:r>
              <a:rPr lang="en-US" altLang="en-US" sz="2400" dirty="0">
                <a:solidFill>
                  <a:srgbClr val="080808"/>
                </a:solidFill>
                <a:latin typeface="Fira Code Medium"/>
              </a:rPr>
              <a:t>&lt;</a:t>
            </a:r>
            <a:r>
              <a:rPr lang="en-US" altLang="en-US" sz="2400" dirty="0">
                <a:solidFill>
                  <a:srgbClr val="000000"/>
                </a:solidFill>
                <a:latin typeface="Fira Code Medium"/>
              </a:rPr>
              <a:t>Customer</a:t>
            </a:r>
            <a:r>
              <a:rPr lang="en-US" altLang="en-US" sz="2400" dirty="0">
                <a:solidFill>
                  <a:srgbClr val="080808"/>
                </a:solidFill>
                <a:latin typeface="Fira Code Medium"/>
              </a:rPr>
              <a:t>, </a:t>
            </a:r>
            <a:r>
              <a:rPr lang="en-US" altLang="en-US" sz="2400" dirty="0">
                <a:solidFill>
                  <a:srgbClr val="000000"/>
                </a:solidFill>
                <a:latin typeface="Fira Code Medium"/>
              </a:rPr>
              <a:t>Integer</a:t>
            </a:r>
            <a:r>
              <a:rPr lang="en-US" altLang="en-US" sz="2400" dirty="0">
                <a:solidFill>
                  <a:srgbClr val="080808"/>
                </a:solidFill>
                <a:latin typeface="Fira Code Medium"/>
              </a:rPr>
              <a:t>&gt; {</a:t>
            </a:r>
            <a:br>
              <a:rPr lang="en-US" altLang="en-US" sz="2400" dirty="0">
                <a:solidFill>
                  <a:srgbClr val="080808"/>
                </a:solidFill>
                <a:latin typeface="Fira Code Medium"/>
              </a:rPr>
            </a:br>
            <a:endParaRPr lang="en-US" altLang="en-US" sz="2400" dirty="0">
              <a:solidFill>
                <a:srgbClr val="080808"/>
              </a:solidFill>
              <a:latin typeface="Fira Code Medium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2400" dirty="0">
                <a:solidFill>
                  <a:srgbClr val="080808"/>
                </a:solidFill>
                <a:latin typeface="Fira Code Medium"/>
              </a:rPr>
              <a:t>}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FE9205D-E6CC-400B-9432-0019C82B6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197" y="1201604"/>
            <a:ext cx="10370603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18288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dirty="0">
                <a:solidFill>
                  <a:srgbClr val="0033B3"/>
                </a:solidFill>
                <a:latin typeface="Fira Code Medium"/>
              </a:rPr>
              <a:t>public interface </a:t>
            </a:r>
            <a:r>
              <a:rPr lang="en-US" altLang="en-US" sz="2400" dirty="0" err="1">
                <a:solidFill>
                  <a:srgbClr val="000000"/>
                </a:solidFill>
                <a:latin typeface="Fira Code Medium"/>
              </a:rPr>
              <a:t>OfficeRepository</a:t>
            </a:r>
            <a:r>
              <a:rPr lang="en-US" altLang="en-US" sz="2400" dirty="0">
                <a:solidFill>
                  <a:srgbClr val="000000"/>
                </a:solidFill>
                <a:latin typeface="Fira Code Medium"/>
              </a:rPr>
              <a:t> </a:t>
            </a:r>
            <a:r>
              <a:rPr lang="en-US" altLang="en-US" sz="2400" dirty="0">
                <a:solidFill>
                  <a:srgbClr val="0033B3"/>
                </a:solidFill>
                <a:latin typeface="Fira Code Medium"/>
              </a:rPr>
              <a:t>extends </a:t>
            </a:r>
            <a:r>
              <a:rPr lang="en-US" altLang="en-US" sz="2400" dirty="0" err="1">
                <a:solidFill>
                  <a:srgbClr val="000000"/>
                </a:solidFill>
                <a:latin typeface="Fira Code Medium"/>
              </a:rPr>
              <a:t>JpaRepository</a:t>
            </a:r>
            <a:r>
              <a:rPr lang="en-US" altLang="en-US" sz="2400" dirty="0">
                <a:solidFill>
                  <a:srgbClr val="080808"/>
                </a:solidFill>
                <a:latin typeface="Fira Code Medium"/>
              </a:rPr>
              <a:t>&lt;</a:t>
            </a:r>
            <a:r>
              <a:rPr lang="en-US" altLang="en-US" sz="2400" dirty="0">
                <a:solidFill>
                  <a:srgbClr val="000000"/>
                </a:solidFill>
                <a:latin typeface="Fira Code Medium"/>
              </a:rPr>
              <a:t>Office</a:t>
            </a:r>
            <a:r>
              <a:rPr lang="en-US" altLang="en-US" sz="2400" dirty="0">
                <a:solidFill>
                  <a:srgbClr val="080808"/>
                </a:solidFill>
                <a:latin typeface="Fira Code Medium"/>
              </a:rPr>
              <a:t>, </a:t>
            </a:r>
            <a:r>
              <a:rPr lang="en-US" altLang="en-US" sz="2400" dirty="0">
                <a:solidFill>
                  <a:srgbClr val="000000"/>
                </a:solidFill>
                <a:latin typeface="Fira Code Medium"/>
              </a:rPr>
              <a:t>String</a:t>
            </a:r>
            <a:r>
              <a:rPr lang="en-US" altLang="en-US" sz="2400" dirty="0">
                <a:solidFill>
                  <a:srgbClr val="080808"/>
                </a:solidFill>
                <a:latin typeface="Fira Code Medium"/>
              </a:rPr>
              <a:t>&gt;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br>
              <a:rPr lang="en-US" altLang="en-US" sz="2400" dirty="0">
                <a:solidFill>
                  <a:srgbClr val="080808"/>
                </a:solidFill>
                <a:latin typeface="Fira Code Medium"/>
              </a:rPr>
            </a:br>
            <a:r>
              <a:rPr lang="en-US" altLang="en-US" sz="2400" dirty="0">
                <a:solidFill>
                  <a:srgbClr val="080808"/>
                </a:solidFill>
                <a:latin typeface="Fira Code Medium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0833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2C56A2B584D74683D6E20F8EE4B45F" ma:contentTypeVersion="3" ma:contentTypeDescription="Create a new document." ma:contentTypeScope="" ma:versionID="3488d39c8eab32c97cd881aa8f3415ae">
  <xsd:schema xmlns:xsd="http://www.w3.org/2001/XMLSchema" xmlns:xs="http://www.w3.org/2001/XMLSchema" xmlns:p="http://schemas.microsoft.com/office/2006/metadata/properties" xmlns:ns2="2a483ac7-d6ec-4c2e-b4ea-508eba7d4c2d" targetNamespace="http://schemas.microsoft.com/office/2006/metadata/properties" ma:root="true" ma:fieldsID="4e96345ac39e0cb6a36c223c7a28eed1" ns2:_="">
    <xsd:import namespace="2a483ac7-d6ec-4c2e-b4ea-508eba7d4c2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483ac7-d6ec-4c2e-b4ea-508eba7d4c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7311411-CFB4-41DF-B62D-FC7A20066026}"/>
</file>

<file path=customXml/itemProps2.xml><?xml version="1.0" encoding="utf-8"?>
<ds:datastoreItem xmlns:ds="http://schemas.openxmlformats.org/officeDocument/2006/customXml" ds:itemID="{A5262BC6-A48B-4BC3-B724-7CEBAAB69FB0}"/>
</file>

<file path=customXml/itemProps3.xml><?xml version="1.0" encoding="utf-8"?>
<ds:datastoreItem xmlns:ds="http://schemas.openxmlformats.org/officeDocument/2006/customXml" ds:itemID="{590EEDB2-7E09-4765-8716-BA2F0E53630C}"/>
</file>

<file path=docProps/app.xml><?xml version="1.0" encoding="utf-8"?>
<Properties xmlns="http://schemas.openxmlformats.org/officeDocument/2006/extended-properties" xmlns:vt="http://schemas.openxmlformats.org/officeDocument/2006/docPropsVTypes">
  <TotalTime>8726</TotalTime>
  <Words>980</Words>
  <Application>Microsoft Office PowerPoint</Application>
  <PresentationFormat>Widescreen</PresentationFormat>
  <Paragraphs>97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Cordia New</vt:lpstr>
      <vt:lpstr>Fira Code Medium</vt:lpstr>
      <vt:lpstr>Office Theme</vt:lpstr>
      <vt:lpstr>Spring RESTful API  Lab-01</vt:lpstr>
      <vt:lpstr>RESTful Resource</vt:lpstr>
      <vt:lpstr>Step 1: Initializing a Spring Boot Project</vt:lpstr>
      <vt:lpstr>Step 2: Connecting Spring Boot to the Database</vt:lpstr>
      <vt:lpstr>Step 3: Creating an Office Model (1)</vt:lpstr>
      <vt:lpstr>Step 3: Creating an Office Model (2)</vt:lpstr>
      <vt:lpstr>Step 3: Creating an Employee Model (1)</vt:lpstr>
      <vt:lpstr>Step 3: Creating an Employee Model (2)</vt:lpstr>
      <vt:lpstr>Step 4: Creating Repository Classes</vt:lpstr>
      <vt:lpstr>Step 5: Creating Service Class</vt:lpstr>
      <vt:lpstr>Step 6: Creating Controller</vt:lpstr>
      <vt:lpstr>Step 8: Testing the APIs (GET)</vt:lpstr>
      <vt:lpstr>Step 8: Testing the APIs (POST)</vt:lpstr>
      <vt:lpstr>Step 8: Testing the APIs (DELETE)</vt:lpstr>
      <vt:lpstr>Step 8: Testing the APIs (PUT)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Spring Boot</dc:title>
  <dc:creator>pichet limvajiranan</dc:creator>
  <cp:lastModifiedBy>Pichet Limvajiranan</cp:lastModifiedBy>
  <cp:revision>331</cp:revision>
  <dcterms:created xsi:type="dcterms:W3CDTF">2022-01-23T06:11:28Z</dcterms:created>
  <dcterms:modified xsi:type="dcterms:W3CDTF">2023-02-06T01:58:01Z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0x010100C52C56A2B584D74683D6E20F8EE4B45F</vt:lpwstr>
  </property>
</Properties>
</file>