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12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91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24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56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504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35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13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27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11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1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58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3/7/19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78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28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A797-0505-AA45-A63B-E7A6642DD3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Does </a:t>
            </a:r>
            <a:r>
              <a:rPr lang="en-US" sz="9600" dirty="0">
                <a:solidFill>
                  <a:srgbClr val="00B050"/>
                </a:solidFill>
              </a:rPr>
              <a:t>$$$</a:t>
            </a:r>
            <a:r>
              <a:rPr lang="en-US" dirty="0"/>
              <a:t> Win Championships???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D0A57-F0DE-0243-A72A-E2F2E05403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Henry </a:t>
            </a:r>
            <a:r>
              <a:rPr lang="en-US" sz="2000" dirty="0" err="1"/>
              <a:t>Nahmad</a:t>
            </a:r>
            <a:endParaRPr lang="en-US" sz="2000" dirty="0"/>
          </a:p>
          <a:p>
            <a:r>
              <a:rPr lang="en-US" sz="2000" dirty="0"/>
              <a:t>Eric Tsai</a:t>
            </a:r>
          </a:p>
          <a:p>
            <a:r>
              <a:rPr lang="en-US" sz="2000" dirty="0"/>
              <a:t>Omar Howeedy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9EB16-4C09-104D-B7F5-52512EA4D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421" y="3531205"/>
            <a:ext cx="2905431" cy="252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14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9B9B-CFF1-4F4E-88B2-E93C9D20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B74B2-9D9E-EA4C-B8E6-BB8D0EDFB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853754"/>
            <a:ext cx="9603275" cy="3450613"/>
          </a:xfrm>
        </p:spPr>
        <p:txBody>
          <a:bodyPr>
            <a:noAutofit/>
          </a:bodyPr>
          <a:lstStyle/>
          <a:p>
            <a:r>
              <a:rPr lang="en-US" sz="1500" dirty="0"/>
              <a:t>Hypothesis: Our team thought that there would be a correlation between increased payroll and increased team winning</a:t>
            </a:r>
          </a:p>
          <a:p>
            <a:r>
              <a:rPr lang="en-US" sz="1500" dirty="0"/>
              <a:t>Questions asked:</a:t>
            </a:r>
          </a:p>
          <a:p>
            <a:pPr lvl="1"/>
            <a:r>
              <a:rPr lang="en-US" sz="1500" dirty="0"/>
              <a:t>Does increased team payroll spending result in a higher team win percentage?</a:t>
            </a:r>
          </a:p>
          <a:p>
            <a:pPr lvl="1"/>
            <a:r>
              <a:rPr lang="en-US" sz="1500" dirty="0"/>
              <a:t>Is there a relationship between spending and various team performance metrics?</a:t>
            </a:r>
          </a:p>
          <a:p>
            <a:pPr lvl="1"/>
            <a:r>
              <a:rPr lang="en-US" sz="1500" dirty="0"/>
              <a:t>What are the best team metrics to use in order to correlate with team payroll across multiple sports?</a:t>
            </a:r>
          </a:p>
          <a:p>
            <a:pPr lvl="1"/>
            <a:r>
              <a:rPr lang="en-US" sz="1500" dirty="0"/>
              <a:t>What is the best way to compare our findings across sports and time?</a:t>
            </a:r>
          </a:p>
          <a:p>
            <a:r>
              <a:rPr lang="en-US" sz="1500" dirty="0"/>
              <a:t>Reasons why these questions were asked:</a:t>
            </a:r>
          </a:p>
          <a:p>
            <a:pPr lvl="1"/>
            <a:r>
              <a:rPr lang="en-US" sz="1500" dirty="0"/>
              <a:t>We wanted to select, what we thought, was the best representation of overall team success/winning metrics</a:t>
            </a:r>
          </a:p>
          <a:p>
            <a:pPr lvl="1"/>
            <a:r>
              <a:rPr lang="en-US" sz="1500" dirty="0"/>
              <a:t>Our goal was to answer the question of whether there was a correlation or not between these metrics and team payrolls</a:t>
            </a:r>
          </a:p>
          <a:p>
            <a:pPr lvl="1"/>
            <a:r>
              <a:rPr lang="en-US" sz="1500" dirty="0"/>
              <a:t>As a result of this project, we wanted to make conclusions as to which metrics did or did not correlate well with team payroll</a:t>
            </a:r>
          </a:p>
        </p:txBody>
      </p:sp>
    </p:spTree>
    <p:extLst>
      <p:ext uri="{BB962C8B-B14F-4D97-AF65-F5344CB8AC3E}">
        <p14:creationId xmlns:p14="http://schemas.microsoft.com/office/powerpoint/2010/main" val="343947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F0401-1A48-5B46-968A-5E4F6F93F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2D920-9ABF-AC41-B1AA-510B4B0C0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did not find any significant relationship between team payrolls and any of our selected team performance metrics (win percentage and point differential)</a:t>
            </a:r>
          </a:p>
          <a:p>
            <a:r>
              <a:rPr lang="en-US" dirty="0"/>
              <a:t>This phenomenon occurred across all 4 major professional American sports leagues (NFL, MLB, NBA, NHL)</a:t>
            </a:r>
          </a:p>
          <a:p>
            <a:r>
              <a:rPr lang="en-US" dirty="0"/>
              <a:t>Linear regressions were ran on each league, and none of the coefficients were greater than 0.005.</a:t>
            </a:r>
          </a:p>
        </p:txBody>
      </p:sp>
    </p:spTree>
    <p:extLst>
      <p:ext uri="{BB962C8B-B14F-4D97-AF65-F5344CB8AC3E}">
        <p14:creationId xmlns:p14="http://schemas.microsoft.com/office/powerpoint/2010/main" val="15082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CFE6-01C4-9347-BDAD-C72ADD67E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943AC-1293-FD4E-8B37-68F69B008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 of data did we need to answer the questions asked?</a:t>
            </a:r>
          </a:p>
          <a:p>
            <a:pPr lvl="1"/>
            <a:r>
              <a:rPr lang="en-US" dirty="0"/>
              <a:t>We used API pulls to gather data for all 4 sports leagues, related to key team performance metrics</a:t>
            </a:r>
          </a:p>
          <a:p>
            <a:pPr lvl="1"/>
            <a:r>
              <a:rPr lang="en-US" dirty="0"/>
              <a:t>For team payroll data, CSV files were built by our team using various internet sources</a:t>
            </a:r>
          </a:p>
          <a:p>
            <a:pPr lvl="1"/>
            <a:r>
              <a:rPr lang="en-US" dirty="0"/>
              <a:t>We used a single data source, </a:t>
            </a:r>
            <a:r>
              <a:rPr lang="en-US" dirty="0" err="1"/>
              <a:t>SportsRadar</a:t>
            </a:r>
            <a:r>
              <a:rPr lang="en-US" dirty="0"/>
              <a:t>, in order to simplify our API calls across all sports leagues.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454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{FDD62D5D-5059-3F41-9944-93ABE9EB8AC6}tf10001119</Template>
  <TotalTime>46</TotalTime>
  <Words>304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Does $$$ Win Championships???</vt:lpstr>
      <vt:lpstr>Motivation and summary</vt:lpstr>
      <vt:lpstr>SUMMARY OF FINDINGS</vt:lpstr>
      <vt:lpstr>QUESTIONS AND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$$$ Win Championships???</dc:title>
  <dc:creator>Omar Howeedy</dc:creator>
  <cp:lastModifiedBy>Omar Howeedy</cp:lastModifiedBy>
  <cp:revision>6</cp:revision>
  <dcterms:created xsi:type="dcterms:W3CDTF">2019-03-08T01:56:40Z</dcterms:created>
  <dcterms:modified xsi:type="dcterms:W3CDTF">2019-03-08T02:43:23Z</dcterms:modified>
</cp:coreProperties>
</file>