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0AA2-1FBE-40B3-AFF0-EBB70499A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97A69-C4E5-4696-9E97-39CA4207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3C6E-9702-46CC-AFA3-FF9EADC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30E-F29D-4985-BD2D-F28FB420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E715-6A2B-4088-8AA3-7BB9B4BD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0A7C-6038-4A7D-B812-0741C2D7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F2937-94F8-4425-A851-B8FBEF30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92FD-AF15-48E0-BD14-81EF8837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F460-EFBC-46FD-95B2-392D853C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D8A9-E54D-4DF5-8355-12C6A828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89484-BAD4-47BD-84C5-3CDEBC57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B9036-C5CE-4D3B-9FCB-622C33B40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7080-A666-4E83-9347-8CDE3DA1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7010-17ED-42CC-BF16-3FCFA9B5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8B1F-54DE-4D6D-9511-31225807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6311-597A-4BE9-8732-E63CD0C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127C-D3E3-49D9-9372-54676F38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B761-B509-4BBB-AC9C-B27B746C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A080-D777-487A-82F5-622792B7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D5B4-30DE-4CC0-AA50-6CEDA36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887B-C1B9-461C-A4B4-A9CF17D4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0F388-2C9C-4D3C-8139-E1E6105B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6312-F99B-473B-8F45-96BF34A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0D20-A329-46D1-99B4-92DB37F9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C7E3-1E10-4465-B064-6B2DF286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325A-EC7C-4A3E-B85C-1915C46D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E7E5-115A-4277-ADFD-F7FAEC1B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F03CB-0ED6-44C5-9E44-B3E0D2585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160E5-02B9-47AF-A33F-851782D0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8C13D-D58F-43F5-8D3F-B42127E0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1114-DBB8-4B2A-8D03-9D86E92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730-11C4-4665-9E13-F62E7A07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61840-BC23-4DC5-9A8E-4F4C26E79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15A23-3802-4983-9A82-B4489E95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F6A36-8C70-459B-83D3-B7361FB43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957D9-1454-4650-9E33-F2AE00FE0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33930-4A69-45B6-B7CD-F38E6BF3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FBED-B099-426E-9E6D-FED77D83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DB908-59F8-49F9-BE30-91EE301D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5B22-DABD-4F62-ADD0-30B9DB0A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C20D0-1701-47C8-BFD1-B30244F6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3051-ABDD-4555-9416-C3FE8EDE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17579-E9DB-4228-8294-3FE76665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D60E-1721-4407-AA79-B6431A33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8809B-77B9-4813-9372-FA58C0F4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FC5C9-4435-4ADC-88E2-1663319B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6CDC-A0D7-4D36-BD69-DF0E3E1D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F69D-94AF-42A9-9C05-EE7C349B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7465E-23C8-4F09-8D20-C02C2617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F362F-5EF5-43D7-A56B-0C44C173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7731B-8873-49B5-ADC9-5305D6BD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58CC4-8AD5-45C8-AF54-A2BDD59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4F50-7D4B-431C-9693-1D478702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15109-0959-4384-B422-9AF3451D0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B4DB-0467-4795-A3BC-43808E17E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2A06-224B-4796-91BA-80EA5CAD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B225-12B4-400D-B983-7C76374A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D13B-5DAB-4758-A49E-7F0C2AA4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DBDB5-1916-4C1C-B682-D377B494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724AD-61DD-48CC-9E84-82C2FEC3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69A2-1097-4B49-BAB0-55EEEF74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F830-D14A-434C-B072-B74BA23E90C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D968-22AB-4103-85FE-44F9BAA7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D0B6-C5E4-4ECC-A559-F61F30CE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725C-77BC-4966-88A5-6783C264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8DC448-1282-4A5A-ABA3-C8EB80B44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353536"/>
            <a:ext cx="9144000" cy="450105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Discussion Section </a:t>
            </a:r>
            <a:r>
              <a:rPr lang="en-US" dirty="0" err="1">
                <a:latin typeface="Century Gothic" panose="020B0502020202020204" pitchFamily="34" charset="0"/>
              </a:rPr>
              <a:t>class</a:t>
            </a:r>
            <a:r>
              <a:rPr lang="en-US" b="1" i="1" u="sng" dirty="0" err="1">
                <a:latin typeface="Century Gothic" panose="020B0502020202020204" pitchFamily="34" charset="0"/>
              </a:rPr>
              <a:t>C</a:t>
            </a:r>
            <a:r>
              <a:rPr lang="en-US" dirty="0" err="1">
                <a:latin typeface="Century Gothic" panose="020B0502020202020204" pitchFamily="34" charset="0"/>
              </a:rPr>
              <a:t>fier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Emma Roberts With Flooded With &amp;quot;General Kenobi&amp;quot; After She Says &amp;quot;Hello There&amp;quot;">
            <a:extLst>
              <a:ext uri="{FF2B5EF4-FFF2-40B4-BE49-F238E27FC236}">
                <a16:creationId xmlns:a16="http://schemas.microsoft.com/office/drawing/2014/main" id="{3AC87C88-13E6-44A5-8E1A-F79E9941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95431"/>
            <a:ext cx="74866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0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C359-0F58-478F-804B-3A7648436AE2}"/>
              </a:ext>
            </a:extLst>
          </p:cNvPr>
          <p:cNvSpPr txBox="1"/>
          <p:nvPr/>
        </p:nvSpPr>
        <p:spPr>
          <a:xfrm>
            <a:off x="2220897" y="5686451"/>
            <a:ext cx="7750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Let’s just jump right into it</a:t>
            </a:r>
          </a:p>
        </p:txBody>
      </p:sp>
      <p:pic>
        <p:nvPicPr>
          <p:cNvPr id="1026" name="Picture 2" descr="Soldier Salute While Jumping From Plane - Imgur">
            <a:extLst>
              <a:ext uri="{FF2B5EF4-FFF2-40B4-BE49-F238E27FC236}">
                <a16:creationId xmlns:a16="http://schemas.microsoft.com/office/drawing/2014/main" id="{1FC4596A-06D7-46D0-99C4-87A23217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59" y="989090"/>
            <a:ext cx="6234881" cy="415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5FC1B-5399-4942-8430-CB72403F12ED}"/>
              </a:ext>
            </a:extLst>
          </p:cNvPr>
          <p:cNvSpPr txBox="1"/>
          <p:nvPr/>
        </p:nvSpPr>
        <p:spPr>
          <a:xfrm>
            <a:off x="2407298" y="1604865"/>
            <a:ext cx="240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Math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5F413-EE63-40B1-89D5-9A36535F8D6F}"/>
              </a:ext>
            </a:extLst>
          </p:cNvPr>
          <p:cNvSpPr txBox="1"/>
          <p:nvPr/>
        </p:nvSpPr>
        <p:spPr>
          <a:xfrm>
            <a:off x="5347757" y="2139820"/>
            <a:ext cx="240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9198C-4B3C-4B08-988E-422E8CBEEEBB}"/>
              </a:ext>
            </a:extLst>
          </p:cNvPr>
          <p:cNvSpPr txBox="1"/>
          <p:nvPr/>
        </p:nvSpPr>
        <p:spPr>
          <a:xfrm>
            <a:off x="6768042" y="3613715"/>
            <a:ext cx="240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More Math</a:t>
            </a:r>
          </a:p>
        </p:txBody>
      </p:sp>
    </p:spTree>
    <p:extLst>
      <p:ext uri="{BB962C8B-B14F-4D97-AF65-F5344CB8AC3E}">
        <p14:creationId xmlns:p14="http://schemas.microsoft.com/office/powerpoint/2010/main" val="20037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n on AI &amp;amp; ML Memes">
            <a:extLst>
              <a:ext uri="{FF2B5EF4-FFF2-40B4-BE49-F238E27FC236}">
                <a16:creationId xmlns:a16="http://schemas.microsoft.com/office/drawing/2014/main" id="{1A734D46-4C0F-4CCE-A24F-BB8FACCE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2" y="788281"/>
            <a:ext cx="5312229" cy="484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rstanding Machine Learning through Memes | by Harsh Aryan | Nybles |  Medium">
            <a:extLst>
              <a:ext uri="{FF2B5EF4-FFF2-40B4-BE49-F238E27FC236}">
                <a16:creationId xmlns:a16="http://schemas.microsoft.com/office/drawing/2014/main" id="{11F25DB2-FC9B-48AC-9F51-720F4546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01" y="436113"/>
            <a:ext cx="5168530" cy="5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4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differences between Data Science, Artificial Intelligence, Machine  Learning, and Deep Learning | by Naresh Thakur | Artificial Intelligence in  Plain English">
            <a:extLst>
              <a:ext uri="{FF2B5EF4-FFF2-40B4-BE49-F238E27FC236}">
                <a16:creationId xmlns:a16="http://schemas.microsoft.com/office/drawing/2014/main" id="{5067D93E-99E1-4A26-95DA-FB62A093B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88137"/>
            <a:ext cx="61912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D4ADD4-0360-473D-9397-E53B78FA5C7C}"/>
              </a:ext>
            </a:extLst>
          </p:cNvPr>
          <p:cNvSpPr txBox="1"/>
          <p:nvPr/>
        </p:nvSpPr>
        <p:spPr>
          <a:xfrm>
            <a:off x="1555879" y="775500"/>
            <a:ext cx="900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science, AI, Machine Learning, etc.</a:t>
            </a:r>
          </a:p>
        </p:txBody>
      </p:sp>
    </p:spTree>
    <p:extLst>
      <p:ext uri="{BB962C8B-B14F-4D97-AF65-F5344CB8AC3E}">
        <p14:creationId xmlns:p14="http://schemas.microsoft.com/office/powerpoint/2010/main" val="231709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C4022-0658-4BE5-98CB-89473DF0707E}"/>
              </a:ext>
            </a:extLst>
          </p:cNvPr>
          <p:cNvSpPr txBox="1"/>
          <p:nvPr/>
        </p:nvSpPr>
        <p:spPr>
          <a:xfrm>
            <a:off x="2332653" y="1287625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Data science is an art of computer, math, and analysis</a:t>
            </a:r>
          </a:p>
        </p:txBody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2CFA12A1-983A-493D-8414-488818EC1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186" y="2648849"/>
            <a:ext cx="2394146" cy="2394146"/>
          </a:xfrm>
          <a:prstGeom prst="rect">
            <a:avLst/>
          </a:prstGeom>
        </p:spPr>
      </p:pic>
      <p:pic>
        <p:nvPicPr>
          <p:cNvPr id="6" name="Graphic 5" descr="Presentation with pie chart with solid fill">
            <a:extLst>
              <a:ext uri="{FF2B5EF4-FFF2-40B4-BE49-F238E27FC236}">
                <a16:creationId xmlns:a16="http://schemas.microsoft.com/office/drawing/2014/main" id="{6AE772CE-70FA-474F-A051-258352A4D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058" y="2648849"/>
            <a:ext cx="2394147" cy="2394147"/>
          </a:xfrm>
          <a:prstGeom prst="rect">
            <a:avLst/>
          </a:prstGeom>
        </p:spPr>
      </p:pic>
      <p:pic>
        <p:nvPicPr>
          <p:cNvPr id="8" name="Graphic 7" descr="Trigonometry outline">
            <a:extLst>
              <a:ext uri="{FF2B5EF4-FFF2-40B4-BE49-F238E27FC236}">
                <a16:creationId xmlns:a16="http://schemas.microsoft.com/office/drawing/2014/main" id="{EE619025-07F8-4725-91EB-68D8DE749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8334" y="2517953"/>
            <a:ext cx="2394147" cy="2394147"/>
          </a:xfrm>
          <a:prstGeom prst="rect">
            <a:avLst/>
          </a:prstGeom>
        </p:spPr>
      </p:pic>
      <p:pic>
        <p:nvPicPr>
          <p:cNvPr id="10" name="Graphic 9" descr="Paint brush with solid fill">
            <a:extLst>
              <a:ext uri="{FF2B5EF4-FFF2-40B4-BE49-F238E27FC236}">
                <a16:creationId xmlns:a16="http://schemas.microsoft.com/office/drawing/2014/main" id="{A36A6B0A-974F-4DD0-99D7-AA3250A0B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5827" y="1023124"/>
            <a:ext cx="914400" cy="914400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FC281893-45CA-4DE4-870A-87EA42ACCF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860" y="3369216"/>
            <a:ext cx="914400" cy="914400"/>
          </a:xfrm>
          <a:prstGeom prst="rect">
            <a:avLst/>
          </a:prstGeom>
        </p:spPr>
      </p:pic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BC7BF9B9-2E84-437A-8C01-397715BD20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8206" y="33692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I end up using Machine Learning in Optics/Photonics Applications for my  PhD | by Sunny Chugh | Towards Data Science">
            <a:extLst>
              <a:ext uri="{FF2B5EF4-FFF2-40B4-BE49-F238E27FC236}">
                <a16:creationId xmlns:a16="http://schemas.microsoft.com/office/drawing/2014/main" id="{123FF497-472E-4D04-AF81-28104E71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901498"/>
            <a:ext cx="54864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E900A4-C529-4BF1-B971-7B0EFE83C606}"/>
              </a:ext>
            </a:extLst>
          </p:cNvPr>
          <p:cNvSpPr txBox="1"/>
          <p:nvPr/>
        </p:nvSpPr>
        <p:spPr>
          <a:xfrm>
            <a:off x="2453951" y="662473"/>
            <a:ext cx="7259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Basically, math is the backbone of data science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2622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nd new days — Ladies and gentlemen… L typing on a computer!">
            <a:extLst>
              <a:ext uri="{FF2B5EF4-FFF2-40B4-BE49-F238E27FC236}">
                <a16:creationId xmlns:a16="http://schemas.microsoft.com/office/drawing/2014/main" id="{A6B9EB58-B9A6-4A00-A6AA-82E2CD3BC7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38363"/>
            <a:ext cx="47625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348FC-EAD8-4062-9267-0A9F3C1EEF28}"/>
              </a:ext>
            </a:extLst>
          </p:cNvPr>
          <p:cNvSpPr txBox="1"/>
          <p:nvPr/>
        </p:nvSpPr>
        <p:spPr>
          <a:xfrm>
            <a:off x="2148373" y="1064517"/>
            <a:ext cx="781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Let’s learn python</a:t>
            </a:r>
          </a:p>
        </p:txBody>
      </p:sp>
    </p:spTree>
    <p:extLst>
      <p:ext uri="{BB962C8B-B14F-4D97-AF65-F5344CB8AC3E}">
        <p14:creationId xmlns:p14="http://schemas.microsoft.com/office/powerpoint/2010/main" val="214352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mazon.com: South Park Kyle Broflovski Vynil Car Sticker Decal - Select  Size: Arts, Crafts &amp;amp; Sewing">
            <a:extLst>
              <a:ext uri="{FF2B5EF4-FFF2-40B4-BE49-F238E27FC236}">
                <a16:creationId xmlns:a16="http://schemas.microsoft.com/office/drawing/2014/main" id="{E270F01D-AB28-4993-8AA4-A9DB2336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52" y="1285875"/>
            <a:ext cx="2774496" cy="277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CF1B1-B1DC-460E-BC40-5491DF4D0EBD}"/>
              </a:ext>
            </a:extLst>
          </p:cNvPr>
          <p:cNvSpPr txBox="1"/>
          <p:nvPr/>
        </p:nvSpPr>
        <p:spPr>
          <a:xfrm>
            <a:off x="1812471" y="522514"/>
            <a:ext cx="8490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But you know, I learned something 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79EAB-0002-4F95-8567-B52F18D905FF}"/>
              </a:ext>
            </a:extLst>
          </p:cNvPr>
          <p:cNvSpPr txBox="1"/>
          <p:nvPr/>
        </p:nvSpPr>
        <p:spPr>
          <a:xfrm>
            <a:off x="2862164" y="4170784"/>
            <a:ext cx="6391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With combination of math, python, and data analysis, we can work with big data</a:t>
            </a:r>
          </a:p>
        </p:txBody>
      </p:sp>
    </p:spTree>
    <p:extLst>
      <p:ext uri="{BB962C8B-B14F-4D97-AF65-F5344CB8AC3E}">
        <p14:creationId xmlns:p14="http://schemas.microsoft.com/office/powerpoint/2010/main" val="293908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Lee</dc:creator>
  <cp:lastModifiedBy>Nathan Lee</cp:lastModifiedBy>
  <cp:revision>13</cp:revision>
  <dcterms:created xsi:type="dcterms:W3CDTF">2021-07-08T06:22:56Z</dcterms:created>
  <dcterms:modified xsi:type="dcterms:W3CDTF">2021-07-12T04:36:12Z</dcterms:modified>
</cp:coreProperties>
</file>