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88F23D27-2AC8-4F90-986B-CEB0B41FACCD}" type="datetimeFigureOut">
              <a:rPr lang="zh-CN" altLang="en-US" smtClean="0"/>
              <a:t>2014/8/26</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DEB4401-825B-4E38-A915-7DD6442DC9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88F23D27-2AC8-4F90-986B-CEB0B41FACCD}" type="datetimeFigureOut">
              <a:rPr lang="zh-CN" altLang="en-US" smtClean="0"/>
              <a:t>2014/8/26</a:t>
            </a:fld>
            <a:endParaRPr lang="zh-CN" altLang="en-US"/>
          </a:p>
        </p:txBody>
      </p:sp>
      <p:sp>
        <p:nvSpPr>
          <p:cNvPr id="27" name="灯片编号占位符 26"/>
          <p:cNvSpPr>
            <a:spLocks noGrp="1"/>
          </p:cNvSpPr>
          <p:nvPr>
            <p:ph type="sldNum" sz="quarter" idx="11"/>
          </p:nvPr>
        </p:nvSpPr>
        <p:spPr/>
        <p:txBody>
          <a:bodyPr rtlCol="0"/>
          <a:lstStyle/>
          <a:p>
            <a:fld id="{9DEB4401-825B-4E38-A915-7DD6442DC99C}"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88F23D27-2AC8-4F90-986B-CEB0B41FACCD}" type="datetimeFigureOut">
              <a:rPr lang="zh-CN" altLang="en-US" smtClean="0"/>
              <a:t>2014/8/26</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8F23D27-2AC8-4F90-986B-CEB0B41FACCD}" type="datetimeFigureOut">
              <a:rPr lang="zh-CN" altLang="en-US" smtClean="0"/>
              <a:t>2014/8/26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EB4401-825B-4E38-A915-7DD6442DC9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8F23D27-2AC8-4F90-986B-CEB0B41FACCD}" type="datetimeFigureOut">
              <a:rPr lang="zh-CN" altLang="en-US" smtClean="0"/>
              <a:t>2014/8/26</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DEB4401-825B-4E38-A915-7DD6442DC9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3</a:t>
            </a:r>
            <a:r>
              <a:rPr lang="zh-CN" altLang="zh-CN" dirty="0"/>
              <a:t>章</a:t>
            </a:r>
            <a:r>
              <a:rPr lang="en-US" altLang="zh-CN" dirty="0"/>
              <a:t>  </a:t>
            </a:r>
            <a:r>
              <a:rPr lang="zh-CN" altLang="zh-CN" dirty="0"/>
              <a:t>常用</a:t>
            </a:r>
            <a:r>
              <a:rPr lang="en-US" altLang="zh-CN" dirty="0"/>
              <a:t>Shell</a:t>
            </a:r>
            <a:r>
              <a:rPr lang="zh-CN" altLang="zh-CN" dirty="0"/>
              <a:t>（</a:t>
            </a:r>
            <a:r>
              <a:rPr lang="en-US" altLang="zh-CN" dirty="0"/>
              <a:t>Bash</a:t>
            </a:r>
            <a:r>
              <a:rPr lang="zh-CN" altLang="zh-CN" dirty="0"/>
              <a:t>）命令</a:t>
            </a:r>
            <a:endParaRPr lang="zh-CN" altLang="en-US" dirty="0"/>
          </a:p>
        </p:txBody>
      </p:sp>
    </p:spTree>
    <p:extLst>
      <p:ext uri="{BB962C8B-B14F-4D97-AF65-F5344CB8AC3E}">
        <p14:creationId xmlns:p14="http://schemas.microsoft.com/office/powerpoint/2010/main" val="198023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3.1.8  find</a:t>
            </a:r>
            <a:r>
              <a:rPr lang="zh-CN" altLang="zh-CN" dirty="0"/>
              <a:t>命令实例：查找文件或目录</a:t>
            </a:r>
            <a:endParaRPr lang="zh-CN" altLang="en-US" dirty="0"/>
          </a:p>
        </p:txBody>
      </p:sp>
      <p:sp>
        <p:nvSpPr>
          <p:cNvPr id="3" name="内容占位符 2"/>
          <p:cNvSpPr>
            <a:spLocks noGrp="1"/>
          </p:cNvSpPr>
          <p:nvPr>
            <p:ph idx="1"/>
          </p:nvPr>
        </p:nvSpPr>
        <p:spPr/>
        <p:txBody>
          <a:bodyPr/>
          <a:lstStyle/>
          <a:p>
            <a:r>
              <a:rPr lang="en-US" altLang="zh-CN" dirty="0"/>
              <a:t>find</a:t>
            </a:r>
            <a:r>
              <a:rPr lang="zh-CN" altLang="zh-CN" dirty="0"/>
              <a:t>命令是</a:t>
            </a:r>
            <a:r>
              <a:rPr lang="en-US" altLang="zh-CN" dirty="0"/>
              <a:t>Linux</a:t>
            </a:r>
            <a:r>
              <a:rPr lang="zh-CN" altLang="zh-CN" dirty="0"/>
              <a:t>系统中最重要也是最常用的命令之一。</a:t>
            </a:r>
            <a:r>
              <a:rPr lang="en-US" altLang="zh-CN" dirty="0"/>
              <a:t>find</a:t>
            </a:r>
            <a:r>
              <a:rPr lang="zh-CN" altLang="zh-CN" dirty="0"/>
              <a:t>命令用于根据你指定的参数搜索和定位文件和目录的列表。</a:t>
            </a:r>
            <a:r>
              <a:rPr lang="en-US" altLang="zh-CN" dirty="0"/>
              <a:t>find</a:t>
            </a:r>
            <a:r>
              <a:rPr lang="zh-CN" altLang="zh-CN" dirty="0"/>
              <a:t>命令可以在多种情况下使用，比如你可以通过权限、用户、用户组、文件类型、日期、大小和其它可能的条件来查找文件。</a:t>
            </a:r>
          </a:p>
          <a:p>
            <a:endParaRPr lang="zh-CN" altLang="en-US" dirty="0"/>
          </a:p>
        </p:txBody>
      </p:sp>
    </p:spTree>
    <p:extLst>
      <p:ext uri="{BB962C8B-B14F-4D97-AF65-F5344CB8AC3E}">
        <p14:creationId xmlns:p14="http://schemas.microsoft.com/office/powerpoint/2010/main" val="293625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3.2  </a:t>
            </a:r>
            <a:r>
              <a:rPr lang="zh-CN" altLang="zh-CN" dirty="0">
                <a:effectLst/>
              </a:rPr>
              <a:t>操作文件和目录</a:t>
            </a:r>
            <a:endParaRPr lang="zh-CN" altLang="en-US" dirty="0"/>
          </a:p>
        </p:txBody>
      </p:sp>
    </p:spTree>
    <p:extLst>
      <p:ext uri="{BB962C8B-B14F-4D97-AF65-F5344CB8AC3E}">
        <p14:creationId xmlns:p14="http://schemas.microsoft.com/office/powerpoint/2010/main" val="52268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3.2.1  touch</a:t>
            </a:r>
            <a:r>
              <a:rPr lang="zh-CN" altLang="zh-CN" dirty="0"/>
              <a:t>命令实例：创建文件</a:t>
            </a:r>
            <a:endParaRPr lang="zh-CN" altLang="en-US" dirty="0"/>
          </a:p>
        </p:txBody>
      </p:sp>
      <p:sp>
        <p:nvSpPr>
          <p:cNvPr id="5" name="内容占位符 4"/>
          <p:cNvSpPr>
            <a:spLocks noGrp="1"/>
          </p:cNvSpPr>
          <p:nvPr>
            <p:ph idx="1"/>
          </p:nvPr>
        </p:nvSpPr>
        <p:spPr/>
        <p:txBody>
          <a:bodyPr>
            <a:normAutofit fontScale="85000" lnSpcReduction="10000"/>
          </a:bodyPr>
          <a:lstStyle/>
          <a:p>
            <a:r>
              <a:rPr lang="zh-CN" altLang="zh-CN" dirty="0"/>
              <a:t>在</a:t>
            </a:r>
            <a:r>
              <a:rPr lang="en-US" altLang="zh-CN" dirty="0"/>
              <a:t>Linux</a:t>
            </a:r>
            <a:r>
              <a:rPr lang="zh-CN" altLang="zh-CN" dirty="0"/>
              <a:t>中，每个文件都关联一个时间戳，并且每个文件都会存储最近一次访问的时间，最近一次修改的时间和最近一次变更的时间等信息。所以，无论何时我们创建一个新文件，访问或修改一个已存在的文件，文件的时间戳都会自动地更新。</a:t>
            </a:r>
          </a:p>
          <a:p>
            <a:r>
              <a:rPr lang="en-US" altLang="zh-CN" dirty="0"/>
              <a:t>touch</a:t>
            </a:r>
            <a:r>
              <a:rPr lang="zh-CN" altLang="zh-CN" dirty="0"/>
              <a:t>命令就可用于创建，变更和修改文件的时间戳。它是</a:t>
            </a:r>
            <a:r>
              <a:rPr lang="en-US" altLang="zh-CN" dirty="0"/>
              <a:t>Linux</a:t>
            </a:r>
            <a:r>
              <a:rPr lang="zh-CN" altLang="zh-CN" dirty="0"/>
              <a:t>操作系统的标准程序。</a:t>
            </a:r>
            <a:r>
              <a:rPr lang="en-US" altLang="zh-CN" dirty="0"/>
              <a:t>touch</a:t>
            </a:r>
            <a:r>
              <a:rPr lang="zh-CN" altLang="zh-CN" dirty="0"/>
              <a:t>命令有如下选项：</a:t>
            </a:r>
          </a:p>
          <a:p>
            <a:pPr lvl="0"/>
            <a:r>
              <a:rPr lang="en-US" altLang="zh-CN" dirty="0"/>
              <a:t>-a</a:t>
            </a:r>
            <a:r>
              <a:rPr lang="zh-CN" altLang="zh-CN" dirty="0"/>
              <a:t>：只改变访问时间</a:t>
            </a:r>
          </a:p>
          <a:p>
            <a:pPr lvl="0"/>
            <a:r>
              <a:rPr lang="en-US" altLang="zh-CN" dirty="0"/>
              <a:t>-c</a:t>
            </a:r>
            <a:r>
              <a:rPr lang="zh-CN" altLang="zh-CN" dirty="0"/>
              <a:t>：不创建任何文件</a:t>
            </a:r>
          </a:p>
          <a:p>
            <a:pPr lvl="0"/>
            <a:r>
              <a:rPr lang="en-US" altLang="zh-CN" dirty="0"/>
              <a:t>-m</a:t>
            </a:r>
            <a:r>
              <a:rPr lang="zh-CN" altLang="zh-CN" dirty="0"/>
              <a:t>：只改变修改时间</a:t>
            </a:r>
          </a:p>
          <a:p>
            <a:pPr lvl="0"/>
            <a:r>
              <a:rPr lang="en-US" altLang="zh-CN" dirty="0"/>
              <a:t>-r</a:t>
            </a:r>
            <a:r>
              <a:rPr lang="zh-CN" altLang="zh-CN" dirty="0"/>
              <a:t>：使用指定文件的时间替代当前时间</a:t>
            </a:r>
          </a:p>
          <a:p>
            <a:pPr lvl="0"/>
            <a:r>
              <a:rPr lang="en-US" altLang="zh-CN" dirty="0"/>
              <a:t>-t</a:t>
            </a:r>
            <a:r>
              <a:rPr lang="zh-CN" altLang="zh-CN" dirty="0"/>
              <a:t>：使用 </a:t>
            </a:r>
            <a:r>
              <a:rPr lang="en-US" altLang="zh-CN" dirty="0"/>
              <a:t>[[CC]YY]</a:t>
            </a:r>
            <a:r>
              <a:rPr lang="en-US" altLang="zh-CN" dirty="0" err="1"/>
              <a:t>MMDDhhmm</a:t>
            </a:r>
            <a:r>
              <a:rPr lang="en-US" altLang="zh-CN" dirty="0"/>
              <a:t>[.</a:t>
            </a:r>
            <a:r>
              <a:rPr lang="en-US" altLang="zh-CN" dirty="0" err="1"/>
              <a:t>ss</a:t>
            </a:r>
            <a:r>
              <a:rPr lang="en-US" altLang="zh-CN" dirty="0"/>
              <a:t>] </a:t>
            </a:r>
            <a:r>
              <a:rPr lang="zh-CN" altLang="zh-CN" dirty="0"/>
              <a:t>替代当前时间</a:t>
            </a:r>
          </a:p>
          <a:p>
            <a:endParaRPr lang="zh-CN" altLang="en-US" dirty="0"/>
          </a:p>
        </p:txBody>
      </p:sp>
    </p:spTree>
    <p:extLst>
      <p:ext uri="{BB962C8B-B14F-4D97-AF65-F5344CB8AC3E}">
        <p14:creationId xmlns:p14="http://schemas.microsoft.com/office/powerpoint/2010/main" val="392133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en-US" altLang="zh-CN" dirty="0" err="1"/>
              <a:t>mkdir</a:t>
            </a:r>
            <a:r>
              <a:rPr lang="zh-CN" altLang="zh-CN" dirty="0"/>
              <a:t>命令实例：创建目录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mkdir</a:t>
            </a:r>
            <a:r>
              <a:rPr lang="zh-CN" altLang="zh-CN" dirty="0"/>
              <a:t>命令用于创建一个新目录。最基本的</a:t>
            </a:r>
            <a:r>
              <a:rPr lang="en-US" altLang="zh-CN" dirty="0" err="1"/>
              <a:t>mkdir</a:t>
            </a:r>
            <a:r>
              <a:rPr lang="zh-CN" altLang="zh-CN" dirty="0"/>
              <a:t>命令的使用方法如下所示：</a:t>
            </a:r>
          </a:p>
          <a:p>
            <a:r>
              <a:rPr lang="x-none" altLang="zh-CN" dirty="0"/>
              <a:t>$ mkdir &lt;dirname&gt;</a:t>
            </a:r>
            <a:endParaRPr lang="zh-CN" altLang="zh-CN" dirty="0"/>
          </a:p>
          <a:p>
            <a:r>
              <a:rPr lang="zh-CN" altLang="zh-CN" dirty="0"/>
              <a:t>上述命令将用给定的目录名在当前目录下创建一个目录。</a:t>
            </a:r>
          </a:p>
          <a:p>
            <a:r>
              <a:rPr lang="zh-CN" altLang="zh-CN" dirty="0"/>
              <a:t>你并不一定要在一个目录下来创建这个目录的新目录。你可以使用相对或绝对路径来创建它们。我们假设你在你账号的主目录，并且刚创建了一个目录</a:t>
            </a:r>
            <a:r>
              <a:rPr lang="en-US" altLang="zh-CN" dirty="0"/>
              <a:t>backup(/home/</a:t>
            </a:r>
            <a:r>
              <a:rPr lang="en-US" altLang="zh-CN" dirty="0" err="1"/>
              <a:t>yantaol</a:t>
            </a:r>
            <a:r>
              <a:rPr lang="en-US" altLang="zh-CN" dirty="0"/>
              <a:t>/backup)</a:t>
            </a:r>
            <a:r>
              <a:rPr lang="zh-CN" altLang="zh-CN" dirty="0"/>
              <a:t>。现在你想在</a:t>
            </a:r>
            <a:r>
              <a:rPr lang="en-US" altLang="zh-CN" dirty="0"/>
              <a:t>backup</a:t>
            </a:r>
            <a:r>
              <a:rPr lang="zh-CN" altLang="zh-CN" dirty="0"/>
              <a:t>中创建一个名为</a:t>
            </a:r>
            <a:r>
              <a:rPr lang="en-US" altLang="zh-CN" dirty="0"/>
              <a:t>old</a:t>
            </a:r>
            <a:r>
              <a:rPr lang="zh-CN" altLang="zh-CN" dirty="0"/>
              <a:t>的目录，那么你既可以使用相对</a:t>
            </a:r>
            <a:r>
              <a:rPr lang="zh-CN" altLang="zh-CN" dirty="0" smtClean="0"/>
              <a:t>路径</a:t>
            </a:r>
            <a:r>
              <a:rPr lang="zh-CN" altLang="en-US" dirty="0" smtClean="0"/>
              <a:t>。</a:t>
            </a:r>
            <a:endParaRPr lang="zh-CN" altLang="en-US" dirty="0"/>
          </a:p>
        </p:txBody>
      </p:sp>
    </p:spTree>
    <p:extLst>
      <p:ext uri="{BB962C8B-B14F-4D97-AF65-F5344CB8AC3E}">
        <p14:creationId xmlns:p14="http://schemas.microsoft.com/office/powerpoint/2010/main" val="181558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3.2.3  </a:t>
            </a:r>
            <a:r>
              <a:rPr lang="en-US" altLang="zh-CN" dirty="0" err="1"/>
              <a:t>cp</a:t>
            </a:r>
            <a:r>
              <a:rPr lang="zh-CN" altLang="zh-CN" dirty="0"/>
              <a:t>命令实例：复制文件或目录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在</a:t>
            </a:r>
            <a:r>
              <a:rPr lang="en-US" altLang="zh-CN" dirty="0"/>
              <a:t>Linux</a:t>
            </a:r>
            <a:r>
              <a:rPr lang="zh-CN" altLang="zh-CN" dirty="0"/>
              <a:t>下，我们可以使用</a:t>
            </a:r>
            <a:r>
              <a:rPr lang="en-US" altLang="zh-CN" dirty="0" err="1"/>
              <a:t>cp</a:t>
            </a:r>
            <a:r>
              <a:rPr lang="zh-CN" altLang="zh-CN" dirty="0"/>
              <a:t>命令拷贝文件和目录。</a:t>
            </a:r>
            <a:r>
              <a:rPr lang="en-US" altLang="zh-CN" dirty="0" err="1"/>
              <a:t>cp</a:t>
            </a:r>
            <a:r>
              <a:rPr lang="zh-CN" altLang="zh-CN" dirty="0"/>
              <a:t>命令用于将文件从一个地方拷贝到另一个地方的命令。原来的文件保持不变，新文件可能保持原名或用一个不同的名字。</a:t>
            </a:r>
          </a:p>
          <a:p>
            <a:r>
              <a:rPr lang="zh-CN" altLang="zh-CN" dirty="0"/>
              <a:t>使用</a:t>
            </a:r>
            <a:r>
              <a:rPr lang="en-US" altLang="zh-CN" dirty="0" err="1"/>
              <a:t>cp</a:t>
            </a:r>
            <a:r>
              <a:rPr lang="zh-CN" altLang="zh-CN" dirty="0"/>
              <a:t>命令拷贝文件和目录的语法有一下几种：</a:t>
            </a:r>
          </a:p>
          <a:p>
            <a:r>
              <a:rPr lang="x-none" altLang="zh-CN" dirty="0"/>
              <a:t>$ cp [OPTION] SOURCE DEST			#</a:t>
            </a:r>
            <a:r>
              <a:rPr lang="zh-CN" altLang="zh-CN" dirty="0"/>
              <a:t>拷贝源文件到目标文件</a:t>
            </a:r>
          </a:p>
          <a:p>
            <a:r>
              <a:rPr lang="x-none" altLang="zh-CN" dirty="0"/>
              <a:t>$ cp [OPTION] SOURCE… DIRECTORY		#</a:t>
            </a:r>
            <a:r>
              <a:rPr lang="zh-CN" altLang="zh-CN" dirty="0"/>
              <a:t>拷贝一个或多个源文件到一个目录</a:t>
            </a:r>
          </a:p>
          <a:p>
            <a:r>
              <a:rPr lang="x-none" altLang="zh-CN" dirty="0"/>
              <a:t>$ cp [OPTION] -t DIRECTORY SOURCE…	#</a:t>
            </a:r>
            <a:r>
              <a:rPr lang="zh-CN" altLang="zh-CN" dirty="0"/>
              <a:t>同上</a:t>
            </a:r>
          </a:p>
          <a:p>
            <a:endParaRPr lang="zh-CN" altLang="en-US" dirty="0"/>
          </a:p>
        </p:txBody>
      </p:sp>
    </p:spTree>
    <p:extLst>
      <p:ext uri="{BB962C8B-B14F-4D97-AF65-F5344CB8AC3E}">
        <p14:creationId xmlns:p14="http://schemas.microsoft.com/office/powerpoint/2010/main" val="124547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ln</a:t>
            </a:r>
            <a:r>
              <a:rPr lang="zh-CN" altLang="zh-CN" dirty="0"/>
              <a:t>命令实例：链接文件或目录</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ln</a:t>
            </a:r>
            <a:r>
              <a:rPr lang="zh-CN" altLang="zh-CN" dirty="0"/>
              <a:t>命令用于创建软链接或硬链接。我们在</a:t>
            </a:r>
            <a:r>
              <a:rPr lang="en-US" altLang="zh-CN" dirty="0"/>
              <a:t>3.1.1</a:t>
            </a:r>
            <a:r>
              <a:rPr lang="zh-CN" altLang="zh-CN" dirty="0"/>
              <a:t>节介绍</a:t>
            </a:r>
            <a:r>
              <a:rPr lang="en-US" altLang="zh-CN" dirty="0" err="1"/>
              <a:t>ls</a:t>
            </a:r>
            <a:r>
              <a:rPr lang="zh-CN" altLang="zh-CN" dirty="0"/>
              <a:t>命令时，讲述了</a:t>
            </a:r>
            <a:r>
              <a:rPr lang="en-US" altLang="zh-CN" dirty="0" err="1"/>
              <a:t>ls</a:t>
            </a:r>
            <a:r>
              <a:rPr lang="en-US" altLang="zh-CN" dirty="0"/>
              <a:t> -l</a:t>
            </a:r>
            <a:r>
              <a:rPr lang="zh-CN" altLang="zh-CN" dirty="0"/>
              <a:t>命令列出的每一条目的第一个字符指示文件类型，当一个字符是‘</a:t>
            </a:r>
            <a:r>
              <a:rPr lang="en-US" altLang="zh-CN" dirty="0"/>
              <a:t>l</a:t>
            </a:r>
            <a:r>
              <a:rPr lang="zh-CN" altLang="zh-CN" dirty="0"/>
              <a:t>’（小写的</a:t>
            </a:r>
            <a:r>
              <a:rPr lang="en-US" altLang="zh-CN" dirty="0"/>
              <a:t>L</a:t>
            </a:r>
            <a:r>
              <a:rPr lang="zh-CN" altLang="zh-CN" dirty="0"/>
              <a:t>）时，即表示它是一个软链接。</a:t>
            </a:r>
          </a:p>
          <a:p>
            <a:pPr lvl="0"/>
            <a:r>
              <a:rPr lang="zh-CN" altLang="zh-CN" dirty="0"/>
              <a:t>软链接又称符号链接，是一类特殊的文件，这个文件包含了另一个文件或目录的路径名（绝对路径或相对路径）。在对符号文件进程读或写操作时，系统会自动把该操作转换为对源文件或目录的操作，但输出链接文件时，系统仅仅删除链接文件，而不删除源文件或目录本身。软链接可以链接不同文件系统的文件。</a:t>
            </a:r>
          </a:p>
          <a:p>
            <a:pPr lvl="0"/>
            <a:r>
              <a:rPr lang="zh-CN" altLang="zh-CN" dirty="0"/>
              <a:t>硬链接可以理解为一个文件的一个或多个文件名。它引用的是文件在文件系统中的物理索引（也成为</a:t>
            </a:r>
            <a:r>
              <a:rPr lang="en-US" altLang="zh-CN" dirty="0" err="1"/>
              <a:t>inode</a:t>
            </a:r>
            <a:r>
              <a:rPr lang="zh-CN" altLang="zh-CN" dirty="0"/>
              <a:t>）。当你移动或删除原始文件时，硬链接不会被破坏，因为它所引用的是文件的物理数据而不是文件在文件结构中的位置。硬链接的文件不需要用户有访问原始文件的权限，也不会显示原始文件的位置，这样有助于文件的安全。如果你删除的文件有相应的硬链接，那么这个文件依然会保留，直到所有对它的引用都被删除，即硬链接数为</a:t>
            </a:r>
            <a:r>
              <a:rPr lang="en-US" altLang="zh-CN" dirty="0"/>
              <a:t>0</a:t>
            </a:r>
            <a:r>
              <a:rPr lang="zh-CN" altLang="zh-CN" dirty="0"/>
              <a:t>。硬链接只能链接同一文件系统中的文件。</a:t>
            </a:r>
          </a:p>
          <a:p>
            <a:endParaRPr lang="zh-CN" altLang="en-US" dirty="0"/>
          </a:p>
        </p:txBody>
      </p:sp>
    </p:spTree>
    <p:extLst>
      <p:ext uri="{BB962C8B-B14F-4D97-AF65-F5344CB8AC3E}">
        <p14:creationId xmlns:p14="http://schemas.microsoft.com/office/powerpoint/2010/main" val="333954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3.2.5  mv</a:t>
            </a:r>
            <a:r>
              <a:rPr lang="zh-CN" altLang="zh-CN" dirty="0"/>
              <a:t>命令实例：重命名文件或目录</a:t>
            </a:r>
            <a:endParaRPr lang="zh-CN" altLang="en-US" dirty="0"/>
          </a:p>
        </p:txBody>
      </p:sp>
      <p:sp>
        <p:nvSpPr>
          <p:cNvPr id="3" name="内容占位符 2"/>
          <p:cNvSpPr>
            <a:spLocks noGrp="1"/>
          </p:cNvSpPr>
          <p:nvPr>
            <p:ph idx="1"/>
          </p:nvPr>
        </p:nvSpPr>
        <p:spPr/>
        <p:txBody>
          <a:bodyPr/>
          <a:lstStyle/>
          <a:p>
            <a:r>
              <a:rPr lang="en-US" altLang="zh-CN" dirty="0"/>
              <a:t>mv</a:t>
            </a:r>
            <a:r>
              <a:rPr lang="zh-CN" altLang="zh-CN" dirty="0"/>
              <a:t>命令用于将文件和目录从一个位置移到另外一个位置。除了移动文件，</a:t>
            </a:r>
            <a:r>
              <a:rPr lang="en-US" altLang="zh-CN" dirty="0"/>
              <a:t>mv</a:t>
            </a:r>
            <a:r>
              <a:rPr lang="zh-CN" altLang="zh-CN" dirty="0"/>
              <a:t>命令还可用于修改文件或目录的名字。</a:t>
            </a:r>
          </a:p>
          <a:p>
            <a:r>
              <a:rPr lang="en-US" altLang="zh-CN" dirty="0"/>
              <a:t>mv</a:t>
            </a:r>
            <a:r>
              <a:rPr lang="zh-CN" altLang="zh-CN" dirty="0"/>
              <a:t>命令的基本语法如下所示：</a:t>
            </a:r>
          </a:p>
          <a:p>
            <a:r>
              <a:rPr lang="x-none" altLang="zh-CN" dirty="0"/>
              <a:t>$ mv SOURCE... DIRECTORY</a:t>
            </a:r>
            <a:endParaRPr lang="zh-CN" altLang="zh-CN" dirty="0"/>
          </a:p>
          <a:p>
            <a:endParaRPr lang="zh-CN" altLang="en-US" dirty="0"/>
          </a:p>
        </p:txBody>
      </p:sp>
    </p:spTree>
    <p:extLst>
      <p:ext uri="{BB962C8B-B14F-4D97-AF65-F5344CB8AC3E}">
        <p14:creationId xmlns:p14="http://schemas.microsoft.com/office/powerpoint/2010/main" val="348147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3.2.6  </a:t>
            </a:r>
            <a:r>
              <a:rPr lang="en-US" altLang="zh-CN" dirty="0" err="1"/>
              <a:t>rm</a:t>
            </a:r>
            <a:r>
              <a:rPr lang="zh-CN" altLang="zh-CN" dirty="0"/>
              <a:t>命令实例：删除文件或目录</a:t>
            </a:r>
            <a:endParaRPr lang="zh-CN" altLang="en-US" dirty="0"/>
          </a:p>
        </p:txBody>
      </p:sp>
      <p:sp>
        <p:nvSpPr>
          <p:cNvPr id="3" name="内容占位符 2"/>
          <p:cNvSpPr>
            <a:spLocks noGrp="1"/>
          </p:cNvSpPr>
          <p:nvPr>
            <p:ph idx="1"/>
          </p:nvPr>
        </p:nvSpPr>
        <p:spPr/>
        <p:txBody>
          <a:bodyPr/>
          <a:lstStyle/>
          <a:p>
            <a:r>
              <a:rPr lang="en-US" altLang="zh-CN" dirty="0" err="1"/>
              <a:t>rm</a:t>
            </a:r>
            <a:r>
              <a:rPr lang="zh-CN" altLang="zh-CN" dirty="0"/>
              <a:t>命令用于删除指定的文件和目录。其语法如下所示：</a:t>
            </a:r>
          </a:p>
          <a:p>
            <a:r>
              <a:rPr lang="x-none" altLang="zh-CN" dirty="0"/>
              <a:t>$ rm [OPTIONS]… FILE…</a:t>
            </a:r>
            <a:endParaRPr lang="zh-CN" altLang="zh-CN" dirty="0"/>
          </a:p>
          <a:p>
            <a:endParaRPr lang="zh-CN" altLang="en-US" dirty="0"/>
          </a:p>
        </p:txBody>
      </p:sp>
    </p:spTree>
    <p:extLst>
      <p:ext uri="{BB962C8B-B14F-4D97-AF65-F5344CB8AC3E}">
        <p14:creationId xmlns:p14="http://schemas.microsoft.com/office/powerpoint/2010/main" val="11624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3.3  </a:t>
            </a:r>
            <a:r>
              <a:rPr lang="zh-CN" altLang="zh-CN" dirty="0">
                <a:effectLst/>
              </a:rPr>
              <a:t>管理文件或目录权限</a:t>
            </a:r>
            <a:endParaRPr lang="zh-CN" altLang="en-US" dirty="0"/>
          </a:p>
        </p:txBody>
      </p:sp>
    </p:spTree>
    <p:extLst>
      <p:ext uri="{BB962C8B-B14F-4D97-AF65-F5344CB8AC3E}">
        <p14:creationId xmlns:p14="http://schemas.microsoft.com/office/powerpoint/2010/main" val="64279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3.3.1  </a:t>
            </a:r>
            <a:r>
              <a:rPr lang="en-US" altLang="zh-CN" dirty="0" err="1"/>
              <a:t>ls</a:t>
            </a:r>
            <a:r>
              <a:rPr lang="en-US" altLang="zh-CN" dirty="0"/>
              <a:t> -l</a:t>
            </a:r>
            <a:r>
              <a:rPr lang="zh-CN" altLang="zh-CN" dirty="0"/>
              <a:t>：显示文件和目录权限</a:t>
            </a:r>
            <a:endParaRPr lang="zh-CN" altLang="en-US" dirty="0"/>
          </a:p>
        </p:txBody>
      </p:sp>
      <p:sp>
        <p:nvSpPr>
          <p:cNvPr id="5" name="内容占位符 4"/>
          <p:cNvSpPr>
            <a:spLocks noGrp="1"/>
          </p:cNvSpPr>
          <p:nvPr>
            <p:ph idx="1"/>
          </p:nvPr>
        </p:nvSpPr>
        <p:spPr/>
        <p:txBody>
          <a:bodyPr>
            <a:normAutofit fontScale="70000" lnSpcReduction="20000"/>
          </a:bodyPr>
          <a:lstStyle/>
          <a:p>
            <a:r>
              <a:rPr lang="zh-CN" altLang="zh-CN" dirty="0"/>
              <a:t>在</a:t>
            </a:r>
            <a:r>
              <a:rPr lang="en-US" altLang="zh-CN" dirty="0"/>
              <a:t>3.1.1</a:t>
            </a:r>
            <a:r>
              <a:rPr lang="zh-CN" altLang="zh-CN" dirty="0"/>
              <a:t>节中，我们学习了</a:t>
            </a:r>
            <a:r>
              <a:rPr lang="en-US" altLang="zh-CN" dirty="0" err="1"/>
              <a:t>ls</a:t>
            </a:r>
            <a:r>
              <a:rPr lang="en-US" altLang="zh-CN" dirty="0"/>
              <a:t> -l</a:t>
            </a:r>
            <a:r>
              <a:rPr lang="zh-CN" altLang="zh-CN" dirty="0"/>
              <a:t>命令的输出，已经知道了它的输出结果中第一列的第一个字符表示文件的类型（目录、文件或链接），从第</a:t>
            </a:r>
            <a:r>
              <a:rPr lang="en-US" altLang="zh-CN" dirty="0"/>
              <a:t>2</a:t>
            </a:r>
            <a:r>
              <a:rPr lang="zh-CN" altLang="zh-CN" dirty="0"/>
              <a:t>到第</a:t>
            </a:r>
            <a:r>
              <a:rPr lang="en-US" altLang="zh-CN" dirty="0"/>
              <a:t>10</a:t>
            </a:r>
            <a:r>
              <a:rPr lang="zh-CN" altLang="zh-CN" dirty="0"/>
              <a:t>这</a:t>
            </a:r>
            <a:r>
              <a:rPr lang="en-US" altLang="zh-CN" dirty="0"/>
              <a:t>9</a:t>
            </a:r>
            <a:r>
              <a:rPr lang="zh-CN" altLang="zh-CN" dirty="0"/>
              <a:t>个字符即指示文件的三种用户类型的权限。</a:t>
            </a:r>
          </a:p>
          <a:p>
            <a:r>
              <a:rPr lang="en-US" altLang="zh-CN" dirty="0"/>
              <a:t>-</a:t>
            </a:r>
            <a:r>
              <a:rPr lang="en-US" altLang="zh-CN" dirty="0" err="1"/>
              <a:t>rwxr</a:t>
            </a:r>
            <a:r>
              <a:rPr lang="en-US" altLang="zh-CN" dirty="0"/>
              <a:t>-</a:t>
            </a:r>
            <a:r>
              <a:rPr lang="en-US" altLang="zh-CN" dirty="0" err="1"/>
              <a:t>xr</a:t>
            </a:r>
            <a:r>
              <a:rPr lang="en-US" altLang="zh-CN" dirty="0"/>
              <a:t>-x  1 </a:t>
            </a:r>
            <a:r>
              <a:rPr lang="en-US" altLang="zh-CN" dirty="0" err="1"/>
              <a:t>yantaol</a:t>
            </a:r>
            <a:r>
              <a:rPr lang="en-US" altLang="zh-CN" dirty="0"/>
              <a:t> </a:t>
            </a:r>
            <a:r>
              <a:rPr lang="en-US" altLang="zh-CN" dirty="0" err="1"/>
              <a:t>yantaol</a:t>
            </a:r>
            <a:r>
              <a:rPr lang="en-US" altLang="zh-CN" dirty="0"/>
              <a:t>       759 Jun  4 09:53 test.sh</a:t>
            </a:r>
            <a:endParaRPr lang="zh-CN" altLang="zh-CN" dirty="0"/>
          </a:p>
          <a:p>
            <a:r>
              <a:rPr lang="zh-CN" altLang="zh-CN" dirty="0"/>
              <a:t>如上例所示，每个文件或目录都有</a:t>
            </a:r>
            <a:r>
              <a:rPr lang="en-US" altLang="zh-CN" dirty="0"/>
              <a:t>3</a:t>
            </a:r>
            <a:r>
              <a:rPr lang="zh-CN" altLang="zh-CN" dirty="0"/>
              <a:t>个用户权限组：</a:t>
            </a:r>
          </a:p>
          <a:p>
            <a:pPr lvl="0"/>
            <a:r>
              <a:rPr lang="zh-CN" altLang="zh-CN" dirty="0"/>
              <a:t>所有者权限（第一组的</a:t>
            </a:r>
            <a:r>
              <a:rPr lang="en-US" altLang="zh-CN" dirty="0"/>
              <a:t>3</a:t>
            </a:r>
            <a:r>
              <a:rPr lang="zh-CN" altLang="zh-CN" dirty="0"/>
              <a:t>个字符</a:t>
            </a:r>
            <a:r>
              <a:rPr lang="en-US" altLang="zh-CN" dirty="0" err="1"/>
              <a:t>rwxr</a:t>
            </a:r>
            <a:r>
              <a:rPr lang="en-US" altLang="zh-CN" dirty="0"/>
              <a:t>-</a:t>
            </a:r>
            <a:r>
              <a:rPr lang="en-US" altLang="zh-CN" dirty="0" err="1"/>
              <a:t>xr</a:t>
            </a:r>
            <a:r>
              <a:rPr lang="en-US" altLang="zh-CN" dirty="0"/>
              <a:t>-x</a:t>
            </a:r>
            <a:r>
              <a:rPr lang="zh-CN" altLang="zh-CN" dirty="0"/>
              <a:t>）：只应用于文件或目录的所有者，它们将不影响其他用户的行为。</a:t>
            </a:r>
          </a:p>
          <a:p>
            <a:pPr lvl="0"/>
            <a:r>
              <a:rPr lang="zh-CN" altLang="zh-CN" dirty="0"/>
              <a:t>用户组权限（第二组的</a:t>
            </a:r>
            <a:r>
              <a:rPr lang="en-US" altLang="zh-CN" dirty="0"/>
              <a:t>3</a:t>
            </a:r>
            <a:r>
              <a:rPr lang="zh-CN" altLang="zh-CN" dirty="0"/>
              <a:t>个字符</a:t>
            </a:r>
            <a:r>
              <a:rPr lang="en-US" altLang="zh-CN" dirty="0" err="1"/>
              <a:t>rwxr</a:t>
            </a:r>
            <a:r>
              <a:rPr lang="en-US" altLang="zh-CN" dirty="0"/>
              <a:t>-</a:t>
            </a:r>
            <a:r>
              <a:rPr lang="en-US" altLang="zh-CN" dirty="0" err="1"/>
              <a:t>xr</a:t>
            </a:r>
            <a:r>
              <a:rPr lang="en-US" altLang="zh-CN" dirty="0"/>
              <a:t>-x</a:t>
            </a:r>
            <a:r>
              <a:rPr lang="zh-CN" altLang="zh-CN" dirty="0"/>
              <a:t>）：只应用于已经指定给文件或目录的组，它们将同样不影响其他用户的行为。</a:t>
            </a:r>
          </a:p>
          <a:p>
            <a:pPr lvl="0"/>
            <a:r>
              <a:rPr lang="zh-CN" altLang="zh-CN" dirty="0"/>
              <a:t>其他用户权限（第三组的</a:t>
            </a:r>
            <a:r>
              <a:rPr lang="en-US" altLang="zh-CN" dirty="0"/>
              <a:t>3</a:t>
            </a:r>
            <a:r>
              <a:rPr lang="zh-CN" altLang="zh-CN" dirty="0"/>
              <a:t>个字符</a:t>
            </a:r>
            <a:r>
              <a:rPr lang="en-US" altLang="zh-CN" dirty="0"/>
              <a:t>-</a:t>
            </a:r>
            <a:r>
              <a:rPr lang="en-US" altLang="zh-CN" dirty="0" err="1"/>
              <a:t>rwxr</a:t>
            </a:r>
            <a:r>
              <a:rPr lang="en-US" altLang="zh-CN" dirty="0"/>
              <a:t>-</a:t>
            </a:r>
            <a:r>
              <a:rPr lang="en-US" altLang="zh-CN" dirty="0" err="1"/>
              <a:t>xr</a:t>
            </a:r>
            <a:r>
              <a:rPr lang="en-US" altLang="zh-CN" dirty="0"/>
              <a:t>-x</a:t>
            </a:r>
            <a:r>
              <a:rPr lang="zh-CN" altLang="zh-CN" dirty="0"/>
              <a:t>）：只应用于系统中的所有其他用户。</a:t>
            </a:r>
          </a:p>
          <a:p>
            <a:r>
              <a:rPr lang="zh-CN" altLang="zh-CN" dirty="0"/>
              <a:t>每个文件或目录还有三个基本的权限类型：</a:t>
            </a:r>
          </a:p>
          <a:p>
            <a:pPr lvl="0"/>
            <a:r>
              <a:rPr lang="en-US" altLang="zh-CN" dirty="0"/>
              <a:t>r</a:t>
            </a:r>
            <a:r>
              <a:rPr lang="zh-CN" altLang="zh-CN" dirty="0"/>
              <a:t>：读权限。指用户的读文件内容或列出目录内容的权限。</a:t>
            </a:r>
          </a:p>
          <a:p>
            <a:pPr lvl="0"/>
            <a:r>
              <a:rPr lang="en-US" altLang="zh-CN" dirty="0"/>
              <a:t>w</a:t>
            </a:r>
            <a:r>
              <a:rPr lang="zh-CN" altLang="zh-CN" dirty="0"/>
              <a:t>：写权限。指用户的写或修改文件或目录的权限。</a:t>
            </a:r>
          </a:p>
          <a:p>
            <a:pPr lvl="0"/>
            <a:r>
              <a:rPr lang="en-US" altLang="zh-CN" dirty="0"/>
              <a:t>x</a:t>
            </a:r>
            <a:r>
              <a:rPr lang="zh-CN" altLang="zh-CN" dirty="0"/>
              <a:t>：执行权限。指用户执行文件或进入目录的权限。</a:t>
            </a:r>
          </a:p>
          <a:p>
            <a:endParaRPr lang="zh-CN" altLang="en-US" dirty="0"/>
          </a:p>
        </p:txBody>
      </p:sp>
    </p:spTree>
    <p:extLst>
      <p:ext uri="{BB962C8B-B14F-4D97-AF65-F5344CB8AC3E}">
        <p14:creationId xmlns:p14="http://schemas.microsoft.com/office/powerpoint/2010/main" val="349700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3.1  </a:t>
            </a:r>
            <a:r>
              <a:rPr lang="zh-CN" altLang="zh-CN" dirty="0">
                <a:effectLst/>
              </a:rPr>
              <a:t>查看文件和目录</a:t>
            </a:r>
            <a:endParaRPr lang="zh-CN" altLang="en-US" dirty="0"/>
          </a:p>
        </p:txBody>
      </p:sp>
    </p:spTree>
    <p:extLst>
      <p:ext uri="{BB962C8B-B14F-4D97-AF65-F5344CB8AC3E}">
        <p14:creationId xmlns:p14="http://schemas.microsoft.com/office/powerpoint/2010/main" val="152435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en-US" altLang="zh-CN" dirty="0" err="1"/>
              <a:t>chmod</a:t>
            </a:r>
            <a:r>
              <a:rPr lang="zh-CN" altLang="zh-CN" dirty="0"/>
              <a:t>命令实例：修改权限</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a:t>chmod</a:t>
            </a:r>
            <a:r>
              <a:rPr lang="zh-CN" altLang="zh-CN" dirty="0"/>
              <a:t>命令用于修改文件或目录的权限。</a:t>
            </a:r>
            <a:r>
              <a:rPr lang="en-US" altLang="zh-CN" dirty="0" err="1"/>
              <a:t>chmod</a:t>
            </a:r>
            <a:r>
              <a:rPr lang="zh-CN" altLang="zh-CN" dirty="0"/>
              <a:t>命令根据相应的模式修改每个给定文件的权限。这里的模式有两种：一种是符号表达式模式，另一种是八进制位模式。</a:t>
            </a:r>
          </a:p>
          <a:p>
            <a:r>
              <a:rPr lang="zh-CN" altLang="zh-CN" dirty="0"/>
              <a:t>使用符号表达式模式的格式如下所示：</a:t>
            </a:r>
          </a:p>
          <a:p>
            <a:r>
              <a:rPr lang="en-US" altLang="zh-CN" dirty="0"/>
              <a:t>$ </a:t>
            </a:r>
            <a:r>
              <a:rPr lang="en-US" altLang="zh-CN" dirty="0" err="1"/>
              <a:t>chmod</a:t>
            </a:r>
            <a:r>
              <a:rPr lang="en-US" altLang="zh-CN" dirty="0"/>
              <a:t> [OPTION]…[</a:t>
            </a:r>
            <a:r>
              <a:rPr lang="en-US" altLang="zh-CN" dirty="0" err="1"/>
              <a:t>ugoa</a:t>
            </a:r>
            <a:r>
              <a:rPr lang="en-US" altLang="zh-CN" dirty="0"/>
              <a:t>][[+-=][</a:t>
            </a:r>
            <a:r>
              <a:rPr lang="en-US" altLang="zh-CN" dirty="0" err="1"/>
              <a:t>rwxug</a:t>
            </a:r>
            <a:r>
              <a:rPr lang="en-US" altLang="zh-CN" dirty="0"/>
              <a:t>]][,...] FILE…</a:t>
            </a:r>
            <a:endParaRPr lang="zh-CN" altLang="zh-CN" dirty="0"/>
          </a:p>
          <a:p>
            <a:r>
              <a:rPr lang="zh-CN" altLang="zh-CN" dirty="0"/>
              <a:t>字母‘</a:t>
            </a:r>
            <a:r>
              <a:rPr lang="en-US" altLang="zh-CN" dirty="0" err="1"/>
              <a:t>ugoa</a:t>
            </a:r>
            <a:r>
              <a:rPr lang="zh-CN" altLang="zh-CN" dirty="0"/>
              <a:t>’的组合控制哪些用户对文件的访问将被改变：</a:t>
            </a:r>
          </a:p>
          <a:p>
            <a:pPr lvl="0"/>
            <a:r>
              <a:rPr lang="en-US" altLang="zh-CN" dirty="0"/>
              <a:t>u</a:t>
            </a:r>
            <a:r>
              <a:rPr lang="zh-CN" altLang="zh-CN" dirty="0"/>
              <a:t>：指文件或目录的所有者。</a:t>
            </a:r>
          </a:p>
          <a:p>
            <a:pPr lvl="0"/>
            <a:r>
              <a:rPr lang="en-US" altLang="zh-CN" dirty="0"/>
              <a:t>g</a:t>
            </a:r>
            <a:r>
              <a:rPr lang="zh-CN" altLang="zh-CN" dirty="0"/>
              <a:t>：指文件或目录的用户组的成员。</a:t>
            </a:r>
          </a:p>
          <a:p>
            <a:pPr lvl="0"/>
            <a:r>
              <a:rPr lang="en-US" altLang="zh-CN" dirty="0"/>
              <a:t>o</a:t>
            </a:r>
            <a:r>
              <a:rPr lang="zh-CN" altLang="zh-CN" dirty="0"/>
              <a:t>：指不在文件或目录的用户组中的其他用户。</a:t>
            </a:r>
          </a:p>
          <a:p>
            <a:pPr lvl="0"/>
            <a:r>
              <a:rPr lang="en-US" altLang="zh-CN" dirty="0"/>
              <a:t>a</a:t>
            </a:r>
            <a:r>
              <a:rPr lang="zh-CN" altLang="zh-CN" dirty="0"/>
              <a:t>：指所有用户，即（</a:t>
            </a:r>
            <a:r>
              <a:rPr lang="en-US" altLang="zh-CN" dirty="0" err="1"/>
              <a:t>ugo</a:t>
            </a:r>
            <a:r>
              <a:rPr lang="zh-CN" altLang="zh-CN" dirty="0"/>
              <a:t>）。</a:t>
            </a:r>
          </a:p>
          <a:p>
            <a:r>
              <a:rPr lang="zh-CN" altLang="zh-CN" dirty="0"/>
              <a:t>注意：如果使用</a:t>
            </a:r>
            <a:r>
              <a:rPr lang="en-US" altLang="zh-CN" dirty="0" err="1"/>
              <a:t>chmod</a:t>
            </a:r>
            <a:r>
              <a:rPr lang="zh-CN" altLang="zh-CN" dirty="0"/>
              <a:t>命令的符号表达式模式时，不给出‘</a:t>
            </a:r>
            <a:r>
              <a:rPr lang="en-US" altLang="zh-CN" dirty="0" err="1"/>
              <a:t>ugoa</a:t>
            </a:r>
            <a:r>
              <a:rPr lang="zh-CN" altLang="zh-CN" dirty="0"/>
              <a:t>’的组合，则得到的结果和使用‘</a:t>
            </a:r>
            <a:r>
              <a:rPr lang="en-US" altLang="zh-CN" dirty="0"/>
              <a:t>a</a:t>
            </a:r>
            <a:r>
              <a:rPr lang="zh-CN" altLang="zh-CN" dirty="0"/>
              <a:t>’相同。</a:t>
            </a:r>
          </a:p>
          <a:p>
            <a:r>
              <a:rPr lang="zh-CN" altLang="zh-CN" dirty="0"/>
              <a:t>操作符‘</a:t>
            </a:r>
            <a:r>
              <a:rPr lang="en-US" altLang="zh-CN" dirty="0"/>
              <a:t>+-=</a:t>
            </a:r>
            <a:r>
              <a:rPr lang="zh-CN" altLang="zh-CN" dirty="0"/>
              <a:t>’表示权限的授予或撤销：</a:t>
            </a:r>
          </a:p>
          <a:p>
            <a:pPr lvl="0"/>
            <a:r>
              <a:rPr lang="en-US" altLang="zh-CN" dirty="0"/>
              <a:t>+</a:t>
            </a:r>
            <a:r>
              <a:rPr lang="zh-CN" altLang="zh-CN" dirty="0"/>
              <a:t>：选定的权限将被添加。</a:t>
            </a:r>
          </a:p>
          <a:p>
            <a:pPr lvl="0"/>
            <a:r>
              <a:rPr lang="en-US" altLang="zh-CN" dirty="0"/>
              <a:t>-</a:t>
            </a:r>
            <a:r>
              <a:rPr lang="zh-CN" altLang="zh-CN" dirty="0"/>
              <a:t>：选定的权限将被移除。</a:t>
            </a:r>
          </a:p>
          <a:p>
            <a:pPr lvl="0"/>
            <a:r>
              <a:rPr lang="en-US" altLang="zh-CN" dirty="0"/>
              <a:t>=</a:t>
            </a:r>
            <a:r>
              <a:rPr lang="zh-CN" altLang="zh-CN" dirty="0"/>
              <a:t>：文件只拥有选定的权限。</a:t>
            </a:r>
          </a:p>
          <a:p>
            <a:endParaRPr lang="zh-CN" altLang="en-US" dirty="0"/>
          </a:p>
        </p:txBody>
      </p:sp>
    </p:spTree>
    <p:extLst>
      <p:ext uri="{BB962C8B-B14F-4D97-AF65-F5344CB8AC3E}">
        <p14:creationId xmlns:p14="http://schemas.microsoft.com/office/powerpoint/2010/main" val="386697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3.3.3  </a:t>
            </a:r>
            <a:r>
              <a:rPr lang="en-US" altLang="zh-CN" dirty="0" err="1"/>
              <a:t>chown</a:t>
            </a:r>
            <a:r>
              <a:rPr lang="zh-CN" altLang="zh-CN" dirty="0"/>
              <a:t>、</a:t>
            </a:r>
            <a:r>
              <a:rPr lang="en-US" altLang="zh-CN" dirty="0" err="1"/>
              <a:t>chgrp</a:t>
            </a:r>
            <a:r>
              <a:rPr lang="zh-CN" altLang="zh-CN" dirty="0"/>
              <a:t>命令实例：修改文件所有者和用户组</a:t>
            </a:r>
            <a:endParaRPr lang="zh-CN" altLang="en-US" dirty="0"/>
          </a:p>
        </p:txBody>
      </p:sp>
      <p:sp>
        <p:nvSpPr>
          <p:cNvPr id="3" name="内容占位符 2"/>
          <p:cNvSpPr>
            <a:spLocks noGrp="1"/>
          </p:cNvSpPr>
          <p:nvPr>
            <p:ph idx="1"/>
          </p:nvPr>
        </p:nvSpPr>
        <p:spPr/>
        <p:txBody>
          <a:bodyPr/>
          <a:lstStyle/>
          <a:p>
            <a:r>
              <a:rPr lang="en-US" altLang="zh-CN" dirty="0" err="1"/>
              <a:t>chown</a:t>
            </a:r>
            <a:r>
              <a:rPr lang="zh-CN" altLang="zh-CN" dirty="0"/>
              <a:t>命令用于修改文件或目录的所有者和用户组信息。其语法如下所示：</a:t>
            </a:r>
          </a:p>
          <a:p>
            <a:r>
              <a:rPr lang="en-US" altLang="zh-CN" dirty="0"/>
              <a:t>$ </a:t>
            </a:r>
            <a:r>
              <a:rPr lang="en-US" altLang="zh-CN" dirty="0" err="1"/>
              <a:t>chown</a:t>
            </a:r>
            <a:r>
              <a:rPr lang="en-US" altLang="zh-CN" dirty="0"/>
              <a:t> [OPTION]… [OWNER][:[GROUP]] FILE</a:t>
            </a:r>
            <a:endParaRPr lang="zh-CN" altLang="zh-CN" dirty="0"/>
          </a:p>
          <a:p>
            <a:endParaRPr lang="zh-CN" altLang="en-US" dirty="0"/>
          </a:p>
        </p:txBody>
      </p:sp>
    </p:spTree>
    <p:extLst>
      <p:ext uri="{BB962C8B-B14F-4D97-AF65-F5344CB8AC3E}">
        <p14:creationId xmlns:p14="http://schemas.microsoft.com/office/powerpoint/2010/main" val="2447550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3.3.4  </a:t>
            </a:r>
            <a:r>
              <a:rPr lang="zh-CN" altLang="zh-CN" dirty="0"/>
              <a:t>设置</a:t>
            </a:r>
            <a:r>
              <a:rPr lang="en-US" altLang="zh-CN" dirty="0" err="1"/>
              <a:t>setuid</a:t>
            </a:r>
            <a:r>
              <a:rPr lang="zh-CN" altLang="zh-CN" dirty="0"/>
              <a:t>和</a:t>
            </a:r>
            <a:r>
              <a:rPr lang="en-US" altLang="zh-CN" dirty="0" err="1"/>
              <a:t>setgid</a:t>
            </a:r>
            <a:r>
              <a:rPr lang="zh-CN" altLang="zh-CN" dirty="0"/>
              <a:t>权限位实例：设置用户和组权限位</a:t>
            </a:r>
            <a:endParaRPr lang="zh-CN" altLang="en-US" dirty="0"/>
          </a:p>
        </p:txBody>
      </p:sp>
      <p:sp>
        <p:nvSpPr>
          <p:cNvPr id="3" name="内容占位符 2"/>
          <p:cNvSpPr>
            <a:spLocks noGrp="1"/>
          </p:cNvSpPr>
          <p:nvPr>
            <p:ph idx="1"/>
          </p:nvPr>
        </p:nvSpPr>
        <p:spPr/>
        <p:txBody>
          <a:bodyPr/>
          <a:lstStyle/>
          <a:p>
            <a:r>
              <a:rPr lang="en-US" altLang="zh-CN" dirty="0" err="1"/>
              <a:t>setuid</a:t>
            </a:r>
            <a:r>
              <a:rPr lang="zh-CN" altLang="zh-CN" dirty="0"/>
              <a:t>（设置用户标识）是允许用户以文件所有者的权限执行一个程序的权限位。</a:t>
            </a:r>
          </a:p>
          <a:p>
            <a:r>
              <a:rPr lang="en-US" altLang="zh-CN" dirty="0" err="1"/>
              <a:t>setgid</a:t>
            </a:r>
            <a:r>
              <a:rPr lang="zh-CN" altLang="zh-CN" dirty="0"/>
              <a:t>（设置组标识）是允许用户以用户组成员的权限执行一个程序的权限位。</a:t>
            </a:r>
          </a:p>
          <a:p>
            <a:r>
              <a:rPr lang="zh-CN" altLang="zh-CN" dirty="0"/>
              <a:t>任意用户可以以所有者的权限，执行一个设置了</a:t>
            </a:r>
            <a:r>
              <a:rPr lang="en-US" altLang="zh-CN" dirty="0" err="1"/>
              <a:t>setuid</a:t>
            </a:r>
            <a:r>
              <a:rPr lang="zh-CN" altLang="zh-CN" dirty="0"/>
              <a:t>的脚本。同样，任意用户可以以用户组成员的权限，执行一个设置了</a:t>
            </a:r>
            <a:r>
              <a:rPr lang="en-US" altLang="zh-CN" dirty="0" err="1"/>
              <a:t>setgid</a:t>
            </a:r>
            <a:r>
              <a:rPr lang="zh-CN" altLang="zh-CN" dirty="0"/>
              <a:t>的脚本。</a:t>
            </a:r>
          </a:p>
          <a:p>
            <a:endParaRPr lang="zh-CN" altLang="en-US" dirty="0"/>
          </a:p>
        </p:txBody>
      </p:sp>
    </p:spTree>
    <p:extLst>
      <p:ext uri="{BB962C8B-B14F-4D97-AF65-F5344CB8AC3E}">
        <p14:creationId xmlns:p14="http://schemas.microsoft.com/office/powerpoint/2010/main" val="345205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3.4  </a:t>
            </a:r>
            <a:r>
              <a:rPr lang="zh-CN" altLang="zh-CN" dirty="0">
                <a:effectLst/>
              </a:rPr>
              <a:t>文本处理</a:t>
            </a:r>
            <a:endParaRPr lang="zh-CN" altLang="en-US" dirty="0"/>
          </a:p>
        </p:txBody>
      </p:sp>
    </p:spTree>
    <p:extLst>
      <p:ext uri="{BB962C8B-B14F-4D97-AF65-F5344CB8AC3E}">
        <p14:creationId xmlns:p14="http://schemas.microsoft.com/office/powerpoint/2010/main" val="373010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3.4.1  sort</a:t>
            </a:r>
            <a:r>
              <a:rPr lang="zh-CN" altLang="zh-CN" dirty="0"/>
              <a:t>命令实例：文本排序</a:t>
            </a:r>
            <a:endParaRPr lang="zh-CN" altLang="en-US" dirty="0"/>
          </a:p>
        </p:txBody>
      </p:sp>
      <p:sp>
        <p:nvSpPr>
          <p:cNvPr id="5" name="内容占位符 4"/>
          <p:cNvSpPr>
            <a:spLocks noGrp="1"/>
          </p:cNvSpPr>
          <p:nvPr>
            <p:ph idx="1"/>
          </p:nvPr>
        </p:nvSpPr>
        <p:spPr/>
        <p:txBody>
          <a:bodyPr/>
          <a:lstStyle/>
          <a:p>
            <a:r>
              <a:rPr lang="en-US" altLang="zh-CN" dirty="0"/>
              <a:t>sort</a:t>
            </a:r>
            <a:r>
              <a:rPr lang="zh-CN" altLang="zh-CN" dirty="0"/>
              <a:t>命令用于将文本文件的行排序。默认情况下，</a:t>
            </a:r>
            <a:r>
              <a:rPr lang="en-US" altLang="zh-CN" dirty="0"/>
              <a:t>sort</a:t>
            </a:r>
            <a:r>
              <a:rPr lang="zh-CN" altLang="zh-CN" dirty="0"/>
              <a:t>命令是按照字符串的字母顺序排序。</a:t>
            </a:r>
          </a:p>
          <a:p>
            <a:endParaRPr lang="zh-CN" altLang="en-US" dirty="0"/>
          </a:p>
        </p:txBody>
      </p:sp>
    </p:spTree>
    <p:extLst>
      <p:ext uri="{BB962C8B-B14F-4D97-AF65-F5344CB8AC3E}">
        <p14:creationId xmlns:p14="http://schemas.microsoft.com/office/powerpoint/2010/main" val="1689216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  </a:t>
            </a:r>
            <a:r>
              <a:rPr lang="en-US" altLang="zh-CN" dirty="0" err="1"/>
              <a:t>uniq</a:t>
            </a:r>
            <a:r>
              <a:rPr lang="zh-CN" altLang="zh-CN" dirty="0"/>
              <a:t>命令实例：文本去重</a:t>
            </a:r>
            <a:endParaRPr lang="zh-CN" altLang="en-US" dirty="0"/>
          </a:p>
        </p:txBody>
      </p:sp>
      <p:sp>
        <p:nvSpPr>
          <p:cNvPr id="3" name="内容占位符 2"/>
          <p:cNvSpPr>
            <a:spLocks noGrp="1"/>
          </p:cNvSpPr>
          <p:nvPr>
            <p:ph idx="1"/>
          </p:nvPr>
        </p:nvSpPr>
        <p:spPr/>
        <p:txBody>
          <a:bodyPr/>
          <a:lstStyle/>
          <a:p>
            <a:r>
              <a:rPr lang="en-US" altLang="zh-CN" dirty="0" err="1"/>
              <a:t>uniq</a:t>
            </a:r>
            <a:r>
              <a:rPr lang="zh-CN" altLang="zh-CN" dirty="0"/>
              <a:t>命令用于移除或发现文件中重复的条目。</a:t>
            </a:r>
          </a:p>
          <a:p>
            <a:endParaRPr lang="zh-CN" altLang="en-US" dirty="0"/>
          </a:p>
        </p:txBody>
      </p:sp>
    </p:spTree>
    <p:extLst>
      <p:ext uri="{BB962C8B-B14F-4D97-AF65-F5344CB8AC3E}">
        <p14:creationId xmlns:p14="http://schemas.microsoft.com/office/powerpoint/2010/main" val="3788651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en-US" altLang="zh-CN" dirty="0" err="1"/>
              <a:t>tr</a:t>
            </a:r>
            <a:r>
              <a:rPr lang="zh-CN" altLang="zh-CN" dirty="0"/>
              <a:t>命令实例：替换或删除字符</a:t>
            </a:r>
            <a:endParaRPr lang="zh-CN" altLang="en-US" dirty="0"/>
          </a:p>
        </p:txBody>
      </p:sp>
      <p:sp>
        <p:nvSpPr>
          <p:cNvPr id="3" name="内容占位符 2"/>
          <p:cNvSpPr>
            <a:spLocks noGrp="1"/>
          </p:cNvSpPr>
          <p:nvPr>
            <p:ph idx="1"/>
          </p:nvPr>
        </p:nvSpPr>
        <p:spPr/>
        <p:txBody>
          <a:bodyPr/>
          <a:lstStyle/>
          <a:p>
            <a:r>
              <a:rPr lang="en-US" altLang="zh-CN" dirty="0" err="1"/>
              <a:t>tr</a:t>
            </a:r>
            <a:r>
              <a:rPr lang="zh-CN" altLang="zh-CN" dirty="0"/>
              <a:t>命令用于转换字符、删除字符和压缩重复的字符。它从标准输入读取数据并将结果输出到标准输出。</a:t>
            </a:r>
          </a:p>
          <a:p>
            <a:r>
              <a:rPr lang="en-US" altLang="zh-CN" dirty="0" err="1"/>
              <a:t>tr</a:t>
            </a:r>
            <a:r>
              <a:rPr lang="zh-CN" altLang="zh-CN" dirty="0"/>
              <a:t>命令的语法如下所示：</a:t>
            </a:r>
          </a:p>
          <a:p>
            <a:r>
              <a:rPr lang="en-US" altLang="zh-CN" dirty="0"/>
              <a:t>$ </a:t>
            </a:r>
            <a:r>
              <a:rPr lang="en-US" altLang="zh-CN" dirty="0" err="1"/>
              <a:t>tr</a:t>
            </a:r>
            <a:r>
              <a:rPr lang="en-US" altLang="zh-CN" dirty="0"/>
              <a:t> [OPTION]… SET1 [SET2]</a:t>
            </a:r>
            <a:endParaRPr lang="zh-CN" altLang="zh-CN" dirty="0"/>
          </a:p>
          <a:p>
            <a:endParaRPr lang="zh-CN" altLang="en-US" dirty="0"/>
          </a:p>
        </p:txBody>
      </p:sp>
    </p:spTree>
    <p:extLst>
      <p:ext uri="{BB962C8B-B14F-4D97-AF65-F5344CB8AC3E}">
        <p14:creationId xmlns:p14="http://schemas.microsoft.com/office/powerpoint/2010/main" val="664253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3.4.4  </a:t>
            </a:r>
            <a:r>
              <a:rPr lang="en-US" altLang="zh-CN" dirty="0" err="1"/>
              <a:t>grep</a:t>
            </a:r>
            <a:r>
              <a:rPr lang="zh-CN" altLang="zh-CN" dirty="0"/>
              <a:t>命令实例：查找字符串</a:t>
            </a:r>
            <a:endParaRPr lang="zh-CN" altLang="en-US" dirty="0"/>
          </a:p>
        </p:txBody>
      </p:sp>
      <p:sp>
        <p:nvSpPr>
          <p:cNvPr id="3" name="内容占位符 2"/>
          <p:cNvSpPr>
            <a:spLocks noGrp="1"/>
          </p:cNvSpPr>
          <p:nvPr>
            <p:ph idx="1"/>
          </p:nvPr>
        </p:nvSpPr>
        <p:spPr/>
        <p:txBody>
          <a:bodyPr/>
          <a:lstStyle/>
          <a:p>
            <a:r>
              <a:rPr lang="en-US" altLang="zh-CN" dirty="0" err="1"/>
              <a:t>grep</a:t>
            </a:r>
            <a:r>
              <a:rPr lang="zh-CN" altLang="zh-CN" dirty="0"/>
              <a:t>命令用于搜索文本或指定的文件中与指定的字符串或模式相匹配的行。默认情况下，</a:t>
            </a:r>
            <a:r>
              <a:rPr lang="en-US" altLang="zh-CN" dirty="0" err="1"/>
              <a:t>grep</a:t>
            </a:r>
            <a:r>
              <a:rPr lang="zh-CN" altLang="zh-CN" dirty="0"/>
              <a:t>命令只显示匹配的行。</a:t>
            </a:r>
          </a:p>
          <a:p>
            <a:r>
              <a:rPr lang="en-US" altLang="zh-CN" dirty="0" err="1"/>
              <a:t>grep</a:t>
            </a:r>
            <a:r>
              <a:rPr lang="zh-CN" altLang="zh-CN" dirty="0"/>
              <a:t>命令的语法如下所示：</a:t>
            </a:r>
          </a:p>
          <a:p>
            <a:r>
              <a:rPr lang="en-US" altLang="zh-CN" dirty="0"/>
              <a:t>$ </a:t>
            </a:r>
            <a:r>
              <a:rPr lang="en-US" altLang="zh-CN" dirty="0" err="1"/>
              <a:t>grep</a:t>
            </a:r>
            <a:r>
              <a:rPr lang="en-US" altLang="zh-CN" dirty="0"/>
              <a:t> [OPTION]… PATTERN [FILE]…</a:t>
            </a:r>
            <a:endParaRPr lang="zh-CN" altLang="zh-CN" dirty="0"/>
          </a:p>
          <a:p>
            <a:r>
              <a:rPr lang="en-US" altLang="zh-CN" dirty="0"/>
              <a:t>$ </a:t>
            </a:r>
            <a:r>
              <a:rPr lang="en-US" altLang="zh-CN" dirty="0" err="1"/>
              <a:t>grep</a:t>
            </a:r>
            <a:r>
              <a:rPr lang="en-US" altLang="zh-CN" dirty="0"/>
              <a:t> [OPTION]… [ -e PATTERN | -f FILE] [FILE]…</a:t>
            </a:r>
            <a:endParaRPr lang="zh-CN" altLang="zh-CN" dirty="0"/>
          </a:p>
          <a:p>
            <a:endParaRPr lang="zh-CN" altLang="en-US" dirty="0"/>
          </a:p>
        </p:txBody>
      </p:sp>
    </p:spTree>
    <p:extLst>
      <p:ext uri="{BB962C8B-B14F-4D97-AF65-F5344CB8AC3E}">
        <p14:creationId xmlns:p14="http://schemas.microsoft.com/office/powerpoint/2010/main" val="410141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3.4.5  diff</a:t>
            </a:r>
            <a:r>
              <a:rPr lang="zh-CN" altLang="zh-CN" dirty="0"/>
              <a:t>命令实例：比较两个文件</a:t>
            </a:r>
            <a:endParaRPr lang="zh-CN" altLang="en-US" dirty="0"/>
          </a:p>
        </p:txBody>
      </p:sp>
      <p:sp>
        <p:nvSpPr>
          <p:cNvPr id="3" name="内容占位符 2"/>
          <p:cNvSpPr>
            <a:spLocks noGrp="1"/>
          </p:cNvSpPr>
          <p:nvPr>
            <p:ph idx="1"/>
          </p:nvPr>
        </p:nvSpPr>
        <p:spPr/>
        <p:txBody>
          <a:bodyPr/>
          <a:lstStyle/>
          <a:p>
            <a:r>
              <a:rPr lang="en-US" altLang="zh-CN" dirty="0"/>
              <a:t>diff</a:t>
            </a:r>
            <a:r>
              <a:rPr lang="zh-CN" altLang="zh-CN" dirty="0"/>
              <a:t>命令用于比较两个文件，并找出它们之间的不同。</a:t>
            </a:r>
            <a:r>
              <a:rPr lang="en-US" altLang="zh-CN" dirty="0"/>
              <a:t>diff</a:t>
            </a:r>
            <a:r>
              <a:rPr lang="zh-CN" altLang="zh-CN" dirty="0"/>
              <a:t>命令的语法如下所示：</a:t>
            </a:r>
          </a:p>
          <a:p>
            <a:r>
              <a:rPr lang="en-US" altLang="zh-CN" dirty="0"/>
              <a:t>$ diff [OPTION]… from-file to-file</a:t>
            </a:r>
            <a:endParaRPr lang="zh-CN" altLang="zh-CN" dirty="0"/>
          </a:p>
          <a:p>
            <a:endParaRPr lang="zh-CN" altLang="en-US" dirty="0"/>
          </a:p>
        </p:txBody>
      </p:sp>
    </p:spTree>
    <p:extLst>
      <p:ext uri="{BB962C8B-B14F-4D97-AF65-F5344CB8AC3E}">
        <p14:creationId xmlns:p14="http://schemas.microsoft.com/office/powerpoint/2010/main" val="4137337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3.5  </a:t>
            </a:r>
            <a:r>
              <a:rPr lang="zh-CN" altLang="zh-CN" dirty="0">
                <a:effectLst/>
              </a:rPr>
              <a:t>其它常用命令</a:t>
            </a:r>
            <a:endParaRPr lang="zh-CN" altLang="en-US" dirty="0"/>
          </a:p>
        </p:txBody>
      </p:sp>
    </p:spTree>
    <p:extLst>
      <p:ext uri="{BB962C8B-B14F-4D97-AF65-F5344CB8AC3E}">
        <p14:creationId xmlns:p14="http://schemas.microsoft.com/office/powerpoint/2010/main" val="26089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3.1.1  </a:t>
            </a:r>
            <a:r>
              <a:rPr lang="en-US" altLang="zh-CN" dirty="0" err="1"/>
              <a:t>ls</a:t>
            </a:r>
            <a:r>
              <a:rPr lang="zh-CN" altLang="zh-CN" dirty="0"/>
              <a:t>命令实例：列出文件名和目录</a:t>
            </a:r>
            <a:endParaRPr lang="zh-CN" altLang="en-US" dirty="0"/>
          </a:p>
        </p:txBody>
      </p:sp>
      <p:sp>
        <p:nvSpPr>
          <p:cNvPr id="5" name="内容占位符 4"/>
          <p:cNvSpPr>
            <a:spLocks noGrp="1"/>
          </p:cNvSpPr>
          <p:nvPr>
            <p:ph idx="1"/>
          </p:nvPr>
        </p:nvSpPr>
        <p:spPr/>
        <p:txBody>
          <a:bodyPr/>
          <a:lstStyle/>
          <a:p>
            <a:r>
              <a:rPr lang="en-US" altLang="zh-CN" dirty="0" err="1"/>
              <a:t>ls</a:t>
            </a:r>
            <a:r>
              <a:rPr lang="zh-CN" altLang="zh-CN" dirty="0"/>
              <a:t>命令是</a:t>
            </a:r>
            <a:r>
              <a:rPr lang="en-US" altLang="zh-CN" dirty="0"/>
              <a:t>Linux</a:t>
            </a:r>
            <a:r>
              <a:rPr lang="zh-CN" altLang="zh-CN" dirty="0"/>
              <a:t>中最常用的命令之一。我相信</a:t>
            </a:r>
            <a:r>
              <a:rPr lang="en-US" altLang="zh-CN" dirty="0" err="1"/>
              <a:t>ls</a:t>
            </a:r>
            <a:r>
              <a:rPr lang="zh-CN" altLang="zh-CN" dirty="0"/>
              <a:t>命令可能是你进入</a:t>
            </a:r>
            <a:r>
              <a:rPr lang="en-US" altLang="zh-CN" dirty="0"/>
              <a:t>Linux</a:t>
            </a:r>
            <a:r>
              <a:rPr lang="zh-CN" altLang="zh-CN" dirty="0"/>
              <a:t>命令行提示符时第一个输入的命令。虽然你还没有意识到，你可能每天都在频繁使用</a:t>
            </a:r>
            <a:r>
              <a:rPr lang="en-US" altLang="zh-CN" dirty="0" err="1"/>
              <a:t>ls</a:t>
            </a:r>
            <a:r>
              <a:rPr lang="zh-CN" altLang="zh-CN" dirty="0"/>
              <a:t>命令。</a:t>
            </a:r>
          </a:p>
          <a:p>
            <a:r>
              <a:rPr lang="zh-CN" altLang="zh-CN" dirty="0"/>
              <a:t>在命令行提示符下，直接输入</a:t>
            </a:r>
            <a:r>
              <a:rPr lang="en-US" altLang="zh-CN" dirty="0" err="1"/>
              <a:t>ls</a:t>
            </a:r>
            <a:r>
              <a:rPr lang="zh-CN" altLang="zh-CN" dirty="0"/>
              <a:t>命令，不带任何选项，将列出当前目录下所有文件和目录，但不会显示详细的信息，比如，文件类型、大小、修改日期和时间、权限</a:t>
            </a:r>
            <a:r>
              <a:rPr lang="zh-CN" altLang="zh-CN" dirty="0" smtClean="0"/>
              <a:t>等等</a:t>
            </a:r>
            <a:r>
              <a:rPr lang="zh-CN" altLang="en-US" dirty="0"/>
              <a:t>。</a:t>
            </a:r>
            <a:endParaRPr lang="zh-CN" altLang="zh-CN" dirty="0"/>
          </a:p>
        </p:txBody>
      </p:sp>
    </p:spTree>
    <p:extLst>
      <p:ext uri="{BB962C8B-B14F-4D97-AF65-F5344CB8AC3E}">
        <p14:creationId xmlns:p14="http://schemas.microsoft.com/office/powerpoint/2010/main" val="2754374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3.5.1  hostname</a:t>
            </a:r>
            <a:r>
              <a:rPr lang="zh-CN" altLang="zh-CN" dirty="0"/>
              <a:t>命令实例：查看主机名</a:t>
            </a:r>
            <a:endParaRPr lang="zh-CN" altLang="en-US" dirty="0"/>
          </a:p>
        </p:txBody>
      </p:sp>
      <p:sp>
        <p:nvSpPr>
          <p:cNvPr id="5" name="内容占位符 4"/>
          <p:cNvSpPr>
            <a:spLocks noGrp="1"/>
          </p:cNvSpPr>
          <p:nvPr>
            <p:ph idx="1"/>
          </p:nvPr>
        </p:nvSpPr>
        <p:spPr/>
        <p:txBody>
          <a:bodyPr/>
          <a:lstStyle/>
          <a:p>
            <a:r>
              <a:rPr lang="en-US" altLang="zh-CN" dirty="0"/>
              <a:t>hostname</a:t>
            </a:r>
            <a:r>
              <a:rPr lang="zh-CN" altLang="zh-CN" dirty="0"/>
              <a:t>命令用于查看系统的主机名，或是修改系统的主机名。</a:t>
            </a:r>
          </a:p>
          <a:p>
            <a:r>
              <a:rPr lang="zh-CN" altLang="zh-CN" dirty="0"/>
              <a:t>直接简单使用</a:t>
            </a:r>
            <a:r>
              <a:rPr lang="en-US" altLang="zh-CN" dirty="0"/>
              <a:t>hostname</a:t>
            </a:r>
            <a:r>
              <a:rPr lang="zh-CN" altLang="zh-CN" dirty="0"/>
              <a:t>命令，不指定任何参数，将显示你的系统的当前主机名：</a:t>
            </a:r>
          </a:p>
          <a:p>
            <a:r>
              <a:rPr lang="en-US" altLang="zh-CN" dirty="0"/>
              <a:t># hostname</a:t>
            </a:r>
            <a:endParaRPr lang="zh-CN" altLang="zh-CN" dirty="0"/>
          </a:p>
          <a:p>
            <a:r>
              <a:rPr lang="en-US" altLang="zh-CN" dirty="0" err="1"/>
              <a:t>yantaol</a:t>
            </a:r>
            <a:r>
              <a:rPr lang="en-US" altLang="zh-CN" dirty="0"/>
              <a:t>-laptop</a:t>
            </a:r>
            <a:endParaRPr lang="zh-CN" altLang="zh-CN" dirty="0"/>
          </a:p>
          <a:p>
            <a:r>
              <a:rPr lang="zh-CN" altLang="zh-CN" dirty="0"/>
              <a:t>注意：当前的命令行提示符是‘</a:t>
            </a:r>
            <a:r>
              <a:rPr lang="en-US" altLang="zh-CN" dirty="0"/>
              <a:t>#</a:t>
            </a:r>
            <a:r>
              <a:rPr lang="zh-CN" altLang="zh-CN" dirty="0"/>
              <a:t>’号，表示当前用户账号是</a:t>
            </a:r>
            <a:r>
              <a:rPr lang="en-US" altLang="zh-CN" dirty="0"/>
              <a:t>root</a:t>
            </a:r>
            <a:r>
              <a:rPr lang="zh-CN" altLang="zh-CN" dirty="0"/>
              <a:t>。</a:t>
            </a:r>
          </a:p>
          <a:p>
            <a:endParaRPr lang="zh-CN" altLang="en-US" dirty="0"/>
          </a:p>
        </p:txBody>
      </p:sp>
    </p:spTree>
    <p:extLst>
      <p:ext uri="{BB962C8B-B14F-4D97-AF65-F5344CB8AC3E}">
        <p14:creationId xmlns:p14="http://schemas.microsoft.com/office/powerpoint/2010/main" val="2599467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3.5.2  w</a:t>
            </a:r>
            <a:r>
              <a:rPr lang="zh-CN" altLang="zh-CN" dirty="0"/>
              <a:t>、</a:t>
            </a:r>
            <a:r>
              <a:rPr lang="en-US" altLang="zh-CN" dirty="0"/>
              <a:t>who</a:t>
            </a:r>
            <a:r>
              <a:rPr lang="zh-CN" altLang="zh-CN" dirty="0"/>
              <a:t>命令实例：列出系统登录的用户</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w</a:t>
            </a:r>
            <a:r>
              <a:rPr lang="zh-CN" altLang="zh-CN" dirty="0"/>
              <a:t>命令用于显示登录的用户及他们当前运行的进程。</a:t>
            </a:r>
          </a:p>
          <a:p>
            <a:r>
              <a:rPr lang="en-US" altLang="zh-CN" dirty="0"/>
              <a:t>w</a:t>
            </a:r>
            <a:r>
              <a:rPr lang="zh-CN" altLang="zh-CN" dirty="0"/>
              <a:t>命令输入的内容格式如下：</a:t>
            </a:r>
          </a:p>
          <a:p>
            <a:r>
              <a:rPr lang="en-US" altLang="zh-CN" dirty="0"/>
              <a:t># w</a:t>
            </a:r>
            <a:endParaRPr lang="zh-CN" altLang="zh-CN" dirty="0"/>
          </a:p>
          <a:p>
            <a:r>
              <a:rPr lang="en-US" altLang="zh-CN" dirty="0"/>
              <a:t> 11:35:16 up 1 day, 17:32,  1 user,  load average: 0.05, 0.01, 0.00</a:t>
            </a:r>
            <a:endParaRPr lang="zh-CN" altLang="zh-CN" dirty="0"/>
          </a:p>
          <a:p>
            <a:r>
              <a:rPr lang="en-US" altLang="zh-CN" dirty="0"/>
              <a:t>USER     TTY      FROM              LOGIN@   IDLE   JCPU   PCPU WHAT</a:t>
            </a:r>
            <a:endParaRPr lang="zh-CN" altLang="zh-CN" dirty="0"/>
          </a:p>
          <a:p>
            <a:r>
              <a:rPr lang="en-US" altLang="zh-CN" dirty="0"/>
              <a:t>root		 pts/0	  </a:t>
            </a:r>
            <a:r>
              <a:rPr lang="en-US" altLang="zh-CN" dirty="0" err="1"/>
              <a:t>yantaol</a:t>
            </a:r>
            <a:r>
              <a:rPr lang="en-US" altLang="zh-CN" dirty="0"/>
              <a:t>-laptop	   11:35      0.00s   </a:t>
            </a:r>
            <a:r>
              <a:rPr lang="en-US" altLang="zh-CN" dirty="0" err="1"/>
              <a:t>0.00s</a:t>
            </a:r>
            <a:r>
              <a:rPr lang="en-US" altLang="zh-CN" dirty="0"/>
              <a:t>   </a:t>
            </a:r>
            <a:r>
              <a:rPr lang="en-US" altLang="zh-CN" dirty="0" err="1"/>
              <a:t>0.00s</a:t>
            </a:r>
            <a:r>
              <a:rPr lang="en-US" altLang="zh-CN" dirty="0"/>
              <a:t>  </a:t>
            </a:r>
            <a:r>
              <a:rPr lang="en-US" altLang="zh-CN" dirty="0" smtClean="0"/>
              <a:t>w</a:t>
            </a:r>
          </a:p>
          <a:p>
            <a:r>
              <a:rPr lang="en-US" altLang="zh-CN" dirty="0"/>
              <a:t>who</a:t>
            </a:r>
            <a:r>
              <a:rPr lang="zh-CN" altLang="zh-CN" dirty="0"/>
              <a:t>命令有与</a:t>
            </a:r>
            <a:r>
              <a:rPr lang="en-US" altLang="zh-CN" dirty="0"/>
              <a:t>w</a:t>
            </a:r>
            <a:r>
              <a:rPr lang="zh-CN" altLang="zh-CN" dirty="0"/>
              <a:t>命令类似的用途，但它的功能比</a:t>
            </a:r>
            <a:r>
              <a:rPr lang="en-US" altLang="zh-CN" dirty="0"/>
              <a:t>w</a:t>
            </a:r>
            <a:r>
              <a:rPr lang="zh-CN" altLang="zh-CN" dirty="0"/>
              <a:t>命令更强大一些。</a:t>
            </a:r>
            <a:r>
              <a:rPr lang="en-US" altLang="zh-CN" dirty="0"/>
              <a:t>who </a:t>
            </a:r>
            <a:r>
              <a:rPr lang="zh-CN" altLang="zh-CN" dirty="0"/>
              <a:t>命令的语法如下所示：</a:t>
            </a:r>
          </a:p>
          <a:p>
            <a:r>
              <a:rPr lang="en-US" altLang="zh-CN" dirty="0"/>
              <a:t>$ who [OPTION]… [ FILE | ARG1 ARG2 ]</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187918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3.5.3  uptime</a:t>
            </a:r>
            <a:r>
              <a:rPr lang="zh-CN" altLang="zh-CN" dirty="0"/>
              <a:t>命令实例：查看系统运行时间</a:t>
            </a:r>
            <a:endParaRPr lang="zh-CN" altLang="en-US" dirty="0"/>
          </a:p>
        </p:txBody>
      </p:sp>
      <p:sp>
        <p:nvSpPr>
          <p:cNvPr id="3" name="内容占位符 2"/>
          <p:cNvSpPr>
            <a:spLocks noGrp="1"/>
          </p:cNvSpPr>
          <p:nvPr>
            <p:ph idx="1"/>
          </p:nvPr>
        </p:nvSpPr>
        <p:spPr/>
        <p:txBody>
          <a:bodyPr/>
          <a:lstStyle/>
          <a:p>
            <a:r>
              <a:rPr lang="en-US" altLang="zh-CN" dirty="0"/>
              <a:t>uptime</a:t>
            </a:r>
            <a:r>
              <a:rPr lang="zh-CN" altLang="zh-CN" dirty="0"/>
              <a:t>命令用于打印系统的运行时间等信息。</a:t>
            </a:r>
          </a:p>
          <a:p>
            <a:r>
              <a:rPr lang="en-US" altLang="zh-CN" dirty="0"/>
              <a:t>uptime</a:t>
            </a:r>
            <a:r>
              <a:rPr lang="zh-CN" altLang="zh-CN" dirty="0"/>
              <a:t>命令的使用很简单，只需简单地在命令行提示符下输入</a:t>
            </a:r>
            <a:r>
              <a:rPr lang="en-US" altLang="zh-CN" dirty="0"/>
              <a:t>uptime</a:t>
            </a:r>
            <a:r>
              <a:rPr lang="zh-CN" altLang="zh-CN" dirty="0"/>
              <a:t>命令，将显示类似如下信息：</a:t>
            </a:r>
          </a:p>
          <a:p>
            <a:r>
              <a:rPr lang="en-US" altLang="zh-CN" dirty="0"/>
              <a:t>$ uptime</a:t>
            </a:r>
            <a:endParaRPr lang="zh-CN" altLang="zh-CN" dirty="0"/>
          </a:p>
          <a:p>
            <a:r>
              <a:rPr lang="en-US" altLang="zh-CN" dirty="0"/>
              <a:t> 14:19:27 up 1 day, 20:16,  2 users,  load average: 0.86, 0.88, 0.97</a:t>
            </a:r>
            <a:endParaRPr lang="zh-CN" altLang="zh-CN" dirty="0"/>
          </a:p>
          <a:p>
            <a:endParaRPr lang="zh-CN" altLang="en-US" dirty="0"/>
          </a:p>
        </p:txBody>
      </p:sp>
    </p:spTree>
    <p:extLst>
      <p:ext uri="{BB962C8B-B14F-4D97-AF65-F5344CB8AC3E}">
        <p14:creationId xmlns:p14="http://schemas.microsoft.com/office/powerpoint/2010/main" val="2759574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3.5.4  </a:t>
            </a:r>
            <a:r>
              <a:rPr lang="en-US" altLang="zh-CN" dirty="0" err="1"/>
              <a:t>uname</a:t>
            </a:r>
            <a:r>
              <a:rPr lang="zh-CN" altLang="zh-CN" dirty="0"/>
              <a:t>命令实例：查看系统信息</a:t>
            </a:r>
            <a:endParaRPr lang="zh-CN" altLang="en-US" dirty="0"/>
          </a:p>
        </p:txBody>
      </p:sp>
      <p:sp>
        <p:nvSpPr>
          <p:cNvPr id="3" name="内容占位符 2"/>
          <p:cNvSpPr>
            <a:spLocks noGrp="1"/>
          </p:cNvSpPr>
          <p:nvPr>
            <p:ph idx="1"/>
          </p:nvPr>
        </p:nvSpPr>
        <p:spPr/>
        <p:txBody>
          <a:bodyPr/>
          <a:lstStyle/>
          <a:p>
            <a:r>
              <a:rPr lang="en-US" altLang="zh-CN" dirty="0" err="1"/>
              <a:t>uname</a:t>
            </a:r>
            <a:r>
              <a:rPr lang="zh-CN" altLang="zh-CN" dirty="0"/>
              <a:t>命令用户打印内核名称和版本、主机名等系统信息。命令的语法如下所示：</a:t>
            </a:r>
          </a:p>
          <a:p>
            <a:r>
              <a:rPr lang="en-US" altLang="zh-CN" dirty="0"/>
              <a:t>$ </a:t>
            </a:r>
            <a:r>
              <a:rPr lang="en-US" altLang="zh-CN" dirty="0" err="1"/>
              <a:t>uname</a:t>
            </a:r>
            <a:r>
              <a:rPr lang="en-US" altLang="zh-CN" dirty="0"/>
              <a:t> [OPTION]…</a:t>
            </a:r>
            <a:endParaRPr lang="zh-CN" altLang="zh-CN" dirty="0"/>
          </a:p>
          <a:p>
            <a:endParaRPr lang="zh-CN" altLang="en-US" dirty="0"/>
          </a:p>
        </p:txBody>
      </p:sp>
    </p:spTree>
    <p:extLst>
      <p:ext uri="{BB962C8B-B14F-4D97-AF65-F5344CB8AC3E}">
        <p14:creationId xmlns:p14="http://schemas.microsoft.com/office/powerpoint/2010/main" val="67496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3.5.5  date</a:t>
            </a:r>
            <a:r>
              <a:rPr lang="zh-CN" altLang="zh-CN" dirty="0"/>
              <a:t>命令实例：显示和设置系统日期和时间</a:t>
            </a:r>
            <a:endParaRPr lang="zh-CN" altLang="en-US" dirty="0"/>
          </a:p>
        </p:txBody>
      </p:sp>
      <p:sp>
        <p:nvSpPr>
          <p:cNvPr id="3" name="内容占位符 2"/>
          <p:cNvSpPr>
            <a:spLocks noGrp="1"/>
          </p:cNvSpPr>
          <p:nvPr>
            <p:ph idx="1"/>
          </p:nvPr>
        </p:nvSpPr>
        <p:spPr/>
        <p:txBody>
          <a:bodyPr/>
          <a:lstStyle/>
          <a:p>
            <a:r>
              <a:rPr lang="en-US" altLang="zh-CN" dirty="0"/>
              <a:t>date</a:t>
            </a:r>
            <a:r>
              <a:rPr lang="zh-CN" altLang="zh-CN" dirty="0"/>
              <a:t>命令用于以多种格式显示日期和时间，或设置系统的日期和时间。</a:t>
            </a:r>
          </a:p>
          <a:p>
            <a:r>
              <a:rPr lang="en-US" altLang="zh-CN" dirty="0"/>
              <a:t>date</a:t>
            </a:r>
            <a:r>
              <a:rPr lang="zh-CN" altLang="zh-CN" dirty="0"/>
              <a:t>命令的语法如下所示：</a:t>
            </a:r>
          </a:p>
          <a:p>
            <a:r>
              <a:rPr lang="en-US" altLang="zh-CN" dirty="0"/>
              <a:t>$ date [OPTION]... [+FORMAT]</a:t>
            </a:r>
            <a:endParaRPr lang="zh-CN" altLang="zh-CN" dirty="0"/>
          </a:p>
          <a:p>
            <a:r>
              <a:rPr lang="en-US" altLang="zh-CN" dirty="0"/>
              <a:t>$ date [-u|--</a:t>
            </a:r>
            <a:r>
              <a:rPr lang="en-US" altLang="zh-CN" dirty="0" err="1"/>
              <a:t>utc</a:t>
            </a:r>
            <a:r>
              <a:rPr lang="en-US" altLang="zh-CN" dirty="0"/>
              <a:t>|--universal] [</a:t>
            </a:r>
            <a:r>
              <a:rPr lang="en-US" altLang="zh-CN" dirty="0" err="1"/>
              <a:t>MMDDhhmm</a:t>
            </a:r>
            <a:r>
              <a:rPr lang="en-US" altLang="zh-CN" dirty="0"/>
              <a:t>[[CC]YY][.</a:t>
            </a:r>
            <a:r>
              <a:rPr lang="en-US" altLang="zh-CN" dirty="0" err="1"/>
              <a:t>ss</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57500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3.5.6  id</a:t>
            </a:r>
            <a:r>
              <a:rPr lang="zh-CN" altLang="zh-CN" dirty="0"/>
              <a:t>命令实例：显示用户属性</a:t>
            </a:r>
            <a:endParaRPr lang="zh-CN" altLang="en-US" dirty="0"/>
          </a:p>
        </p:txBody>
      </p:sp>
      <p:sp>
        <p:nvSpPr>
          <p:cNvPr id="3" name="内容占位符 2"/>
          <p:cNvSpPr>
            <a:spLocks noGrp="1"/>
          </p:cNvSpPr>
          <p:nvPr>
            <p:ph idx="1"/>
          </p:nvPr>
        </p:nvSpPr>
        <p:spPr/>
        <p:txBody>
          <a:bodyPr/>
          <a:lstStyle/>
          <a:p>
            <a:r>
              <a:rPr lang="en-US" altLang="zh-CN" dirty="0"/>
              <a:t>id</a:t>
            </a:r>
            <a:r>
              <a:rPr lang="zh-CN" altLang="zh-CN" dirty="0"/>
              <a:t>命令用于打印输出用户的</a:t>
            </a:r>
            <a:r>
              <a:rPr lang="en-US" altLang="zh-CN" dirty="0" err="1"/>
              <a:t>uid</a:t>
            </a:r>
            <a:r>
              <a:rPr lang="zh-CN" altLang="zh-CN" dirty="0"/>
              <a:t>、</a:t>
            </a:r>
            <a:r>
              <a:rPr lang="en-US" altLang="zh-CN" dirty="0" err="1"/>
              <a:t>gid</a:t>
            </a:r>
            <a:r>
              <a:rPr lang="zh-CN" altLang="zh-CN" dirty="0"/>
              <a:t>、用户名和组名等用户身份信息。</a:t>
            </a:r>
            <a:r>
              <a:rPr lang="en-US" altLang="zh-CN" dirty="0"/>
              <a:t>id</a:t>
            </a:r>
            <a:r>
              <a:rPr lang="zh-CN" altLang="zh-CN" dirty="0"/>
              <a:t>命令的语法如下所示：</a:t>
            </a:r>
          </a:p>
          <a:p>
            <a:r>
              <a:rPr lang="en-US" altLang="zh-CN" dirty="0"/>
              <a:t>$ id [OPTION]... [USERNAME]</a:t>
            </a:r>
            <a:endParaRPr lang="zh-CN" altLang="zh-CN" dirty="0"/>
          </a:p>
          <a:p>
            <a:endParaRPr lang="zh-CN" altLang="en-US" dirty="0"/>
          </a:p>
        </p:txBody>
      </p:sp>
    </p:spTree>
    <p:extLst>
      <p:ext uri="{BB962C8B-B14F-4D97-AF65-F5344CB8AC3E}">
        <p14:creationId xmlns:p14="http://schemas.microsoft.com/office/powerpoint/2010/main" val="3152510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下面我们总结一下本章所学的主要知识：</a:t>
            </a:r>
          </a:p>
          <a:p>
            <a:r>
              <a:rPr lang="en-US" altLang="zh-CN" dirty="0" err="1"/>
              <a:t>ls</a:t>
            </a:r>
            <a:r>
              <a:rPr lang="zh-CN" altLang="zh-CN" dirty="0"/>
              <a:t>命令可以列出文件和目录的信息，包括文件类型、所有者、大小、修改日期和时间、权限等等。</a:t>
            </a:r>
          </a:p>
          <a:p>
            <a:r>
              <a:rPr lang="en-US" altLang="zh-CN" dirty="0"/>
              <a:t>cat</a:t>
            </a:r>
            <a:r>
              <a:rPr lang="zh-CN" altLang="zh-CN" dirty="0"/>
              <a:t>命令可以查看文件的内容、连接文件、创建一个或多个文件和重定向输出到终端或文件。</a:t>
            </a:r>
          </a:p>
          <a:p>
            <a:r>
              <a:rPr lang="en-US" altLang="zh-CN" dirty="0"/>
              <a:t>more</a:t>
            </a:r>
            <a:r>
              <a:rPr lang="zh-CN" altLang="zh-CN" dirty="0"/>
              <a:t>命令在你使用小的</a:t>
            </a:r>
            <a:r>
              <a:rPr lang="en-US" altLang="zh-CN" dirty="0" err="1"/>
              <a:t>xterm</a:t>
            </a:r>
            <a:r>
              <a:rPr lang="zh-CN" altLang="zh-CN" dirty="0"/>
              <a:t>窗口时，或是想不使用文本编辑器而只是简单地阅读一个文件时是很有用的。它是一个用于一次翻阅一整屏文件的过滤器。</a:t>
            </a:r>
          </a:p>
          <a:p>
            <a:r>
              <a:rPr lang="en-US" altLang="zh-CN" dirty="0"/>
              <a:t>less</a:t>
            </a:r>
            <a:r>
              <a:rPr lang="zh-CN" altLang="zh-CN" dirty="0"/>
              <a:t>命令与</a:t>
            </a:r>
            <a:r>
              <a:rPr lang="en-US" altLang="zh-CN" dirty="0"/>
              <a:t>more</a:t>
            </a:r>
            <a:r>
              <a:rPr lang="zh-CN" altLang="zh-CN" dirty="0"/>
              <a:t>命令类似，但</a:t>
            </a:r>
            <a:r>
              <a:rPr lang="en-US" altLang="zh-CN" dirty="0"/>
              <a:t>less</a:t>
            </a:r>
            <a:r>
              <a:rPr lang="zh-CN" altLang="zh-CN" dirty="0"/>
              <a:t>命令向前和向后翻页都支持，而且</a:t>
            </a:r>
            <a:r>
              <a:rPr lang="en-US" altLang="zh-CN" dirty="0"/>
              <a:t>less</a:t>
            </a:r>
            <a:r>
              <a:rPr lang="zh-CN" altLang="zh-CN" dirty="0"/>
              <a:t>命令不需要在查看前加载整个文件，即</a:t>
            </a:r>
            <a:r>
              <a:rPr lang="en-US" altLang="zh-CN" dirty="0"/>
              <a:t>less</a:t>
            </a:r>
            <a:r>
              <a:rPr lang="zh-CN" altLang="zh-CN" dirty="0"/>
              <a:t>命令查看文件更快速。当你尝试在</a:t>
            </a:r>
            <a:r>
              <a:rPr lang="en-US" altLang="zh-CN" dirty="0"/>
              <a:t>Vim</a:t>
            </a:r>
            <a:r>
              <a:rPr lang="zh-CN" altLang="zh-CN" dirty="0"/>
              <a:t>编辑器和</a:t>
            </a:r>
            <a:r>
              <a:rPr lang="en-US" altLang="zh-CN" dirty="0"/>
              <a:t>less</a:t>
            </a:r>
            <a:r>
              <a:rPr lang="zh-CN" altLang="zh-CN" dirty="0"/>
              <a:t>打开同一个大的</a:t>
            </a:r>
            <a:r>
              <a:rPr lang="en-US" altLang="zh-CN" dirty="0"/>
              <a:t>log</a:t>
            </a:r>
            <a:r>
              <a:rPr lang="zh-CN" altLang="zh-CN" dirty="0"/>
              <a:t>文件，你会发现速度是不同的。</a:t>
            </a:r>
          </a:p>
          <a:p>
            <a:r>
              <a:rPr lang="en-US" altLang="zh-CN" dirty="0"/>
              <a:t>head</a:t>
            </a:r>
            <a:r>
              <a:rPr lang="zh-CN" altLang="zh-CN" dirty="0"/>
              <a:t>命令用于打印指定输入的开头部分内容。默认情况下，打印每个指定输入的前</a:t>
            </a:r>
            <a:r>
              <a:rPr lang="en-US" altLang="zh-CN" dirty="0"/>
              <a:t>10</a:t>
            </a:r>
            <a:r>
              <a:rPr lang="zh-CN" altLang="zh-CN" dirty="0"/>
              <a:t>行内容。</a:t>
            </a:r>
          </a:p>
          <a:p>
            <a:r>
              <a:rPr lang="en-US" altLang="zh-CN" dirty="0"/>
              <a:t>tail</a:t>
            </a:r>
            <a:r>
              <a:rPr lang="zh-CN" altLang="zh-CN" dirty="0"/>
              <a:t>命令与</a:t>
            </a:r>
            <a:r>
              <a:rPr lang="en-US" altLang="zh-CN" dirty="0"/>
              <a:t>head</a:t>
            </a:r>
            <a:r>
              <a:rPr lang="zh-CN" altLang="zh-CN" dirty="0"/>
              <a:t>命令相反，它打印指定输入的结尾部分的内容。默认情况下，它打印指定输入的最后</a:t>
            </a:r>
            <a:r>
              <a:rPr lang="en-US" altLang="zh-CN" dirty="0"/>
              <a:t>10</a:t>
            </a:r>
            <a:r>
              <a:rPr lang="zh-CN" altLang="zh-CN" dirty="0"/>
              <a:t>行内容。</a:t>
            </a:r>
          </a:p>
          <a:p>
            <a:r>
              <a:rPr lang="en-US" altLang="zh-CN" dirty="0"/>
              <a:t>file</a:t>
            </a:r>
            <a:r>
              <a:rPr lang="zh-CN" altLang="zh-CN" dirty="0"/>
              <a:t>命令用于接收一个文件作为参数并执行某些测试以确定正确的文件类型。</a:t>
            </a:r>
          </a:p>
          <a:p>
            <a:r>
              <a:rPr lang="en-US" altLang="zh-CN" dirty="0" err="1"/>
              <a:t>wc</a:t>
            </a:r>
            <a:r>
              <a:rPr lang="zh-CN" altLang="zh-CN" dirty="0"/>
              <a:t>命令用于查看文件的行数，单词数和字符数等信息。</a:t>
            </a:r>
          </a:p>
          <a:p>
            <a:endParaRPr lang="zh-CN" altLang="en-US" dirty="0"/>
          </a:p>
        </p:txBody>
      </p:sp>
    </p:spTree>
    <p:extLst>
      <p:ext uri="{BB962C8B-B14F-4D97-AF65-F5344CB8AC3E}">
        <p14:creationId xmlns:p14="http://schemas.microsoft.com/office/powerpoint/2010/main" val="3735945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find</a:t>
            </a:r>
            <a:r>
              <a:rPr lang="zh-CN" altLang="zh-CN" dirty="0"/>
              <a:t>命令用于根据你指定的参数搜索和定位文件和目录的列表。</a:t>
            </a:r>
            <a:r>
              <a:rPr lang="en-US" altLang="zh-CN" dirty="0"/>
              <a:t>find</a:t>
            </a:r>
            <a:r>
              <a:rPr lang="zh-CN" altLang="zh-CN" dirty="0"/>
              <a:t>命令可以在多种情况下使用，比如你可以通过权限、用户、用户组、文件类型、日期、大小和其它可能的条件来查找文件。</a:t>
            </a:r>
          </a:p>
          <a:p>
            <a:r>
              <a:rPr lang="en-US" altLang="zh-CN" dirty="0"/>
              <a:t>touch</a:t>
            </a:r>
            <a:r>
              <a:rPr lang="zh-CN" altLang="zh-CN" dirty="0"/>
              <a:t>命令用于创建，变更和修改文件的时间戳。它是</a:t>
            </a:r>
            <a:r>
              <a:rPr lang="en-US" altLang="zh-CN" dirty="0"/>
              <a:t>Linux</a:t>
            </a:r>
            <a:r>
              <a:rPr lang="zh-CN" altLang="zh-CN" dirty="0"/>
              <a:t>操作系统的标准程序。</a:t>
            </a:r>
          </a:p>
          <a:p>
            <a:r>
              <a:rPr lang="en-US" altLang="zh-CN" dirty="0" err="1"/>
              <a:t>mkdir</a:t>
            </a:r>
            <a:r>
              <a:rPr lang="zh-CN" altLang="zh-CN" dirty="0"/>
              <a:t>命令用于创建一个新目录。</a:t>
            </a:r>
          </a:p>
          <a:p>
            <a:r>
              <a:rPr lang="en-US" altLang="zh-CN" dirty="0" err="1"/>
              <a:t>cp</a:t>
            </a:r>
            <a:r>
              <a:rPr lang="zh-CN" altLang="zh-CN" dirty="0"/>
              <a:t>命令用于将文件从一个地方拷贝到另一个地方的命令。原来的文件保持不变，新文件可能保持原名或用一个不同的名字。</a:t>
            </a:r>
          </a:p>
          <a:p>
            <a:r>
              <a:rPr lang="en-US" altLang="zh-CN" dirty="0"/>
              <a:t>ln</a:t>
            </a:r>
            <a:r>
              <a:rPr lang="zh-CN" altLang="zh-CN" dirty="0"/>
              <a:t>命令用于创建软链接或硬链接。</a:t>
            </a:r>
          </a:p>
          <a:p>
            <a:r>
              <a:rPr lang="en-US" altLang="zh-CN" dirty="0"/>
              <a:t>mv</a:t>
            </a:r>
            <a:r>
              <a:rPr lang="zh-CN" altLang="zh-CN" dirty="0"/>
              <a:t>命令用于将文件和目录从一个位置移到另外一个位置。除了移动文件，</a:t>
            </a:r>
            <a:r>
              <a:rPr lang="en-US" altLang="zh-CN" dirty="0"/>
              <a:t>mv</a:t>
            </a:r>
            <a:r>
              <a:rPr lang="zh-CN" altLang="zh-CN" dirty="0"/>
              <a:t>命令还可用于修改文件或目录的名字。</a:t>
            </a:r>
          </a:p>
          <a:p>
            <a:r>
              <a:rPr lang="en-US" altLang="zh-CN" dirty="0" err="1"/>
              <a:t>rm</a:t>
            </a:r>
            <a:r>
              <a:rPr lang="zh-CN" altLang="zh-CN" dirty="0"/>
              <a:t>命令用于删除指定的文件和目录。</a:t>
            </a:r>
          </a:p>
          <a:p>
            <a:r>
              <a:rPr lang="en-US" altLang="zh-CN" dirty="0" err="1"/>
              <a:t>chmod</a:t>
            </a:r>
            <a:r>
              <a:rPr lang="zh-CN" altLang="zh-CN" dirty="0"/>
              <a:t>命令用于修改文件或目录的权限。</a:t>
            </a:r>
          </a:p>
          <a:p>
            <a:r>
              <a:rPr lang="en-US" altLang="zh-CN" dirty="0" err="1"/>
              <a:t>chown</a:t>
            </a:r>
            <a:r>
              <a:rPr lang="zh-CN" altLang="zh-CN" dirty="0"/>
              <a:t>命令用于修改文件或目录的所有者和用户组信息。</a:t>
            </a:r>
          </a:p>
          <a:p>
            <a:r>
              <a:rPr lang="x-none" altLang="zh-CN" dirty="0"/>
              <a:t>chgrp</a:t>
            </a:r>
            <a:r>
              <a:rPr lang="zh-CN" altLang="zh-CN" dirty="0"/>
              <a:t>命令与</a:t>
            </a:r>
            <a:r>
              <a:rPr lang="x-none" altLang="zh-CN" dirty="0"/>
              <a:t>chown</a:t>
            </a:r>
            <a:r>
              <a:rPr lang="zh-CN" altLang="zh-CN" dirty="0"/>
              <a:t>命令类似，但</a:t>
            </a:r>
            <a:r>
              <a:rPr lang="x-none" altLang="zh-CN" dirty="0"/>
              <a:t>chgrp</a:t>
            </a:r>
            <a:r>
              <a:rPr lang="zh-CN" altLang="zh-CN" dirty="0"/>
              <a:t>命令只用于修改文件或目录的用户组（不能修改所有者）</a:t>
            </a:r>
            <a:r>
              <a:rPr lang="zh-CN" altLang="zh-CN" dirty="0" smtClean="0"/>
              <a:t>。</a:t>
            </a:r>
            <a:endParaRPr lang="zh-CN" altLang="zh-CN" dirty="0"/>
          </a:p>
        </p:txBody>
      </p:sp>
    </p:spTree>
    <p:extLst>
      <p:ext uri="{BB962C8B-B14F-4D97-AF65-F5344CB8AC3E}">
        <p14:creationId xmlns:p14="http://schemas.microsoft.com/office/powerpoint/2010/main" val="3804231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a:t>setuid</a:t>
            </a:r>
            <a:r>
              <a:rPr lang="zh-CN" altLang="zh-CN" dirty="0"/>
              <a:t>（设置用户标识）是允许用户以文件所有者的权限执行一个程序的权限位。</a:t>
            </a:r>
            <a:r>
              <a:rPr lang="en-US" altLang="zh-CN" dirty="0" err="1"/>
              <a:t>setgid</a:t>
            </a:r>
            <a:r>
              <a:rPr lang="zh-CN" altLang="zh-CN" dirty="0"/>
              <a:t>（设置组标识）是允许用户以用户组成员的权限执行一个程序的权限位。</a:t>
            </a:r>
          </a:p>
          <a:p>
            <a:r>
              <a:rPr lang="en-US" altLang="zh-CN" dirty="0"/>
              <a:t>sort</a:t>
            </a:r>
            <a:r>
              <a:rPr lang="zh-CN" altLang="zh-CN" dirty="0"/>
              <a:t>命令用于将文本文件的行排序。默认情况下，</a:t>
            </a:r>
            <a:r>
              <a:rPr lang="en-US" altLang="zh-CN" dirty="0"/>
              <a:t>sort</a:t>
            </a:r>
            <a:r>
              <a:rPr lang="zh-CN" altLang="zh-CN" dirty="0"/>
              <a:t>命令是按照字符串的字母顺序排序。</a:t>
            </a:r>
          </a:p>
          <a:p>
            <a:r>
              <a:rPr lang="en-US" altLang="zh-CN" dirty="0" err="1"/>
              <a:t>uniq</a:t>
            </a:r>
            <a:r>
              <a:rPr lang="zh-CN" altLang="zh-CN" dirty="0"/>
              <a:t>命令用于移除或发现文件中重复的条目。</a:t>
            </a:r>
          </a:p>
          <a:p>
            <a:r>
              <a:rPr lang="en-US" altLang="zh-CN" dirty="0" err="1"/>
              <a:t>tr</a:t>
            </a:r>
            <a:r>
              <a:rPr lang="zh-CN" altLang="zh-CN" dirty="0"/>
              <a:t>命令用于转换字符、删除字符和压缩重复的字符。它从标准输入读取数据并将结果输出到标准输出。</a:t>
            </a:r>
          </a:p>
          <a:p>
            <a:r>
              <a:rPr lang="en-US" altLang="zh-CN" dirty="0" err="1"/>
              <a:t>grep</a:t>
            </a:r>
            <a:r>
              <a:rPr lang="zh-CN" altLang="zh-CN" dirty="0"/>
              <a:t>命令用于搜索文本或指定的文件中与指定的字符串或模式相匹配的行。</a:t>
            </a:r>
          </a:p>
          <a:p>
            <a:r>
              <a:rPr lang="en-US" altLang="zh-CN" dirty="0"/>
              <a:t>diff</a:t>
            </a:r>
            <a:r>
              <a:rPr lang="zh-CN" altLang="zh-CN" dirty="0"/>
              <a:t>命令用于比较两个文件，并找出它们之间的不同。</a:t>
            </a:r>
          </a:p>
          <a:p>
            <a:r>
              <a:rPr lang="en-US" altLang="zh-CN" dirty="0"/>
              <a:t>hostname</a:t>
            </a:r>
            <a:r>
              <a:rPr lang="zh-CN" altLang="zh-CN" dirty="0"/>
              <a:t>命令用于查看系统的主机名，或是修改系统的主机名。</a:t>
            </a:r>
          </a:p>
          <a:p>
            <a:r>
              <a:rPr lang="en-US" altLang="zh-CN" dirty="0"/>
              <a:t>w</a:t>
            </a:r>
            <a:r>
              <a:rPr lang="zh-CN" altLang="zh-CN" dirty="0"/>
              <a:t>命令用于显示登录的用户及他们当前运行的进程。</a:t>
            </a:r>
            <a:r>
              <a:rPr lang="en-US" altLang="zh-CN" dirty="0"/>
              <a:t>who</a:t>
            </a:r>
            <a:r>
              <a:rPr lang="zh-CN" altLang="zh-CN" dirty="0"/>
              <a:t>命令有与</a:t>
            </a:r>
            <a:r>
              <a:rPr lang="en-US" altLang="zh-CN" dirty="0"/>
              <a:t>w</a:t>
            </a:r>
            <a:r>
              <a:rPr lang="zh-CN" altLang="zh-CN" dirty="0"/>
              <a:t>命令类似的用途，但它的功能比</a:t>
            </a:r>
            <a:r>
              <a:rPr lang="en-US" altLang="zh-CN" dirty="0"/>
              <a:t>w</a:t>
            </a:r>
            <a:r>
              <a:rPr lang="zh-CN" altLang="zh-CN" dirty="0"/>
              <a:t>命令更强大一些。</a:t>
            </a:r>
          </a:p>
          <a:p>
            <a:r>
              <a:rPr lang="en-US" altLang="zh-CN" dirty="0"/>
              <a:t>uptime</a:t>
            </a:r>
            <a:r>
              <a:rPr lang="zh-CN" altLang="zh-CN" dirty="0"/>
              <a:t>命令用于打印系统的运行时间等信息。</a:t>
            </a:r>
          </a:p>
          <a:p>
            <a:r>
              <a:rPr lang="en-US" altLang="zh-CN" dirty="0" err="1"/>
              <a:t>uname</a:t>
            </a:r>
            <a:r>
              <a:rPr lang="zh-CN" altLang="zh-CN" dirty="0"/>
              <a:t>命令用户打印内核名称和版本、主机名等系统信息。</a:t>
            </a:r>
          </a:p>
          <a:p>
            <a:r>
              <a:rPr lang="en-US" altLang="zh-CN" dirty="0"/>
              <a:t>date</a:t>
            </a:r>
            <a:r>
              <a:rPr lang="zh-CN" altLang="zh-CN" dirty="0"/>
              <a:t>命令用于以多种格式显示日期和时间，或设置系统的日期和时间。</a:t>
            </a:r>
          </a:p>
          <a:p>
            <a:r>
              <a:rPr lang="en-US" altLang="zh-CN" dirty="0"/>
              <a:t>id</a:t>
            </a:r>
            <a:r>
              <a:rPr lang="zh-CN" altLang="zh-CN" dirty="0"/>
              <a:t>命令用于打印输出用户的</a:t>
            </a:r>
            <a:r>
              <a:rPr lang="en-US" altLang="zh-CN" dirty="0" err="1"/>
              <a:t>uid</a:t>
            </a:r>
            <a:r>
              <a:rPr lang="zh-CN" altLang="zh-CN" dirty="0"/>
              <a:t>、</a:t>
            </a:r>
            <a:r>
              <a:rPr lang="en-US" altLang="zh-CN" dirty="0" err="1"/>
              <a:t>gid</a:t>
            </a:r>
            <a:r>
              <a:rPr lang="zh-CN" altLang="zh-CN" dirty="0"/>
              <a:t>、用户名和组名等用户身份信息。</a:t>
            </a:r>
            <a:endParaRPr lang="zh-CN" altLang="zh-CN" dirty="0"/>
          </a:p>
        </p:txBody>
      </p:sp>
    </p:spTree>
    <p:extLst>
      <p:ext uri="{BB962C8B-B14F-4D97-AF65-F5344CB8AC3E}">
        <p14:creationId xmlns:p14="http://schemas.microsoft.com/office/powerpoint/2010/main" val="261537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3.1.2  cat</a:t>
            </a:r>
            <a:r>
              <a:rPr lang="zh-CN" altLang="zh-CN" dirty="0"/>
              <a:t>命令实例：连接显示文件内容</a:t>
            </a:r>
            <a:endParaRPr lang="zh-CN" altLang="en-US" dirty="0"/>
          </a:p>
        </p:txBody>
      </p:sp>
      <p:sp>
        <p:nvSpPr>
          <p:cNvPr id="3" name="内容占位符 2"/>
          <p:cNvSpPr>
            <a:spLocks noGrp="1"/>
          </p:cNvSpPr>
          <p:nvPr>
            <p:ph idx="1"/>
          </p:nvPr>
        </p:nvSpPr>
        <p:spPr/>
        <p:txBody>
          <a:bodyPr/>
          <a:lstStyle/>
          <a:p>
            <a:r>
              <a:rPr lang="en-US" altLang="zh-CN" dirty="0"/>
              <a:t>cat</a:t>
            </a:r>
            <a:r>
              <a:rPr lang="zh-CN" altLang="zh-CN" dirty="0"/>
              <a:t>命令也是</a:t>
            </a:r>
            <a:r>
              <a:rPr lang="en-US" altLang="zh-CN" dirty="0"/>
              <a:t>Linux</a:t>
            </a:r>
            <a:r>
              <a:rPr lang="zh-CN" altLang="zh-CN" dirty="0"/>
              <a:t>系统中最常使用的命令之一。</a:t>
            </a:r>
            <a:r>
              <a:rPr lang="en-US" altLang="zh-CN" dirty="0"/>
              <a:t>cat</a:t>
            </a:r>
            <a:r>
              <a:rPr lang="zh-CN" altLang="zh-CN" dirty="0"/>
              <a:t>命令让我们可以查看文件的内容、连接文件、创建一个或多个文件和重定向输出到终端或文件。</a:t>
            </a:r>
          </a:p>
          <a:p>
            <a:r>
              <a:rPr lang="en-US" altLang="zh-CN" dirty="0"/>
              <a:t>cat</a:t>
            </a:r>
            <a:r>
              <a:rPr lang="zh-CN" altLang="zh-CN" dirty="0"/>
              <a:t>命令的语法如下所示：</a:t>
            </a:r>
          </a:p>
          <a:p>
            <a:r>
              <a:rPr lang="en-US" altLang="zh-CN" dirty="0"/>
              <a:t>$ cat [OPTION] [FILE]…</a:t>
            </a:r>
            <a:endParaRPr lang="zh-CN" altLang="zh-CN" dirty="0"/>
          </a:p>
          <a:p>
            <a:endParaRPr lang="zh-CN" altLang="en-US" dirty="0"/>
          </a:p>
        </p:txBody>
      </p:sp>
    </p:spTree>
    <p:extLst>
      <p:ext uri="{BB962C8B-B14F-4D97-AF65-F5344CB8AC3E}">
        <p14:creationId xmlns:p14="http://schemas.microsoft.com/office/powerpoint/2010/main" val="27573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3.1.3  less</a:t>
            </a:r>
            <a:r>
              <a:rPr lang="zh-CN" altLang="zh-CN" dirty="0"/>
              <a:t>、</a:t>
            </a:r>
            <a:r>
              <a:rPr lang="en-US" altLang="zh-CN" dirty="0"/>
              <a:t>more</a:t>
            </a:r>
            <a:r>
              <a:rPr lang="zh-CN" altLang="zh-CN" dirty="0"/>
              <a:t>命令实例：分屏显示文件</a:t>
            </a:r>
            <a:endParaRPr lang="zh-CN" altLang="en-US" dirty="0"/>
          </a:p>
        </p:txBody>
      </p:sp>
      <p:sp>
        <p:nvSpPr>
          <p:cNvPr id="3" name="内容占位符 2"/>
          <p:cNvSpPr>
            <a:spLocks noGrp="1"/>
          </p:cNvSpPr>
          <p:nvPr>
            <p:ph idx="1"/>
          </p:nvPr>
        </p:nvSpPr>
        <p:spPr/>
        <p:txBody>
          <a:bodyPr/>
          <a:lstStyle/>
          <a:p>
            <a:r>
              <a:rPr lang="en-US" altLang="zh-CN" dirty="0"/>
              <a:t>more</a:t>
            </a:r>
            <a:r>
              <a:rPr lang="zh-CN" altLang="zh-CN" dirty="0"/>
              <a:t>命令在你使用小的</a:t>
            </a:r>
            <a:r>
              <a:rPr lang="en-US" altLang="zh-CN" dirty="0" err="1"/>
              <a:t>xterm</a:t>
            </a:r>
            <a:r>
              <a:rPr lang="zh-CN" altLang="zh-CN" dirty="0"/>
              <a:t>窗口时，或是想不使用文本编辑器而只是简单地阅读一个文件时是很有用的。</a:t>
            </a:r>
            <a:r>
              <a:rPr lang="en-US" altLang="zh-CN" dirty="0"/>
              <a:t>more</a:t>
            </a:r>
            <a:r>
              <a:rPr lang="zh-CN" altLang="zh-CN" dirty="0"/>
              <a:t>命令是一个用于一次翻阅一整屏文件的过滤器。</a:t>
            </a:r>
          </a:p>
          <a:p>
            <a:r>
              <a:rPr lang="en-US" altLang="zh-CN" dirty="0"/>
              <a:t>less</a:t>
            </a:r>
            <a:r>
              <a:rPr lang="zh-CN" altLang="zh-CN" dirty="0"/>
              <a:t>命令与</a:t>
            </a:r>
            <a:r>
              <a:rPr lang="en-US" altLang="zh-CN" dirty="0"/>
              <a:t>more</a:t>
            </a:r>
            <a:r>
              <a:rPr lang="zh-CN" altLang="zh-CN" dirty="0"/>
              <a:t>命令类似，但</a:t>
            </a:r>
            <a:r>
              <a:rPr lang="en-US" altLang="zh-CN" dirty="0"/>
              <a:t>less</a:t>
            </a:r>
            <a:r>
              <a:rPr lang="zh-CN" altLang="zh-CN" dirty="0"/>
              <a:t>命令向前和向后翻页都支持，而且</a:t>
            </a:r>
            <a:r>
              <a:rPr lang="en-US" altLang="zh-CN" dirty="0"/>
              <a:t>less</a:t>
            </a:r>
            <a:r>
              <a:rPr lang="zh-CN" altLang="zh-CN" dirty="0"/>
              <a:t>命令不需要在查看前加载整个文件，即</a:t>
            </a:r>
            <a:r>
              <a:rPr lang="en-US" altLang="zh-CN" dirty="0"/>
              <a:t>less</a:t>
            </a:r>
            <a:r>
              <a:rPr lang="zh-CN" altLang="zh-CN" dirty="0"/>
              <a:t>命令查看文件更快速。当你尝试在</a:t>
            </a:r>
            <a:r>
              <a:rPr lang="en-US" altLang="zh-CN" dirty="0"/>
              <a:t>Vim</a:t>
            </a:r>
            <a:r>
              <a:rPr lang="zh-CN" altLang="zh-CN" dirty="0"/>
              <a:t>编辑器和</a:t>
            </a:r>
            <a:r>
              <a:rPr lang="en-US" altLang="zh-CN" dirty="0"/>
              <a:t>less</a:t>
            </a:r>
            <a:r>
              <a:rPr lang="zh-CN" altLang="zh-CN" dirty="0"/>
              <a:t>打开同一个大的</a:t>
            </a:r>
            <a:r>
              <a:rPr lang="en-US" altLang="zh-CN" dirty="0"/>
              <a:t>log</a:t>
            </a:r>
            <a:r>
              <a:rPr lang="zh-CN" altLang="zh-CN" dirty="0"/>
              <a:t>文件，你会发现速度是不同的。</a:t>
            </a:r>
            <a:endParaRPr lang="zh-CN" altLang="en-US" dirty="0"/>
          </a:p>
        </p:txBody>
      </p:sp>
    </p:spTree>
    <p:extLst>
      <p:ext uri="{BB962C8B-B14F-4D97-AF65-F5344CB8AC3E}">
        <p14:creationId xmlns:p14="http://schemas.microsoft.com/office/powerpoint/2010/main" val="80288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3.1.4  head</a:t>
            </a:r>
            <a:r>
              <a:rPr lang="zh-CN" altLang="zh-CN" dirty="0"/>
              <a:t>命令实例：显示文件头部</a:t>
            </a:r>
            <a:endParaRPr lang="zh-CN" altLang="en-US" dirty="0"/>
          </a:p>
        </p:txBody>
      </p:sp>
      <p:sp>
        <p:nvSpPr>
          <p:cNvPr id="3" name="内容占位符 2"/>
          <p:cNvSpPr>
            <a:spLocks noGrp="1"/>
          </p:cNvSpPr>
          <p:nvPr>
            <p:ph idx="1"/>
          </p:nvPr>
        </p:nvSpPr>
        <p:spPr/>
        <p:txBody>
          <a:bodyPr/>
          <a:lstStyle/>
          <a:p>
            <a:r>
              <a:rPr lang="en-US" altLang="zh-CN" dirty="0"/>
              <a:t>head</a:t>
            </a:r>
            <a:r>
              <a:rPr lang="zh-CN" altLang="zh-CN" dirty="0"/>
              <a:t>命令用于打印指定输入的开头部分内容。默认情况下，打印每个指定输入的前</a:t>
            </a:r>
            <a:r>
              <a:rPr lang="en-US" altLang="zh-CN" dirty="0"/>
              <a:t>10</a:t>
            </a:r>
            <a:r>
              <a:rPr lang="zh-CN" altLang="zh-CN" dirty="0"/>
              <a:t>行内容。</a:t>
            </a:r>
          </a:p>
          <a:p>
            <a:r>
              <a:rPr lang="zh-CN" altLang="zh-CN" dirty="0"/>
              <a:t>使用</a:t>
            </a:r>
            <a:r>
              <a:rPr lang="en-US" altLang="zh-CN" dirty="0"/>
              <a:t>-n</a:t>
            </a:r>
            <a:r>
              <a:rPr lang="zh-CN" altLang="zh-CN" dirty="0"/>
              <a:t>选项可以指定打印文件的前</a:t>
            </a:r>
            <a:r>
              <a:rPr lang="en-US" altLang="zh-CN" dirty="0"/>
              <a:t>N</a:t>
            </a:r>
            <a:r>
              <a:rPr lang="zh-CN" altLang="zh-CN" dirty="0" smtClean="0"/>
              <a:t>行</a:t>
            </a:r>
            <a:r>
              <a:rPr lang="zh-CN" altLang="en-US" dirty="0"/>
              <a:t>。</a:t>
            </a:r>
            <a:endParaRPr lang="zh-CN" altLang="zh-CN" dirty="0"/>
          </a:p>
        </p:txBody>
      </p:sp>
    </p:spTree>
    <p:extLst>
      <p:ext uri="{BB962C8B-B14F-4D97-AF65-F5344CB8AC3E}">
        <p14:creationId xmlns:p14="http://schemas.microsoft.com/office/powerpoint/2010/main" val="34423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3.1.5  tail</a:t>
            </a:r>
            <a:r>
              <a:rPr lang="zh-CN" altLang="zh-CN" dirty="0"/>
              <a:t>命令实例：显示文件尾部</a:t>
            </a:r>
            <a:endParaRPr lang="zh-CN" altLang="en-US" dirty="0"/>
          </a:p>
        </p:txBody>
      </p:sp>
      <p:sp>
        <p:nvSpPr>
          <p:cNvPr id="3" name="内容占位符 2"/>
          <p:cNvSpPr>
            <a:spLocks noGrp="1"/>
          </p:cNvSpPr>
          <p:nvPr>
            <p:ph idx="1"/>
          </p:nvPr>
        </p:nvSpPr>
        <p:spPr/>
        <p:txBody>
          <a:bodyPr/>
          <a:lstStyle/>
          <a:p>
            <a:r>
              <a:rPr lang="en-US" altLang="zh-CN" dirty="0"/>
              <a:t>tail</a:t>
            </a:r>
            <a:r>
              <a:rPr lang="zh-CN" altLang="zh-CN" dirty="0"/>
              <a:t>命令与</a:t>
            </a:r>
            <a:r>
              <a:rPr lang="en-US" altLang="zh-CN" dirty="0"/>
              <a:t>head</a:t>
            </a:r>
            <a:r>
              <a:rPr lang="zh-CN" altLang="zh-CN" dirty="0"/>
              <a:t>命令相反，它打印指定输入的结尾部分的内容。默认情况下，它打印指定输入的最后</a:t>
            </a:r>
            <a:r>
              <a:rPr lang="en-US" altLang="zh-CN" dirty="0"/>
              <a:t>10</a:t>
            </a:r>
            <a:r>
              <a:rPr lang="zh-CN" altLang="zh-CN" dirty="0"/>
              <a:t>行内容。</a:t>
            </a:r>
          </a:p>
          <a:p>
            <a:endParaRPr lang="zh-CN" altLang="en-US" dirty="0"/>
          </a:p>
        </p:txBody>
      </p:sp>
    </p:spTree>
    <p:extLst>
      <p:ext uri="{BB962C8B-B14F-4D97-AF65-F5344CB8AC3E}">
        <p14:creationId xmlns:p14="http://schemas.microsoft.com/office/powerpoint/2010/main" val="149718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3.1.6  file</a:t>
            </a:r>
            <a:r>
              <a:rPr lang="zh-CN" altLang="zh-CN" dirty="0"/>
              <a:t>命令实例：查看文件类型</a:t>
            </a:r>
            <a:endParaRPr lang="zh-CN" altLang="en-US" dirty="0"/>
          </a:p>
        </p:txBody>
      </p:sp>
      <p:sp>
        <p:nvSpPr>
          <p:cNvPr id="3" name="内容占位符 2"/>
          <p:cNvSpPr>
            <a:spLocks noGrp="1"/>
          </p:cNvSpPr>
          <p:nvPr>
            <p:ph idx="1"/>
          </p:nvPr>
        </p:nvSpPr>
        <p:spPr/>
        <p:txBody>
          <a:bodyPr/>
          <a:lstStyle/>
          <a:p>
            <a:r>
              <a:rPr lang="en-US" altLang="zh-CN" dirty="0"/>
              <a:t>file</a:t>
            </a:r>
            <a:r>
              <a:rPr lang="zh-CN" altLang="zh-CN" dirty="0"/>
              <a:t>命令用于接收一个文件作为参数并执行某些测试以确定正确的文件类型。</a:t>
            </a:r>
          </a:p>
          <a:p>
            <a:endParaRPr lang="zh-CN" altLang="en-US" dirty="0"/>
          </a:p>
        </p:txBody>
      </p:sp>
    </p:spTree>
    <p:extLst>
      <p:ext uri="{BB962C8B-B14F-4D97-AF65-F5344CB8AC3E}">
        <p14:creationId xmlns:p14="http://schemas.microsoft.com/office/powerpoint/2010/main" val="323661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3.1.7  </a:t>
            </a:r>
            <a:r>
              <a:rPr lang="en-US" altLang="zh-CN" dirty="0" err="1"/>
              <a:t>wc</a:t>
            </a:r>
            <a:r>
              <a:rPr lang="zh-CN" altLang="zh-CN" dirty="0"/>
              <a:t>命令实例：查看文件统计信息</a:t>
            </a:r>
            <a:endParaRPr lang="zh-CN" altLang="en-US" dirty="0"/>
          </a:p>
        </p:txBody>
      </p:sp>
      <p:sp>
        <p:nvSpPr>
          <p:cNvPr id="3" name="内容占位符 2"/>
          <p:cNvSpPr>
            <a:spLocks noGrp="1"/>
          </p:cNvSpPr>
          <p:nvPr>
            <p:ph idx="1"/>
          </p:nvPr>
        </p:nvSpPr>
        <p:spPr/>
        <p:txBody>
          <a:bodyPr/>
          <a:lstStyle/>
          <a:p>
            <a:r>
              <a:rPr lang="en-US" altLang="zh-CN" dirty="0" err="1"/>
              <a:t>wc</a:t>
            </a:r>
            <a:r>
              <a:rPr lang="zh-CN" altLang="zh-CN" dirty="0"/>
              <a:t>命令用于查看文件的行数，单词数和字符数等信息。其语法类似如下所示：</a:t>
            </a:r>
          </a:p>
          <a:p>
            <a:r>
              <a:rPr lang="en-US" altLang="zh-CN" dirty="0"/>
              <a:t>$ </a:t>
            </a:r>
            <a:r>
              <a:rPr lang="en-US" altLang="zh-CN" dirty="0" err="1"/>
              <a:t>wc</a:t>
            </a:r>
            <a:r>
              <a:rPr lang="en-US" altLang="zh-CN" dirty="0"/>
              <a:t> filename</a:t>
            </a:r>
            <a:endParaRPr lang="zh-CN" altLang="zh-CN" dirty="0"/>
          </a:p>
          <a:p>
            <a:r>
              <a:rPr lang="en-US" altLang="zh-CN" dirty="0"/>
              <a:t>  X  Y Z /</a:t>
            </a:r>
            <a:r>
              <a:rPr lang="en-US" altLang="zh-CN" dirty="0" err="1"/>
              <a:t>etc</a:t>
            </a:r>
            <a:r>
              <a:rPr lang="en-US" altLang="zh-CN" dirty="0"/>
              <a:t>/</a:t>
            </a:r>
            <a:r>
              <a:rPr lang="en-US" altLang="zh-CN" dirty="0" err="1"/>
              <a:t>inittab</a:t>
            </a:r>
            <a:endParaRPr lang="zh-CN" altLang="zh-CN" dirty="0"/>
          </a:p>
          <a:p>
            <a:r>
              <a:rPr lang="en-US" altLang="zh-CN" dirty="0"/>
              <a:t>X</a:t>
            </a:r>
            <a:r>
              <a:rPr lang="zh-CN" altLang="zh-CN" dirty="0"/>
              <a:t>：表示行数</a:t>
            </a:r>
          </a:p>
          <a:p>
            <a:r>
              <a:rPr lang="en-US" altLang="zh-CN" dirty="0"/>
              <a:t>Y</a:t>
            </a:r>
            <a:r>
              <a:rPr lang="zh-CN" altLang="zh-CN" dirty="0"/>
              <a:t>：表示单词数</a:t>
            </a:r>
          </a:p>
          <a:p>
            <a:r>
              <a:rPr lang="en-US" altLang="zh-CN" dirty="0"/>
              <a:t>Z</a:t>
            </a:r>
            <a:r>
              <a:rPr lang="zh-CN" altLang="zh-CN" dirty="0"/>
              <a:t>：表示字节数</a:t>
            </a:r>
          </a:p>
          <a:p>
            <a:r>
              <a:rPr lang="en-US" altLang="zh-CN" dirty="0"/>
              <a:t>filename – </a:t>
            </a:r>
            <a:r>
              <a:rPr lang="zh-CN" altLang="zh-CN" dirty="0"/>
              <a:t>表示文件名</a:t>
            </a:r>
          </a:p>
          <a:p>
            <a:endParaRPr lang="zh-CN" altLang="en-US" dirty="0"/>
          </a:p>
        </p:txBody>
      </p:sp>
    </p:spTree>
    <p:extLst>
      <p:ext uri="{BB962C8B-B14F-4D97-AF65-F5344CB8AC3E}">
        <p14:creationId xmlns:p14="http://schemas.microsoft.com/office/powerpoint/2010/main" val="724469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44</TotalTime>
  <Words>3185</Words>
  <Application>Microsoft Office PowerPoint</Application>
  <PresentationFormat>全屏显示(4:3)</PresentationFormat>
  <Paragraphs>176</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都市</vt:lpstr>
      <vt:lpstr>第3章  常用Shell（Bash）命令</vt:lpstr>
      <vt:lpstr>3.1  查看文件和目录</vt:lpstr>
      <vt:lpstr>3.1.1  ls命令实例：列出文件名和目录</vt:lpstr>
      <vt:lpstr>3.1.2  cat命令实例：连接显示文件内容</vt:lpstr>
      <vt:lpstr>3.1.3  less、more命令实例：分屏显示文件</vt:lpstr>
      <vt:lpstr>3.1.4  head命令实例：显示文件头部</vt:lpstr>
      <vt:lpstr>3.1.5  tail命令实例：显示文件尾部</vt:lpstr>
      <vt:lpstr>3.1.6  file命令实例：查看文件类型</vt:lpstr>
      <vt:lpstr>3.1.7  wc命令实例：查看文件统计信息</vt:lpstr>
      <vt:lpstr>3.1.8  find命令实例：查找文件或目录</vt:lpstr>
      <vt:lpstr>3.2  操作文件和目录</vt:lpstr>
      <vt:lpstr>3.2.1  touch命令实例：创建文件</vt:lpstr>
      <vt:lpstr>3.2.2  mkdir命令实例：创建目录</vt:lpstr>
      <vt:lpstr>3.2.3  cp命令实例：复制文件或目录</vt:lpstr>
      <vt:lpstr>3.2.4  ln命令实例：链接文件或目录</vt:lpstr>
      <vt:lpstr>3.2.5  mv命令实例：重命名文件或目录</vt:lpstr>
      <vt:lpstr>3.2.6  rm命令实例：删除文件或目录</vt:lpstr>
      <vt:lpstr>3.3  管理文件或目录权限</vt:lpstr>
      <vt:lpstr>3.3.1  ls -l：显示文件和目录权限</vt:lpstr>
      <vt:lpstr>3.3.2  chmod命令实例：修改权限</vt:lpstr>
      <vt:lpstr>3.3.3  chown、chgrp命令实例：修改文件所有者和用户组</vt:lpstr>
      <vt:lpstr>3.3.4  设置setuid和setgid权限位实例：设置用户和组权限位</vt:lpstr>
      <vt:lpstr>3.4  文本处理</vt:lpstr>
      <vt:lpstr>3.4.1  sort命令实例：文本排序</vt:lpstr>
      <vt:lpstr>3.4.2  uniq命令实例：文本去重</vt:lpstr>
      <vt:lpstr>3.4.3  tr命令实例：替换或删除字符</vt:lpstr>
      <vt:lpstr>3.4.4  grep命令实例：查找字符串</vt:lpstr>
      <vt:lpstr>3.4.5  diff命令实例：比较两个文件</vt:lpstr>
      <vt:lpstr>3.5  其它常用命令</vt:lpstr>
      <vt:lpstr>3.5.1  hostname命令实例：查看主机名</vt:lpstr>
      <vt:lpstr>3.5.2  w、who命令实例：列出系统登录的用户</vt:lpstr>
      <vt:lpstr>3.5.3  uptime命令实例：查看系统运行时间</vt:lpstr>
      <vt:lpstr>3.5.4  uname命令实例：查看系统信息</vt:lpstr>
      <vt:lpstr>3.5.5  date命令实例：显示和设置系统日期和时间</vt:lpstr>
      <vt:lpstr>3.5.6  id命令实例：显示用户属性</vt:lpstr>
      <vt:lpstr>3.6  小结</vt:lpstr>
      <vt:lpstr>3.6  小结</vt:lpstr>
      <vt:lpstr>3.6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常用Shell（Bash）命令</dc:title>
  <dc:creator>Gaoyuhao</dc:creator>
  <cp:lastModifiedBy>Gaoyuhao</cp:lastModifiedBy>
  <cp:revision>3</cp:revision>
  <dcterms:created xsi:type="dcterms:W3CDTF">2014-08-26T02:11:46Z</dcterms:created>
  <dcterms:modified xsi:type="dcterms:W3CDTF">2014-08-26T02:56:29Z</dcterms:modified>
</cp:coreProperties>
</file>