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A750596-B1E0-49FF-AEB4-B43C24957D9D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F620FCA-41BC-46E9-BDED-99552B850D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0596-B1E0-49FF-AEB4-B43C24957D9D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0FCA-41BC-46E9-BDED-99552B850D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0596-B1E0-49FF-AEB4-B43C24957D9D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0FCA-41BC-46E9-BDED-99552B850D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0596-B1E0-49FF-AEB4-B43C24957D9D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0FCA-41BC-46E9-BDED-99552B850D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0596-B1E0-49FF-AEB4-B43C24957D9D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0FCA-41BC-46E9-BDED-99552B850D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0596-B1E0-49FF-AEB4-B43C24957D9D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0FCA-41BC-46E9-BDED-99552B850D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750596-B1E0-49FF-AEB4-B43C24957D9D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F620FCA-41BC-46E9-BDED-99552B850D5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A750596-B1E0-49FF-AEB4-B43C24957D9D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F620FCA-41BC-46E9-BDED-99552B850D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0596-B1E0-49FF-AEB4-B43C24957D9D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0FCA-41BC-46E9-BDED-99552B850D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0596-B1E0-49FF-AEB4-B43C24957D9D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0FCA-41BC-46E9-BDED-99552B850D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0596-B1E0-49FF-AEB4-B43C24957D9D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0FCA-41BC-46E9-BDED-99552B850D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A750596-B1E0-49FF-AEB4-B43C24957D9D}" type="datetimeFigureOut">
              <a:rPr lang="zh-CN" altLang="en-US" smtClean="0"/>
              <a:t>2014/8/27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F620FCA-41BC-46E9-BDED-99552B850D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7</a:t>
            </a:r>
            <a:r>
              <a:rPr lang="zh-CN" altLang="zh-CN" dirty="0"/>
              <a:t>章</a:t>
            </a:r>
            <a:r>
              <a:rPr lang="en-US" altLang="zh-CN" dirty="0"/>
              <a:t>  Bash</a:t>
            </a:r>
            <a:r>
              <a:rPr lang="zh-CN" altLang="zh-CN" dirty="0"/>
              <a:t>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84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7.2.1  while</a:t>
            </a:r>
            <a:r>
              <a:rPr lang="zh-CN" altLang="zh-CN" dirty="0"/>
              <a:t>循环语法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/>
              <a:t>7.2.1  while</a:t>
            </a:r>
            <a:r>
              <a:rPr lang="zh-CN" altLang="zh-CN" b="1" dirty="0"/>
              <a:t>循环语法</a:t>
            </a:r>
          </a:p>
          <a:p>
            <a:r>
              <a:rPr lang="en-US" altLang="zh-CN" dirty="0"/>
              <a:t>while</a:t>
            </a:r>
            <a:r>
              <a:rPr lang="zh-CN" altLang="zh-CN" dirty="0"/>
              <a:t>循环语句的语法如下所示：</a:t>
            </a:r>
          </a:p>
          <a:p>
            <a:r>
              <a:rPr lang="x-none" altLang="zh-CN" dirty="0"/>
              <a:t>while [ CONDITION ]</a:t>
            </a:r>
            <a:endParaRPr lang="zh-CN" altLang="zh-CN" dirty="0"/>
          </a:p>
          <a:p>
            <a:r>
              <a:rPr lang="x-none" altLang="zh-CN" dirty="0"/>
              <a:t>do</a:t>
            </a:r>
            <a:endParaRPr lang="zh-CN" altLang="zh-CN" dirty="0"/>
          </a:p>
          <a:p>
            <a:r>
              <a:rPr lang="x-none" altLang="zh-CN" dirty="0"/>
              <a:t>command1</a:t>
            </a:r>
            <a:endParaRPr lang="zh-CN" altLang="zh-CN" dirty="0"/>
          </a:p>
          <a:p>
            <a:r>
              <a:rPr lang="x-none" altLang="zh-CN" dirty="0"/>
              <a:t>command2</a:t>
            </a:r>
            <a:endParaRPr lang="zh-CN" altLang="zh-CN" dirty="0"/>
          </a:p>
          <a:p>
            <a:r>
              <a:rPr lang="x-none" altLang="zh-CN" dirty="0"/>
              <a:t>…</a:t>
            </a:r>
            <a:endParaRPr lang="zh-CN" altLang="zh-CN" dirty="0"/>
          </a:p>
          <a:p>
            <a:r>
              <a:rPr lang="x-none" altLang="zh-CN" dirty="0"/>
              <a:t>...</a:t>
            </a:r>
            <a:endParaRPr lang="zh-CN" altLang="zh-CN" dirty="0"/>
          </a:p>
          <a:p>
            <a:r>
              <a:rPr lang="x-none" altLang="zh-CN" dirty="0"/>
              <a:t>commandN</a:t>
            </a:r>
            <a:endParaRPr lang="zh-CN" altLang="zh-CN" dirty="0"/>
          </a:p>
          <a:p>
            <a:r>
              <a:rPr lang="x-none" altLang="zh-CN" dirty="0"/>
              <a:t>done</a:t>
            </a:r>
            <a:endParaRPr lang="zh-CN" altLang="zh-CN" dirty="0"/>
          </a:p>
          <a:p>
            <a:r>
              <a:rPr lang="zh-CN" altLang="zh-CN" dirty="0"/>
              <a:t>当条件</a:t>
            </a:r>
            <a:r>
              <a:rPr lang="en-US" altLang="zh-CN" dirty="0"/>
              <a:t>CONDITION</a:t>
            </a:r>
            <a:r>
              <a:rPr lang="zh-CN" altLang="zh-CN" dirty="0"/>
              <a:t>为真时，</a:t>
            </a:r>
            <a:r>
              <a:rPr lang="en-US" altLang="zh-CN" dirty="0"/>
              <a:t>command1 … </a:t>
            </a:r>
            <a:r>
              <a:rPr lang="en-US" altLang="zh-CN" dirty="0" err="1"/>
              <a:t>commandN</a:t>
            </a:r>
            <a:r>
              <a:rPr lang="zh-CN" altLang="zh-CN" dirty="0"/>
              <a:t>将被执行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1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7.2.2  </a:t>
            </a:r>
            <a:r>
              <a:rPr lang="zh-CN" altLang="zh-CN" dirty="0"/>
              <a:t>实例：定义无限</a:t>
            </a:r>
            <a:r>
              <a:rPr lang="en-US" altLang="zh-CN" dirty="0"/>
              <a:t>while</a:t>
            </a:r>
            <a:r>
              <a:rPr lang="zh-CN" altLang="zh-CN" dirty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你可以将</a:t>
            </a:r>
            <a:r>
              <a:rPr lang="en-US" altLang="zh-CN" dirty="0"/>
              <a:t>while</a:t>
            </a:r>
            <a:r>
              <a:rPr lang="zh-CN" altLang="zh-CN" dirty="0"/>
              <a:t>循环和专用命令“</a:t>
            </a:r>
            <a:r>
              <a:rPr lang="en-US" altLang="zh-CN" dirty="0"/>
              <a:t>:</a:t>
            </a:r>
            <a:r>
              <a:rPr lang="zh-CN" altLang="zh-CN" dirty="0"/>
              <a:t>”结合使用来定义一个无限循环。在几种情况下，这是一个期望的行为。例如，菜单驱动程序通常持续运行到用户选择退出主菜单（循环）。由于循环固有的一些特性，当条件永远不被满足时，也会发生一个无限循环。定义一个无限</a:t>
            </a:r>
            <a:r>
              <a:rPr lang="en-US" altLang="zh-CN" dirty="0"/>
              <a:t>while</a:t>
            </a:r>
            <a:r>
              <a:rPr lang="zh-CN" altLang="zh-CN" dirty="0"/>
              <a:t>循环可以使用如下三种命令：</a:t>
            </a:r>
          </a:p>
          <a:p>
            <a:pPr lvl="0"/>
            <a:r>
              <a:rPr lang="en-US" altLang="zh-CN" dirty="0"/>
              <a:t>true</a:t>
            </a:r>
            <a:r>
              <a:rPr lang="zh-CN" altLang="zh-CN" dirty="0"/>
              <a:t>命令</a:t>
            </a:r>
            <a:r>
              <a:rPr lang="en-US" altLang="zh-CN" dirty="0"/>
              <a:t> - </a:t>
            </a:r>
            <a:r>
              <a:rPr lang="zh-CN" altLang="zh-CN" dirty="0"/>
              <a:t>不做任何事，表示成功，总是返回退出状态码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</a:p>
          <a:p>
            <a:pPr lvl="0"/>
            <a:r>
              <a:rPr lang="en-US" altLang="zh-CN" dirty="0"/>
              <a:t>false</a:t>
            </a:r>
            <a:r>
              <a:rPr lang="zh-CN" altLang="zh-CN" dirty="0"/>
              <a:t>命令</a:t>
            </a:r>
            <a:r>
              <a:rPr lang="en-US" altLang="zh-CN" dirty="0"/>
              <a:t> - </a:t>
            </a:r>
            <a:r>
              <a:rPr lang="zh-CN" altLang="zh-CN" dirty="0"/>
              <a:t>不做任何事，表示成功，总是返回退出状态码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  <a:p>
            <a:pPr lvl="0"/>
            <a:r>
              <a:rPr lang="en-US" altLang="zh-CN" dirty="0"/>
              <a:t>:</a:t>
            </a:r>
            <a:r>
              <a:rPr lang="zh-CN" altLang="zh-CN" dirty="0"/>
              <a:t>命令 </a:t>
            </a:r>
            <a:r>
              <a:rPr lang="en-US" altLang="zh-CN" dirty="0"/>
              <a:t>– </a:t>
            </a:r>
            <a:r>
              <a:rPr lang="zh-CN" altLang="zh-CN" dirty="0"/>
              <a:t>无作用，此命令也不做任何事，总是返回退出状态码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04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7</a:t>
            </a:r>
            <a:r>
              <a:rPr lang="en-US" altLang="zh-CN" dirty="0"/>
              <a:t>.3  until</a:t>
            </a:r>
            <a:r>
              <a:rPr lang="zh-CN" altLang="zh-CN" dirty="0"/>
              <a:t>循环语句实例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until</a:t>
            </a:r>
            <a:r>
              <a:rPr lang="zh-CN" altLang="zh-CN" dirty="0"/>
              <a:t>循环与</a:t>
            </a:r>
            <a:r>
              <a:rPr lang="en-US" altLang="zh-CN" dirty="0"/>
              <a:t>while</a:t>
            </a:r>
            <a:r>
              <a:rPr lang="zh-CN" altLang="zh-CN" dirty="0"/>
              <a:t>循环类似，也同样基于一个条件。但</a:t>
            </a:r>
            <a:r>
              <a:rPr lang="en-US" altLang="zh-CN" dirty="0"/>
              <a:t>until</a:t>
            </a:r>
            <a:r>
              <a:rPr lang="zh-CN" altLang="zh-CN" dirty="0"/>
              <a:t>循环的判断条件正好与</a:t>
            </a:r>
            <a:r>
              <a:rPr lang="en-US" altLang="zh-CN" dirty="0"/>
              <a:t>while</a:t>
            </a:r>
            <a:r>
              <a:rPr lang="zh-CN" altLang="zh-CN" dirty="0"/>
              <a:t>循环的判断条件相反，</a:t>
            </a:r>
            <a:r>
              <a:rPr lang="en-US" altLang="zh-CN" dirty="0"/>
              <a:t>until</a:t>
            </a:r>
            <a:r>
              <a:rPr lang="zh-CN" altLang="zh-CN" dirty="0"/>
              <a:t>循环在条件为假的情况下才会持续地运行。一旦条件被满足，即为真，就会退出循环。</a:t>
            </a:r>
            <a:r>
              <a:rPr lang="en-US" altLang="zh-CN" dirty="0"/>
              <a:t>until</a:t>
            </a:r>
            <a:r>
              <a:rPr lang="zh-CN" altLang="zh-CN" dirty="0"/>
              <a:t>循环的语法如下所示：</a:t>
            </a:r>
          </a:p>
          <a:p>
            <a:r>
              <a:rPr lang="x-none" altLang="zh-CN" dirty="0"/>
              <a:t>until [ CONDITION ]</a:t>
            </a:r>
            <a:endParaRPr lang="zh-CN" altLang="zh-CN" dirty="0"/>
          </a:p>
          <a:p>
            <a:r>
              <a:rPr lang="x-none" altLang="zh-CN" dirty="0"/>
              <a:t>do</a:t>
            </a:r>
            <a:endParaRPr lang="zh-CN" altLang="zh-CN" dirty="0"/>
          </a:p>
          <a:p>
            <a:r>
              <a:rPr lang="x-none" altLang="zh-CN" dirty="0"/>
              <a:t>  command1</a:t>
            </a:r>
            <a:endParaRPr lang="zh-CN" altLang="zh-CN" dirty="0"/>
          </a:p>
          <a:p>
            <a:r>
              <a:rPr lang="x-none" altLang="zh-CN" dirty="0"/>
              <a:t>  command2</a:t>
            </a:r>
            <a:endParaRPr lang="zh-CN" altLang="zh-CN" dirty="0"/>
          </a:p>
          <a:p>
            <a:r>
              <a:rPr lang="x-none" altLang="zh-CN" dirty="0"/>
              <a:t>  …</a:t>
            </a:r>
            <a:endParaRPr lang="zh-CN" altLang="zh-CN" dirty="0"/>
          </a:p>
          <a:p>
            <a:r>
              <a:rPr lang="x-none" altLang="zh-CN" dirty="0"/>
              <a:t>  …</a:t>
            </a:r>
            <a:endParaRPr lang="zh-CN" altLang="zh-CN" dirty="0"/>
          </a:p>
          <a:p>
            <a:r>
              <a:rPr lang="x-none" altLang="zh-CN" dirty="0"/>
              <a:t>  command</a:t>
            </a:r>
            <a:endParaRPr lang="zh-CN" altLang="zh-CN" dirty="0"/>
          </a:p>
          <a:p>
            <a:r>
              <a:rPr lang="en-US" altLang="zh-CN" dirty="0" smtClean="0"/>
              <a:t>done</a:t>
            </a:r>
          </a:p>
          <a:p>
            <a:endParaRPr lang="zh-CN" altLang="zh-CN" dirty="0"/>
          </a:p>
          <a:p>
            <a:r>
              <a:rPr lang="en-US" altLang="zh-CN" dirty="0"/>
              <a:t>until</a:t>
            </a:r>
            <a:r>
              <a:rPr lang="zh-CN" altLang="zh-CN" dirty="0"/>
              <a:t>循环与</a:t>
            </a:r>
            <a:r>
              <a:rPr lang="en-US" altLang="zh-CN" dirty="0"/>
              <a:t>while</a:t>
            </a:r>
            <a:r>
              <a:rPr lang="zh-CN" altLang="zh-CN" dirty="0"/>
              <a:t>循环相比：</a:t>
            </a:r>
          </a:p>
          <a:p>
            <a:pPr lvl="0"/>
            <a:r>
              <a:rPr lang="en-US" altLang="zh-CN" dirty="0"/>
              <a:t>until</a:t>
            </a:r>
            <a:r>
              <a:rPr lang="zh-CN" altLang="zh-CN" dirty="0"/>
              <a:t>循环执行直到返回</a:t>
            </a:r>
            <a:r>
              <a:rPr lang="en-US" altLang="zh-CN" dirty="0"/>
              <a:t>0</a:t>
            </a:r>
            <a:r>
              <a:rPr lang="zh-CN" altLang="zh-CN" dirty="0"/>
              <a:t>状态。</a:t>
            </a:r>
          </a:p>
          <a:p>
            <a:pPr lvl="0"/>
            <a:r>
              <a:rPr lang="en-US" altLang="zh-CN" dirty="0"/>
              <a:t>while</a:t>
            </a:r>
            <a:r>
              <a:rPr lang="zh-CN" altLang="zh-CN" dirty="0"/>
              <a:t>循环执行直到返回非</a:t>
            </a:r>
            <a:r>
              <a:rPr lang="en-US" altLang="zh-CN" dirty="0"/>
              <a:t>0 </a:t>
            </a:r>
            <a:r>
              <a:rPr lang="zh-CN" altLang="zh-CN" dirty="0"/>
              <a:t>状态。</a:t>
            </a:r>
          </a:p>
          <a:p>
            <a:pPr lvl="0"/>
            <a:r>
              <a:rPr lang="en-US" altLang="zh-CN" dirty="0"/>
              <a:t>until</a:t>
            </a:r>
            <a:r>
              <a:rPr lang="zh-CN" altLang="zh-CN" dirty="0"/>
              <a:t>循环总是执行至少一次。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375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7</a:t>
            </a:r>
            <a:r>
              <a:rPr lang="en-US" altLang="zh-CN" dirty="0"/>
              <a:t>.4  select</a:t>
            </a:r>
            <a:r>
              <a:rPr lang="zh-CN" altLang="zh-CN" dirty="0"/>
              <a:t>循环语句实例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Bash</a:t>
            </a:r>
            <a:r>
              <a:rPr lang="zh-CN" altLang="zh-CN" dirty="0"/>
              <a:t>还提供</a:t>
            </a:r>
            <a:r>
              <a:rPr lang="en-US" altLang="zh-CN" dirty="0"/>
              <a:t>select</a:t>
            </a:r>
            <a:r>
              <a:rPr lang="zh-CN" altLang="zh-CN" dirty="0"/>
              <a:t>循环。其语法如下所示：</a:t>
            </a:r>
          </a:p>
          <a:p>
            <a:r>
              <a:rPr lang="x-none" altLang="zh-CN" dirty="0"/>
              <a:t>select VAR in LIST</a:t>
            </a:r>
            <a:endParaRPr lang="zh-CN" altLang="zh-CN" dirty="0"/>
          </a:p>
          <a:p>
            <a:r>
              <a:rPr lang="x-none" altLang="zh-CN" dirty="0"/>
              <a:t>do</a:t>
            </a:r>
            <a:endParaRPr lang="zh-CN" altLang="zh-CN" dirty="0"/>
          </a:p>
          <a:p>
            <a:r>
              <a:rPr lang="x-none" altLang="zh-CN" dirty="0"/>
              <a:t>command1</a:t>
            </a:r>
            <a:endParaRPr lang="zh-CN" altLang="zh-CN" dirty="0"/>
          </a:p>
          <a:p>
            <a:r>
              <a:rPr lang="x-none" altLang="zh-CN" dirty="0"/>
              <a:t>command2</a:t>
            </a:r>
            <a:endParaRPr lang="zh-CN" altLang="zh-CN" dirty="0"/>
          </a:p>
          <a:p>
            <a:r>
              <a:rPr lang="x-none" altLang="zh-CN" dirty="0"/>
              <a:t>...</a:t>
            </a:r>
            <a:endParaRPr lang="zh-CN" altLang="zh-CN" dirty="0"/>
          </a:p>
          <a:p>
            <a:r>
              <a:rPr lang="x-none" altLang="zh-CN" dirty="0"/>
              <a:t>...</a:t>
            </a:r>
            <a:endParaRPr lang="zh-CN" altLang="zh-CN" dirty="0"/>
          </a:p>
          <a:p>
            <a:r>
              <a:rPr lang="x-none" altLang="zh-CN" dirty="0"/>
              <a:t>commandN</a:t>
            </a:r>
            <a:endParaRPr lang="zh-CN" altLang="zh-CN" dirty="0"/>
          </a:p>
          <a:p>
            <a:r>
              <a:rPr lang="x-none" altLang="zh-CN" dirty="0" smtClean="0"/>
              <a:t>done</a:t>
            </a:r>
            <a:endParaRPr lang="zh-CN" altLang="zh-CN" dirty="0"/>
          </a:p>
          <a:p>
            <a:r>
              <a:rPr lang="en-US" altLang="zh-CN" dirty="0"/>
              <a:t>select</a:t>
            </a:r>
            <a:r>
              <a:rPr lang="zh-CN" altLang="zh-CN" dirty="0"/>
              <a:t>循环语句具有如下特点：</a:t>
            </a:r>
          </a:p>
          <a:p>
            <a:pPr lvl="0"/>
            <a:r>
              <a:rPr lang="en-US" altLang="zh-CN" dirty="0"/>
              <a:t>select</a:t>
            </a:r>
            <a:r>
              <a:rPr lang="zh-CN" altLang="zh-CN" dirty="0"/>
              <a:t>语句使用</a:t>
            </a:r>
            <a:r>
              <a:rPr lang="en-US" altLang="zh-CN" dirty="0"/>
              <a:t>Bash</a:t>
            </a:r>
            <a:r>
              <a:rPr lang="zh-CN" altLang="zh-CN" dirty="0"/>
              <a:t>内部变量</a:t>
            </a:r>
            <a:r>
              <a:rPr lang="en-US" altLang="zh-CN" dirty="0"/>
              <a:t>PS3</a:t>
            </a:r>
            <a:r>
              <a:rPr lang="zh-CN" altLang="zh-CN" dirty="0"/>
              <a:t>的值作为它的提示符信息。</a:t>
            </a:r>
          </a:p>
          <a:p>
            <a:pPr lvl="0"/>
            <a:r>
              <a:rPr lang="zh-CN" altLang="zh-CN" dirty="0"/>
              <a:t>打印到屏幕上的列表</a:t>
            </a:r>
            <a:r>
              <a:rPr lang="en-US" altLang="zh-CN" dirty="0"/>
              <a:t>LIST</a:t>
            </a:r>
            <a:r>
              <a:rPr lang="zh-CN" altLang="zh-CN" dirty="0"/>
              <a:t>中的每一项会在前面加上一个数字编号。</a:t>
            </a:r>
          </a:p>
          <a:p>
            <a:pPr lvl="0"/>
            <a:r>
              <a:rPr lang="zh-CN" altLang="zh-CN" dirty="0"/>
              <a:t>当用户输入的数字与某一个数字编号一致时，列表中相应的项即被赋予给变量</a:t>
            </a:r>
            <a:r>
              <a:rPr lang="en-US" altLang="zh-CN" dirty="0"/>
              <a:t>VAR</a:t>
            </a:r>
            <a:r>
              <a:rPr lang="zh-CN" altLang="zh-CN" dirty="0"/>
              <a:t>。</a:t>
            </a:r>
          </a:p>
          <a:p>
            <a:pPr lvl="0"/>
            <a:r>
              <a:rPr lang="zh-CN" altLang="zh-CN" dirty="0"/>
              <a:t>如果用户输入的为空，将重新显示列表</a:t>
            </a:r>
            <a:r>
              <a:rPr lang="en-US" altLang="zh-CN" dirty="0"/>
              <a:t>LIST</a:t>
            </a:r>
            <a:r>
              <a:rPr lang="zh-CN" altLang="zh-CN" dirty="0"/>
              <a:t>中的项和提示符信息。</a:t>
            </a:r>
          </a:p>
          <a:p>
            <a:pPr lvl="0"/>
            <a:r>
              <a:rPr lang="zh-CN" altLang="zh-CN" dirty="0"/>
              <a:t>可以通过添加一个退出选项，或输入</a:t>
            </a:r>
            <a:r>
              <a:rPr lang="en-US" altLang="zh-CN" dirty="0"/>
              <a:t>CTRL+C</a:t>
            </a:r>
            <a:r>
              <a:rPr lang="zh-CN" altLang="zh-CN" dirty="0"/>
              <a:t>或</a:t>
            </a:r>
            <a:r>
              <a:rPr lang="en-US" altLang="zh-CN" dirty="0"/>
              <a:t>CTRL+D</a:t>
            </a:r>
            <a:r>
              <a:rPr lang="zh-CN" altLang="zh-CN" dirty="0"/>
              <a:t>退出</a:t>
            </a:r>
            <a:r>
              <a:rPr lang="en-US" altLang="zh-CN" dirty="0"/>
              <a:t>select</a:t>
            </a:r>
            <a:r>
              <a:rPr lang="zh-CN" altLang="zh-CN" dirty="0"/>
              <a:t>循环。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458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>
                <a:effectLst/>
              </a:rPr>
              <a:t>7</a:t>
            </a:r>
            <a:r>
              <a:rPr lang="en-US" altLang="zh-CN" dirty="0">
                <a:effectLst/>
              </a:rPr>
              <a:t>.5  </a:t>
            </a:r>
            <a:r>
              <a:rPr lang="zh-CN" altLang="zh-CN" dirty="0">
                <a:effectLst/>
              </a:rPr>
              <a:t>循环控制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961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7.5.1  </a:t>
            </a:r>
            <a:r>
              <a:rPr lang="zh-CN" altLang="zh-CN" dirty="0"/>
              <a:t>实例：</a:t>
            </a:r>
            <a:r>
              <a:rPr lang="en-US" altLang="zh-CN" dirty="0"/>
              <a:t>break</a:t>
            </a:r>
            <a:r>
              <a:rPr lang="zh-CN" altLang="zh-CN" dirty="0"/>
              <a:t>语句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zh-CN" dirty="0"/>
              <a:t>语句用于从</a:t>
            </a:r>
            <a:r>
              <a:rPr lang="en-US" altLang="zh-CN" dirty="0"/>
              <a:t>for</a:t>
            </a:r>
            <a:r>
              <a:rPr lang="zh-CN" altLang="zh-CN" dirty="0"/>
              <a:t>、</a:t>
            </a:r>
            <a:r>
              <a:rPr lang="en-US" altLang="zh-CN" dirty="0"/>
              <a:t>while</a:t>
            </a:r>
            <a:r>
              <a:rPr lang="zh-CN" altLang="zh-CN" dirty="0"/>
              <a:t>、</a:t>
            </a:r>
            <a:r>
              <a:rPr lang="en-US" altLang="zh-CN" dirty="0"/>
              <a:t>until</a:t>
            </a:r>
            <a:r>
              <a:rPr lang="zh-CN" altLang="zh-CN" dirty="0"/>
              <a:t>或</a:t>
            </a:r>
            <a:r>
              <a:rPr lang="en-US" altLang="zh-CN" dirty="0"/>
              <a:t>select</a:t>
            </a:r>
            <a:r>
              <a:rPr lang="zh-CN" altLang="zh-CN" dirty="0"/>
              <a:t>循环中退出，停止循环的执行。</a:t>
            </a:r>
          </a:p>
          <a:p>
            <a:r>
              <a:rPr lang="en-US" altLang="zh-CN" dirty="0"/>
              <a:t>break</a:t>
            </a:r>
            <a:r>
              <a:rPr lang="zh-CN" altLang="zh-CN" dirty="0"/>
              <a:t>语句的语法如下所示：</a:t>
            </a:r>
          </a:p>
          <a:p>
            <a:r>
              <a:rPr lang="x-none" altLang="zh-CN" dirty="0"/>
              <a:t>break [n]</a:t>
            </a:r>
            <a:endParaRPr lang="zh-CN" altLang="zh-CN" dirty="0"/>
          </a:p>
          <a:p>
            <a:r>
              <a:rPr lang="en-US" altLang="zh-CN" dirty="0"/>
              <a:t>n</a:t>
            </a:r>
            <a:r>
              <a:rPr lang="zh-CN" altLang="zh-CN" dirty="0"/>
              <a:t>代表嵌套循环的层级，如果指定了</a:t>
            </a:r>
            <a:r>
              <a:rPr lang="en-US" altLang="zh-CN" dirty="0"/>
              <a:t>n</a:t>
            </a:r>
            <a:r>
              <a:rPr lang="zh-CN" altLang="zh-CN" dirty="0"/>
              <a:t>，</a:t>
            </a:r>
            <a:r>
              <a:rPr lang="en-US" altLang="zh-CN" dirty="0"/>
              <a:t>break</a:t>
            </a:r>
            <a:r>
              <a:rPr lang="zh-CN" altLang="zh-CN" dirty="0"/>
              <a:t>将退出</a:t>
            </a:r>
            <a:r>
              <a:rPr lang="en-US" altLang="zh-CN" dirty="0"/>
              <a:t>n</a:t>
            </a:r>
            <a:r>
              <a:rPr lang="zh-CN" altLang="zh-CN" dirty="0"/>
              <a:t>级嵌套循环。如果没有指定</a:t>
            </a:r>
            <a:r>
              <a:rPr lang="en-US" altLang="zh-CN" dirty="0"/>
              <a:t>n</a:t>
            </a:r>
            <a:r>
              <a:rPr lang="zh-CN" altLang="zh-CN" dirty="0"/>
              <a:t>或</a:t>
            </a:r>
            <a:r>
              <a:rPr lang="en-US" altLang="zh-CN" dirty="0"/>
              <a:t>n</a:t>
            </a:r>
            <a:r>
              <a:rPr lang="zh-CN" altLang="zh-CN" dirty="0"/>
              <a:t>不大于等于</a:t>
            </a:r>
            <a:r>
              <a:rPr lang="en-US" altLang="zh-CN" dirty="0"/>
              <a:t>1</a:t>
            </a:r>
            <a:r>
              <a:rPr lang="zh-CN" altLang="zh-CN" dirty="0"/>
              <a:t>，则退出状态码为</a:t>
            </a:r>
            <a:r>
              <a:rPr lang="en-US" altLang="zh-CN" dirty="0"/>
              <a:t>0</a:t>
            </a:r>
            <a:r>
              <a:rPr lang="zh-CN" altLang="zh-CN" dirty="0"/>
              <a:t>，否则退出状态码为</a:t>
            </a:r>
            <a:r>
              <a:rPr lang="en-US" altLang="zh-CN" dirty="0"/>
              <a:t>n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586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7.5.2  </a:t>
            </a:r>
            <a:r>
              <a:rPr lang="zh-CN" altLang="zh-CN" dirty="0"/>
              <a:t>实例：</a:t>
            </a:r>
            <a:r>
              <a:rPr lang="en-US" altLang="zh-CN" dirty="0"/>
              <a:t>continue</a:t>
            </a:r>
            <a:r>
              <a:rPr lang="zh-CN" altLang="zh-CN" dirty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continue</a:t>
            </a:r>
            <a:r>
              <a:rPr lang="zh-CN" altLang="zh-CN" dirty="0"/>
              <a:t>语句用于跳过循环体中剩余的命令直接跳转到循环体的顶部，而重新开始循环的下一次重复。</a:t>
            </a:r>
            <a:r>
              <a:rPr lang="en-US" altLang="zh-CN" dirty="0"/>
              <a:t>continue</a:t>
            </a:r>
            <a:r>
              <a:rPr lang="zh-CN" altLang="zh-CN" dirty="0"/>
              <a:t>语句可以应用于</a:t>
            </a:r>
            <a:r>
              <a:rPr lang="en-US" altLang="zh-CN" dirty="0"/>
              <a:t>for</a:t>
            </a:r>
            <a:r>
              <a:rPr lang="zh-CN" altLang="zh-CN" dirty="0"/>
              <a:t>、</a:t>
            </a:r>
            <a:r>
              <a:rPr lang="en-US" altLang="zh-CN" dirty="0"/>
              <a:t>while</a:t>
            </a:r>
            <a:r>
              <a:rPr lang="zh-CN" altLang="zh-CN" dirty="0"/>
              <a:t>或</a:t>
            </a:r>
            <a:r>
              <a:rPr lang="en-US" altLang="zh-CN" dirty="0"/>
              <a:t>until</a:t>
            </a:r>
            <a:r>
              <a:rPr lang="zh-CN" altLang="zh-CN" dirty="0"/>
              <a:t>循环。</a:t>
            </a:r>
          </a:p>
          <a:p>
            <a:r>
              <a:rPr lang="en-US" altLang="zh-CN" dirty="0"/>
              <a:t>continue</a:t>
            </a:r>
            <a:r>
              <a:rPr lang="zh-CN" altLang="zh-CN" dirty="0"/>
              <a:t>语句的语法如下所示：</a:t>
            </a:r>
          </a:p>
          <a:p>
            <a:r>
              <a:rPr lang="en-US" altLang="zh-CN" dirty="0"/>
              <a:t>continue [n]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77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  </a:t>
            </a:r>
            <a:r>
              <a:rPr lang="zh-CN" altLang="zh-CN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下面我们总结一下本章所学的主要知识：</a:t>
            </a:r>
          </a:p>
          <a:p>
            <a:r>
              <a:rPr lang="en-US" altLang="zh-CN" dirty="0"/>
              <a:t>Shell</a:t>
            </a:r>
            <a:r>
              <a:rPr lang="zh-CN" altLang="zh-CN" dirty="0"/>
              <a:t>可以重复地执行特定的指令，直到特定的条件被满足时为止。这重复执行的一组命令就叫做循环。</a:t>
            </a:r>
          </a:p>
          <a:p>
            <a:r>
              <a:rPr lang="zh-CN" altLang="zh-CN" dirty="0"/>
              <a:t>循环具有以下特点：循环条件中使用的变量必须是已初始化的，然后在循环中开始执行；在每一次循环开始时进行一次测试；重复地执行一个代码块。</a:t>
            </a:r>
          </a:p>
          <a:p>
            <a:r>
              <a:rPr lang="zh-CN" altLang="zh-CN" dirty="0"/>
              <a:t>在</a:t>
            </a:r>
            <a:r>
              <a:rPr lang="x-none" altLang="zh-CN" dirty="0"/>
              <a:t>for</a:t>
            </a:r>
            <a:r>
              <a:rPr lang="zh-CN" altLang="zh-CN" dirty="0"/>
              <a:t>循环中，每次指定列表中的（</a:t>
            </a:r>
            <a:r>
              <a:rPr lang="x-none" altLang="zh-CN" dirty="0"/>
              <a:t>iterm1…itermN</a:t>
            </a:r>
            <a:r>
              <a:rPr lang="zh-CN" altLang="zh-CN" dirty="0"/>
              <a:t>）新值被赋给变量</a:t>
            </a:r>
            <a:r>
              <a:rPr lang="x-none" altLang="zh-CN" dirty="0"/>
              <a:t>VAR</a:t>
            </a:r>
            <a:r>
              <a:rPr lang="zh-CN" altLang="zh-CN" dirty="0"/>
              <a:t>后，</a:t>
            </a:r>
            <a:r>
              <a:rPr lang="x-none" altLang="zh-CN" dirty="0"/>
              <a:t>for</a:t>
            </a:r>
            <a:r>
              <a:rPr lang="zh-CN" altLang="zh-CN" dirty="0"/>
              <a:t>循环都会执行一次，它将重复运行‘</a:t>
            </a:r>
            <a:r>
              <a:rPr lang="x-none" altLang="zh-CN" dirty="0"/>
              <a:t>do</a:t>
            </a:r>
            <a:r>
              <a:rPr lang="zh-CN" altLang="zh-CN" dirty="0"/>
              <a:t>’和‘</a:t>
            </a:r>
            <a:r>
              <a:rPr lang="x-none" altLang="zh-CN" dirty="0"/>
              <a:t>done</a:t>
            </a:r>
            <a:r>
              <a:rPr lang="zh-CN" altLang="zh-CN" dirty="0"/>
              <a:t>’之间的所有语句，直到条件不满足时为止。</a:t>
            </a:r>
          </a:p>
          <a:p>
            <a:r>
              <a:rPr lang="en-US" altLang="zh-CN" dirty="0"/>
              <a:t>for</a:t>
            </a:r>
            <a:r>
              <a:rPr lang="zh-CN" altLang="zh-CN" dirty="0"/>
              <a:t>循环也有三项表达式语法，其语法与</a:t>
            </a:r>
            <a:r>
              <a:rPr lang="en-US" altLang="zh-CN" dirty="0"/>
              <a:t>C</a:t>
            </a:r>
            <a:r>
              <a:rPr lang="zh-CN" altLang="zh-CN" dirty="0"/>
              <a:t>语言中常见的</a:t>
            </a:r>
            <a:r>
              <a:rPr lang="en-US" altLang="zh-CN" dirty="0"/>
              <a:t>for</a:t>
            </a:r>
            <a:r>
              <a:rPr lang="zh-CN" altLang="zh-CN" dirty="0"/>
              <a:t>循环使用方法相同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87921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  </a:t>
            </a:r>
            <a:r>
              <a:rPr lang="zh-CN" altLang="zh-CN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while</a:t>
            </a:r>
            <a:r>
              <a:rPr lang="zh-CN" altLang="zh-CN" dirty="0"/>
              <a:t>循环语句用于重复地执行一个命令列表。</a:t>
            </a:r>
          </a:p>
          <a:p>
            <a:r>
              <a:rPr lang="en-US" altLang="zh-CN" dirty="0"/>
              <a:t>while</a:t>
            </a:r>
            <a:r>
              <a:rPr lang="zh-CN" altLang="zh-CN" dirty="0"/>
              <a:t>循环可以与</a:t>
            </a:r>
            <a:r>
              <a:rPr lang="en-US" altLang="zh-CN" dirty="0"/>
              <a:t>read</a:t>
            </a:r>
            <a:r>
              <a:rPr lang="zh-CN" altLang="zh-CN" dirty="0"/>
              <a:t>命令结合使用来读取一个文本文件。</a:t>
            </a:r>
          </a:p>
          <a:p>
            <a:r>
              <a:rPr lang="en-US" altLang="zh-CN" dirty="0"/>
              <a:t>while</a:t>
            </a:r>
            <a:r>
              <a:rPr lang="zh-CN" altLang="zh-CN" dirty="0"/>
              <a:t>循环和专用命令“</a:t>
            </a:r>
            <a:r>
              <a:rPr lang="en-US" altLang="zh-CN" dirty="0"/>
              <a:t>:</a:t>
            </a:r>
            <a:r>
              <a:rPr lang="zh-CN" altLang="zh-CN" dirty="0"/>
              <a:t>”结合使用来定义一个无限循环。</a:t>
            </a:r>
          </a:p>
          <a:p>
            <a:r>
              <a:rPr lang="zh-CN" altLang="zh-CN" dirty="0"/>
              <a:t>定义一个无限</a:t>
            </a:r>
            <a:r>
              <a:rPr lang="en-US" altLang="zh-CN" dirty="0"/>
              <a:t>while</a:t>
            </a:r>
            <a:r>
              <a:rPr lang="zh-CN" altLang="zh-CN" dirty="0"/>
              <a:t>循环可以使用以下三种命令：</a:t>
            </a:r>
            <a:r>
              <a:rPr lang="en-US" altLang="zh-CN" dirty="0"/>
              <a:t>true</a:t>
            </a:r>
            <a:r>
              <a:rPr lang="zh-CN" altLang="zh-CN" dirty="0"/>
              <a:t>命令、</a:t>
            </a:r>
            <a:r>
              <a:rPr lang="en-US" altLang="zh-CN" dirty="0"/>
              <a:t>false</a:t>
            </a:r>
            <a:r>
              <a:rPr lang="zh-CN" altLang="zh-CN" dirty="0"/>
              <a:t>命令和</a:t>
            </a:r>
            <a:r>
              <a:rPr lang="en-US" altLang="zh-CN" dirty="0"/>
              <a:t>:</a:t>
            </a:r>
            <a:r>
              <a:rPr lang="zh-CN" altLang="zh-CN" dirty="0"/>
              <a:t>命令</a:t>
            </a:r>
          </a:p>
          <a:p>
            <a:r>
              <a:rPr lang="en-US" altLang="zh-CN" dirty="0"/>
              <a:t>until</a:t>
            </a:r>
            <a:r>
              <a:rPr lang="zh-CN" altLang="zh-CN" dirty="0"/>
              <a:t>循环与</a:t>
            </a:r>
            <a:r>
              <a:rPr lang="en-US" altLang="zh-CN" dirty="0"/>
              <a:t>while</a:t>
            </a:r>
            <a:r>
              <a:rPr lang="zh-CN" altLang="zh-CN" dirty="0"/>
              <a:t>循环类似，也同样基于一个条件。但</a:t>
            </a:r>
            <a:r>
              <a:rPr lang="en-US" altLang="zh-CN" dirty="0"/>
              <a:t>until</a:t>
            </a:r>
            <a:r>
              <a:rPr lang="zh-CN" altLang="zh-CN" dirty="0"/>
              <a:t>循环的判断条件正好与</a:t>
            </a:r>
            <a:r>
              <a:rPr lang="en-US" altLang="zh-CN" dirty="0"/>
              <a:t>while</a:t>
            </a:r>
            <a:r>
              <a:rPr lang="zh-CN" altLang="zh-CN" dirty="0"/>
              <a:t>循环的判断条件相反，</a:t>
            </a:r>
            <a:r>
              <a:rPr lang="en-US" altLang="zh-CN" dirty="0"/>
              <a:t>until</a:t>
            </a:r>
            <a:r>
              <a:rPr lang="zh-CN" altLang="zh-CN" dirty="0"/>
              <a:t>循环在条件为假的情况下才会持续地运行。一旦条件被满足，即为真，就会退出循环。</a:t>
            </a:r>
          </a:p>
          <a:p>
            <a:r>
              <a:rPr lang="en-US" altLang="zh-CN" dirty="0"/>
              <a:t>select</a:t>
            </a:r>
            <a:r>
              <a:rPr lang="zh-CN" altLang="zh-CN" dirty="0"/>
              <a:t>循环语句具有如下特点：</a:t>
            </a:r>
          </a:p>
          <a:p>
            <a:pPr lvl="0"/>
            <a:r>
              <a:rPr lang="en-US" altLang="zh-CN" dirty="0"/>
              <a:t>select</a:t>
            </a:r>
            <a:r>
              <a:rPr lang="zh-CN" altLang="zh-CN" dirty="0"/>
              <a:t>语句使用</a:t>
            </a:r>
            <a:r>
              <a:rPr lang="en-US" altLang="zh-CN" dirty="0"/>
              <a:t>Bash</a:t>
            </a:r>
            <a:r>
              <a:rPr lang="zh-CN" altLang="zh-CN" dirty="0"/>
              <a:t>内部变量</a:t>
            </a:r>
            <a:r>
              <a:rPr lang="en-US" altLang="zh-CN" dirty="0"/>
              <a:t>PS3</a:t>
            </a:r>
            <a:r>
              <a:rPr lang="zh-CN" altLang="zh-CN" dirty="0"/>
              <a:t>的值作为它的提示符信息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76357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  </a:t>
            </a:r>
            <a:r>
              <a:rPr lang="zh-CN" altLang="zh-CN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zh-CN" altLang="zh-CN" dirty="0"/>
              <a:t>打印到屏幕上的列表</a:t>
            </a:r>
            <a:r>
              <a:rPr lang="en-US" altLang="zh-CN" dirty="0"/>
              <a:t>LIST</a:t>
            </a:r>
            <a:r>
              <a:rPr lang="zh-CN" altLang="zh-CN" dirty="0"/>
              <a:t>中的每一项会在前面加上一个数字编号。</a:t>
            </a:r>
          </a:p>
          <a:p>
            <a:pPr lvl="0"/>
            <a:r>
              <a:rPr lang="zh-CN" altLang="zh-CN" dirty="0"/>
              <a:t>当用户输入的数字与某一个数字编号一致时，列表中相应的项即被赋予给变量</a:t>
            </a:r>
            <a:r>
              <a:rPr lang="en-US" altLang="zh-CN" dirty="0"/>
              <a:t>VAR</a:t>
            </a:r>
            <a:r>
              <a:rPr lang="zh-CN" altLang="zh-CN" dirty="0"/>
              <a:t>。</a:t>
            </a:r>
          </a:p>
          <a:p>
            <a:pPr lvl="0"/>
            <a:r>
              <a:rPr lang="zh-CN" altLang="zh-CN" dirty="0"/>
              <a:t>如果用户输入的为空，将重新显示列表</a:t>
            </a:r>
            <a:r>
              <a:rPr lang="en-US" altLang="zh-CN" dirty="0"/>
              <a:t>LIST</a:t>
            </a:r>
            <a:r>
              <a:rPr lang="zh-CN" altLang="zh-CN" dirty="0"/>
              <a:t>中的项和提示符信息。</a:t>
            </a:r>
          </a:p>
          <a:p>
            <a:pPr lvl="0"/>
            <a:r>
              <a:rPr lang="zh-CN" altLang="zh-CN" dirty="0"/>
              <a:t>可以通过添加一个退出选项，或输入</a:t>
            </a:r>
            <a:r>
              <a:rPr lang="en-US" altLang="zh-CN" dirty="0"/>
              <a:t>CTRL+C</a:t>
            </a:r>
            <a:r>
              <a:rPr lang="zh-CN" altLang="zh-CN" dirty="0"/>
              <a:t>或</a:t>
            </a:r>
            <a:r>
              <a:rPr lang="en-US" altLang="zh-CN" dirty="0"/>
              <a:t>CTRL+D</a:t>
            </a:r>
            <a:r>
              <a:rPr lang="zh-CN" altLang="zh-CN" dirty="0"/>
              <a:t>退出</a:t>
            </a:r>
            <a:r>
              <a:rPr lang="en-US" altLang="zh-CN" dirty="0"/>
              <a:t>select</a:t>
            </a:r>
            <a:r>
              <a:rPr lang="zh-CN" altLang="zh-CN" dirty="0"/>
              <a:t>循环。</a:t>
            </a:r>
          </a:p>
          <a:p>
            <a:r>
              <a:rPr lang="en-US" altLang="zh-CN" dirty="0"/>
              <a:t>break</a:t>
            </a:r>
            <a:r>
              <a:rPr lang="zh-CN" altLang="zh-CN" dirty="0"/>
              <a:t>和</a:t>
            </a:r>
            <a:r>
              <a:rPr lang="en-US" altLang="zh-CN" dirty="0"/>
              <a:t>continue</a:t>
            </a:r>
            <a:r>
              <a:rPr lang="zh-CN" altLang="zh-CN" dirty="0"/>
              <a:t>是</a:t>
            </a:r>
            <a:r>
              <a:rPr lang="en-US" altLang="zh-CN" dirty="0"/>
              <a:t>Bash</a:t>
            </a:r>
            <a:r>
              <a:rPr lang="zh-CN" altLang="zh-CN" dirty="0"/>
              <a:t>中的循环控制命令，其用法与在其它编程语言中的同名语句完全一致。</a:t>
            </a:r>
          </a:p>
          <a:p>
            <a:r>
              <a:rPr lang="en-US" altLang="zh-CN" dirty="0"/>
              <a:t>break</a:t>
            </a:r>
            <a:r>
              <a:rPr lang="zh-CN" altLang="zh-CN" dirty="0"/>
              <a:t>语句用于从</a:t>
            </a:r>
            <a:r>
              <a:rPr lang="en-US" altLang="zh-CN" dirty="0"/>
              <a:t>for</a:t>
            </a:r>
            <a:r>
              <a:rPr lang="zh-CN" altLang="zh-CN" dirty="0"/>
              <a:t>、</a:t>
            </a:r>
            <a:r>
              <a:rPr lang="en-US" altLang="zh-CN" dirty="0"/>
              <a:t>while</a:t>
            </a:r>
            <a:r>
              <a:rPr lang="zh-CN" altLang="zh-CN" dirty="0"/>
              <a:t>、</a:t>
            </a:r>
            <a:r>
              <a:rPr lang="en-US" altLang="zh-CN" dirty="0"/>
              <a:t>until</a:t>
            </a:r>
            <a:r>
              <a:rPr lang="zh-CN" altLang="zh-CN" dirty="0"/>
              <a:t>或</a:t>
            </a:r>
            <a:r>
              <a:rPr lang="en-US" altLang="zh-CN" dirty="0"/>
              <a:t>select</a:t>
            </a:r>
            <a:r>
              <a:rPr lang="zh-CN" altLang="zh-CN" dirty="0"/>
              <a:t>循环中退出，停止循环的执行。使用</a:t>
            </a:r>
            <a:r>
              <a:rPr lang="en-US" altLang="zh-CN" dirty="0"/>
              <a:t>break n</a:t>
            </a:r>
            <a:r>
              <a:rPr lang="zh-CN" altLang="zh-CN" dirty="0"/>
              <a:t>将退出</a:t>
            </a:r>
            <a:r>
              <a:rPr lang="en-US" altLang="zh-CN" dirty="0"/>
              <a:t>n</a:t>
            </a:r>
            <a:r>
              <a:rPr lang="zh-CN" altLang="zh-CN" dirty="0"/>
              <a:t>级嵌套循环。</a:t>
            </a:r>
          </a:p>
          <a:p>
            <a:r>
              <a:rPr lang="en-US" altLang="zh-CN" dirty="0"/>
              <a:t>continue</a:t>
            </a:r>
            <a:r>
              <a:rPr lang="zh-CN" altLang="zh-CN" dirty="0"/>
              <a:t>语句用于跳过循环体中剩余的命令直接跳转到循环体的顶部，而重新开始循环的下一次重复。</a:t>
            </a:r>
            <a:r>
              <a:rPr lang="en-US" altLang="zh-CN" dirty="0"/>
              <a:t>continue</a:t>
            </a:r>
            <a:r>
              <a:rPr lang="zh-CN" altLang="zh-CN" dirty="0"/>
              <a:t>语句可以应用于</a:t>
            </a:r>
            <a:r>
              <a:rPr lang="en-US" altLang="zh-CN" dirty="0"/>
              <a:t>for</a:t>
            </a:r>
            <a:r>
              <a:rPr lang="zh-CN" altLang="zh-CN" dirty="0"/>
              <a:t>、</a:t>
            </a:r>
            <a:r>
              <a:rPr lang="en-US" altLang="zh-CN" dirty="0"/>
              <a:t>while</a:t>
            </a:r>
            <a:r>
              <a:rPr lang="zh-CN" altLang="zh-CN" dirty="0"/>
              <a:t>或</a:t>
            </a:r>
            <a:r>
              <a:rPr lang="en-US" altLang="zh-CN" dirty="0"/>
              <a:t>until</a:t>
            </a:r>
            <a:r>
              <a:rPr lang="zh-CN" altLang="zh-CN" dirty="0"/>
              <a:t>循环。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2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 for</a:t>
            </a:r>
            <a:r>
              <a:rPr lang="zh-CN" altLang="zh-CN" dirty="0"/>
              <a:t>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46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7.1.1  for</a:t>
            </a:r>
            <a:r>
              <a:rPr lang="zh-CN" altLang="zh-CN" dirty="0"/>
              <a:t>循环语法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zh-CN" dirty="0"/>
              <a:t>循环的基本语法如下所示：</a:t>
            </a:r>
          </a:p>
          <a:p>
            <a:r>
              <a:rPr lang="x-none" altLang="zh-CN" dirty="0"/>
              <a:t>for VAR in item1 item2 ... itemN</a:t>
            </a:r>
            <a:endParaRPr lang="zh-CN" altLang="zh-CN" dirty="0"/>
          </a:p>
          <a:p>
            <a:r>
              <a:rPr lang="x-none" altLang="zh-CN" dirty="0"/>
              <a:t>do</a:t>
            </a:r>
            <a:endParaRPr lang="zh-CN" altLang="zh-CN" dirty="0"/>
          </a:p>
          <a:p>
            <a:r>
              <a:rPr lang="x-none" altLang="zh-CN" dirty="0"/>
              <a:t>command1</a:t>
            </a:r>
            <a:endParaRPr lang="zh-CN" altLang="zh-CN" dirty="0"/>
          </a:p>
          <a:p>
            <a:r>
              <a:rPr lang="x-none" altLang="zh-CN" dirty="0"/>
              <a:t>command2</a:t>
            </a:r>
            <a:endParaRPr lang="zh-CN" altLang="zh-CN" dirty="0"/>
          </a:p>
          <a:p>
            <a:r>
              <a:rPr lang="x-none" altLang="zh-CN" dirty="0"/>
              <a:t>...</a:t>
            </a:r>
            <a:endParaRPr lang="zh-CN" altLang="zh-CN" dirty="0"/>
          </a:p>
          <a:p>
            <a:r>
              <a:rPr lang="x-none" altLang="zh-CN" dirty="0"/>
              <a:t>...</a:t>
            </a:r>
            <a:endParaRPr lang="zh-CN" altLang="zh-CN" dirty="0"/>
          </a:p>
          <a:p>
            <a:r>
              <a:rPr lang="x-none" altLang="zh-CN" dirty="0"/>
              <a:t>commandN</a:t>
            </a:r>
            <a:endParaRPr lang="zh-CN" altLang="zh-CN" dirty="0"/>
          </a:p>
          <a:p>
            <a:r>
              <a:rPr lang="x-none" altLang="zh-CN" dirty="0"/>
              <a:t>done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7.1.1  for</a:t>
            </a:r>
            <a:r>
              <a:rPr lang="zh-CN" altLang="zh-CN" dirty="0"/>
              <a:t>循环语法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zh-CN" dirty="0"/>
              <a:t>循环变量的内容的语法：</a:t>
            </a:r>
          </a:p>
          <a:p>
            <a:r>
              <a:rPr lang="x-none" altLang="zh-CN" dirty="0"/>
              <a:t>for VAR in $fileNames</a:t>
            </a:r>
            <a:endParaRPr lang="zh-CN" altLang="zh-CN" dirty="0"/>
          </a:p>
          <a:p>
            <a:r>
              <a:rPr lang="x-none" altLang="zh-CN" dirty="0"/>
              <a:t>do</a:t>
            </a:r>
            <a:endParaRPr lang="zh-CN" altLang="zh-CN" dirty="0"/>
          </a:p>
          <a:p>
            <a:r>
              <a:rPr lang="x-none" altLang="zh-CN" dirty="0"/>
              <a:t>command1</a:t>
            </a:r>
            <a:endParaRPr lang="zh-CN" altLang="zh-CN" dirty="0"/>
          </a:p>
          <a:p>
            <a:r>
              <a:rPr lang="x-none" altLang="zh-CN" dirty="0"/>
              <a:t>command2</a:t>
            </a:r>
            <a:endParaRPr lang="zh-CN" altLang="zh-CN" dirty="0"/>
          </a:p>
          <a:p>
            <a:r>
              <a:rPr lang="x-none" altLang="zh-CN" dirty="0"/>
              <a:t>...</a:t>
            </a:r>
            <a:endParaRPr lang="zh-CN" altLang="zh-CN" dirty="0"/>
          </a:p>
          <a:p>
            <a:r>
              <a:rPr lang="x-none" altLang="zh-CN" dirty="0"/>
              <a:t>...</a:t>
            </a:r>
            <a:endParaRPr lang="zh-CN" altLang="zh-CN" dirty="0"/>
          </a:p>
          <a:p>
            <a:r>
              <a:rPr lang="x-none" altLang="zh-CN" dirty="0"/>
              <a:t>commandN</a:t>
            </a:r>
            <a:endParaRPr lang="zh-CN" altLang="zh-CN" dirty="0"/>
          </a:p>
          <a:p>
            <a:r>
              <a:rPr lang="x-none" altLang="zh-CN" dirty="0"/>
              <a:t>done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0087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7.1.1  for</a:t>
            </a:r>
            <a:r>
              <a:rPr lang="zh-CN" altLang="zh-CN" dirty="0"/>
              <a:t>循环语法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for</a:t>
            </a:r>
            <a:r>
              <a:rPr lang="zh-CN" altLang="zh-CN" dirty="0"/>
              <a:t>循环命令替换的语法：</a:t>
            </a:r>
          </a:p>
          <a:p>
            <a:r>
              <a:rPr lang="x-none" altLang="zh-CN" dirty="0"/>
              <a:t>for VAR in $(Linux-command-name)		#</a:t>
            </a:r>
            <a:r>
              <a:rPr lang="zh-CN" altLang="zh-CN" dirty="0"/>
              <a:t>或者使用：</a:t>
            </a:r>
            <a:r>
              <a:rPr lang="x-none" altLang="zh-CN" dirty="0"/>
              <a:t> for VAR in `Linux-command-name`</a:t>
            </a:r>
            <a:endParaRPr lang="zh-CN" altLang="zh-CN" dirty="0"/>
          </a:p>
          <a:p>
            <a:r>
              <a:rPr lang="x-none" altLang="zh-CN" dirty="0"/>
              <a:t>do</a:t>
            </a:r>
            <a:endParaRPr lang="zh-CN" altLang="zh-CN" dirty="0"/>
          </a:p>
          <a:p>
            <a:r>
              <a:rPr lang="x-none" altLang="zh-CN" dirty="0"/>
              <a:t>command1</a:t>
            </a:r>
            <a:endParaRPr lang="zh-CN" altLang="zh-CN" dirty="0"/>
          </a:p>
          <a:p>
            <a:r>
              <a:rPr lang="x-none" altLang="zh-CN" dirty="0"/>
              <a:t>command2</a:t>
            </a:r>
            <a:endParaRPr lang="zh-CN" altLang="zh-CN" dirty="0"/>
          </a:p>
          <a:p>
            <a:r>
              <a:rPr lang="x-none" altLang="zh-CN" dirty="0"/>
              <a:t>...</a:t>
            </a:r>
            <a:endParaRPr lang="zh-CN" altLang="zh-CN" dirty="0"/>
          </a:p>
          <a:p>
            <a:r>
              <a:rPr lang="x-none" altLang="zh-CN" dirty="0"/>
              <a:t>...</a:t>
            </a:r>
            <a:endParaRPr lang="zh-CN" altLang="zh-CN" dirty="0"/>
          </a:p>
          <a:p>
            <a:r>
              <a:rPr lang="x-none" altLang="zh-CN" dirty="0"/>
              <a:t>commandN</a:t>
            </a:r>
            <a:endParaRPr lang="zh-CN" altLang="zh-CN" dirty="0"/>
          </a:p>
          <a:p>
            <a:r>
              <a:rPr lang="x-none" altLang="zh-CN" dirty="0"/>
              <a:t>done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4750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7.1.1  for</a:t>
            </a:r>
            <a:r>
              <a:rPr lang="zh-CN" altLang="zh-CN" dirty="0"/>
              <a:t>循环语法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for</a:t>
            </a:r>
            <a:r>
              <a:rPr lang="zh-CN" altLang="zh-CN" dirty="0"/>
              <a:t>循环还有三项表达式语法，这种语法与</a:t>
            </a:r>
            <a:r>
              <a:rPr lang="en-US" altLang="zh-CN" dirty="0"/>
              <a:t>C</a:t>
            </a:r>
            <a:r>
              <a:rPr lang="zh-CN" altLang="zh-CN" dirty="0"/>
              <a:t>语言中常见的</a:t>
            </a:r>
            <a:r>
              <a:rPr lang="en-US" altLang="zh-CN" dirty="0"/>
              <a:t>for</a:t>
            </a:r>
            <a:r>
              <a:rPr lang="zh-CN" altLang="zh-CN" dirty="0"/>
              <a:t>循环使用方法相同，其语法如下所示：</a:t>
            </a:r>
          </a:p>
          <a:p>
            <a:r>
              <a:rPr lang="x-none" altLang="zh-CN" dirty="0"/>
              <a:t>for (( EXP1; EXP2; EXP3 ))</a:t>
            </a:r>
            <a:endParaRPr lang="zh-CN" altLang="zh-CN" dirty="0"/>
          </a:p>
          <a:p>
            <a:r>
              <a:rPr lang="x-none" altLang="zh-CN" dirty="0"/>
              <a:t>do</a:t>
            </a:r>
            <a:endParaRPr lang="zh-CN" altLang="zh-CN" dirty="0"/>
          </a:p>
          <a:p>
            <a:r>
              <a:rPr lang="x-none" altLang="zh-CN" dirty="0"/>
              <a:t>command1</a:t>
            </a:r>
            <a:endParaRPr lang="zh-CN" altLang="zh-CN" dirty="0"/>
          </a:p>
          <a:p>
            <a:r>
              <a:rPr lang="x-none" altLang="zh-CN" dirty="0"/>
              <a:t>command2</a:t>
            </a:r>
            <a:endParaRPr lang="zh-CN" altLang="zh-CN" dirty="0"/>
          </a:p>
          <a:p>
            <a:r>
              <a:rPr lang="x-none" altLang="zh-CN" dirty="0"/>
              <a:t>…</a:t>
            </a:r>
            <a:endParaRPr lang="zh-CN" altLang="zh-CN" dirty="0"/>
          </a:p>
          <a:p>
            <a:r>
              <a:rPr lang="x-none" altLang="zh-CN" dirty="0"/>
              <a:t>…</a:t>
            </a:r>
            <a:endParaRPr lang="zh-CN" altLang="zh-CN" dirty="0"/>
          </a:p>
          <a:p>
            <a:r>
              <a:rPr lang="x-none" altLang="zh-CN" dirty="0"/>
              <a:t>commandN</a:t>
            </a:r>
            <a:endParaRPr lang="zh-CN" altLang="zh-CN" dirty="0"/>
          </a:p>
          <a:p>
            <a:r>
              <a:rPr lang="en-US" altLang="zh-CN" dirty="0" smtClean="0"/>
              <a:t>d</a:t>
            </a:r>
            <a:r>
              <a:rPr lang="x-none" altLang="zh-CN" dirty="0" smtClean="0"/>
              <a:t>one</a:t>
            </a:r>
            <a:endParaRPr lang="en-US" altLang="zh-CN" dirty="0" smtClean="0"/>
          </a:p>
          <a:p>
            <a:r>
              <a:rPr lang="zh-CN" altLang="zh-CN" dirty="0"/>
              <a:t>上述语法以三项参数循环控制表达式为特征，它由一个初始化式（</a:t>
            </a:r>
            <a:r>
              <a:rPr lang="x-none" altLang="zh-CN" dirty="0"/>
              <a:t>EXP1</a:t>
            </a:r>
            <a:r>
              <a:rPr lang="zh-CN" altLang="zh-CN" dirty="0"/>
              <a:t>）、循环测试或条件（</a:t>
            </a:r>
            <a:r>
              <a:rPr lang="x-none" altLang="zh-CN" dirty="0"/>
              <a:t>EXP2</a:t>
            </a:r>
            <a:r>
              <a:rPr lang="zh-CN" altLang="zh-CN" dirty="0"/>
              <a:t>）和一个计算表达式（</a:t>
            </a:r>
            <a:r>
              <a:rPr lang="x-none" altLang="zh-CN" dirty="0"/>
              <a:t>EXP3</a:t>
            </a:r>
            <a:r>
              <a:rPr lang="zh-CN" altLang="zh-CN" dirty="0"/>
              <a:t>）组成。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1854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7.1.1  for</a:t>
            </a:r>
            <a:r>
              <a:rPr lang="zh-CN" altLang="zh-CN" dirty="0"/>
              <a:t>循环语法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在</a:t>
            </a:r>
            <a:r>
              <a:rPr lang="x-none" altLang="zh-CN" dirty="0"/>
              <a:t>for</a:t>
            </a:r>
            <a:r>
              <a:rPr lang="zh-CN" altLang="zh-CN" dirty="0"/>
              <a:t>循环中，每次指定列表中的（</a:t>
            </a:r>
            <a:r>
              <a:rPr lang="x-none" altLang="zh-CN" dirty="0"/>
              <a:t>iterm1…itermN</a:t>
            </a:r>
            <a:r>
              <a:rPr lang="zh-CN" altLang="zh-CN" dirty="0"/>
              <a:t>）新值被赋给变量</a:t>
            </a:r>
            <a:r>
              <a:rPr lang="x-none" altLang="zh-CN" dirty="0"/>
              <a:t>VAR</a:t>
            </a:r>
            <a:r>
              <a:rPr lang="zh-CN" altLang="zh-CN" dirty="0"/>
              <a:t>后，</a:t>
            </a:r>
            <a:r>
              <a:rPr lang="x-none" altLang="zh-CN" dirty="0"/>
              <a:t>for</a:t>
            </a:r>
            <a:r>
              <a:rPr lang="zh-CN" altLang="zh-CN" dirty="0"/>
              <a:t>循环都会执行一次，它将重复运行‘</a:t>
            </a:r>
            <a:r>
              <a:rPr lang="x-none" altLang="zh-CN" dirty="0"/>
              <a:t>do</a:t>
            </a:r>
            <a:r>
              <a:rPr lang="zh-CN" altLang="zh-CN" dirty="0"/>
              <a:t>’和‘</a:t>
            </a:r>
            <a:r>
              <a:rPr lang="x-none" altLang="zh-CN" dirty="0"/>
              <a:t>done</a:t>
            </a:r>
            <a:r>
              <a:rPr lang="zh-CN" altLang="zh-CN" dirty="0"/>
              <a:t>’之间的所有语句，直到条件不满足时为止。这些列表或数值通常是：</a:t>
            </a:r>
          </a:p>
          <a:p>
            <a:pPr lvl="0"/>
            <a:r>
              <a:rPr lang="zh-CN" altLang="zh-CN" dirty="0"/>
              <a:t>字符串</a:t>
            </a:r>
          </a:p>
          <a:p>
            <a:pPr lvl="0"/>
            <a:r>
              <a:rPr lang="zh-CN" altLang="zh-CN" dirty="0"/>
              <a:t>数字</a:t>
            </a:r>
          </a:p>
          <a:p>
            <a:pPr lvl="0"/>
            <a:r>
              <a:rPr lang="zh-CN" altLang="zh-CN" dirty="0"/>
              <a:t>命令行参数</a:t>
            </a:r>
          </a:p>
          <a:p>
            <a:pPr lvl="0"/>
            <a:r>
              <a:rPr lang="zh-CN" altLang="zh-CN" dirty="0"/>
              <a:t>文件名</a:t>
            </a:r>
          </a:p>
          <a:p>
            <a:pPr lvl="0"/>
            <a:r>
              <a:rPr lang="en-US" altLang="zh-CN" dirty="0"/>
              <a:t>Linux</a:t>
            </a:r>
            <a:r>
              <a:rPr lang="zh-CN" altLang="zh-CN" dirty="0"/>
              <a:t>命令的输出</a:t>
            </a:r>
          </a:p>
        </p:txBody>
      </p:sp>
    </p:spTree>
    <p:extLst>
      <p:ext uri="{BB962C8B-B14F-4D97-AF65-F5344CB8AC3E}">
        <p14:creationId xmlns:p14="http://schemas.microsoft.com/office/powerpoint/2010/main" val="398892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7.1.2  </a:t>
            </a:r>
            <a:r>
              <a:rPr lang="zh-CN" altLang="zh-CN" dirty="0"/>
              <a:t>实例：嵌套</a:t>
            </a:r>
            <a:r>
              <a:rPr lang="en-US" altLang="zh-CN" dirty="0"/>
              <a:t>for</a:t>
            </a:r>
            <a:r>
              <a:rPr lang="zh-CN" altLang="zh-CN" dirty="0"/>
              <a:t>循环语句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嵌套循环的意思即是在循环中循环。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27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7.2  while</a:t>
            </a:r>
            <a:r>
              <a:rPr lang="zh-CN" altLang="zh-CN" dirty="0">
                <a:effectLst/>
              </a:rPr>
              <a:t>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289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332</TotalTime>
  <Words>1324</Words>
  <Application>Microsoft Office PowerPoint</Application>
  <PresentationFormat>全屏显示(4:3)</PresentationFormat>
  <Paragraphs>133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都市</vt:lpstr>
      <vt:lpstr>第7章  Bash循环</vt:lpstr>
      <vt:lpstr>7.1  for循环</vt:lpstr>
      <vt:lpstr>7.1.1  for循环语法</vt:lpstr>
      <vt:lpstr>7.1.1  for循环语法</vt:lpstr>
      <vt:lpstr>7.1.1  for循环语法</vt:lpstr>
      <vt:lpstr>7.1.1  for循环语法</vt:lpstr>
      <vt:lpstr>7.1.1  for循环语法</vt:lpstr>
      <vt:lpstr>7.1.2  实例：嵌套for循环语句</vt:lpstr>
      <vt:lpstr>7.2  while循环</vt:lpstr>
      <vt:lpstr>7.2.1  while循环语法</vt:lpstr>
      <vt:lpstr>7.2.2  实例：定义无限while循环</vt:lpstr>
      <vt:lpstr>7.3  until循环语句实例</vt:lpstr>
      <vt:lpstr>7.4  select循环语句实例</vt:lpstr>
      <vt:lpstr>7.5  循环控制</vt:lpstr>
      <vt:lpstr>7.5.1  实例：break语句</vt:lpstr>
      <vt:lpstr>7.5.2  实例：continue语句</vt:lpstr>
      <vt:lpstr>7.6  小结</vt:lpstr>
      <vt:lpstr>7.6  小结</vt:lpstr>
      <vt:lpstr>7.6  小结</vt:lpstr>
    </vt:vector>
  </TitlesOfParts>
  <Company>HYNST.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 Bash循环</dc:title>
  <dc:creator>Gaoyuhao</dc:creator>
  <cp:lastModifiedBy>Gaoyuhao</cp:lastModifiedBy>
  <cp:revision>3</cp:revision>
  <dcterms:created xsi:type="dcterms:W3CDTF">2014-08-27T03:45:33Z</dcterms:created>
  <dcterms:modified xsi:type="dcterms:W3CDTF">2014-08-27T09:18:12Z</dcterms:modified>
</cp:coreProperties>
</file>