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9" r:id="rId5"/>
  </p:sldIdLst>
  <p:sldSz cx="9144000" cy="6858000"/>
  <p:notesSz cx="6858000" cy="9144000"/>
  <p:defaultTextStyle>
    <a:defPPr marL="0" marR="0" indent="0" algn="l" defTabSz="914400" rtl="0" latinLnBrk="1" hangingPunct="0"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latinLnBrk="0" hangingPunct="0">
      <a:spcBef>
        <a:spcPts val="0"/>
      </a:spcBef>
      <a:spcAft>
        <a:spcPts val="0"/>
      </a:spcAft>
      <a:buClrTx/>
      <a:buSzTx/>
      <a:buFontTx/>
      <a:buNone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latinLnBrk="0" hangingPunct="0">
      <a:spcBef>
        <a:spcPts val="0"/>
      </a:spcBef>
      <a:spcAft>
        <a:spcPts val="0"/>
      </a:spcAft>
      <a:buClrTx/>
      <a:buSzTx/>
      <a:buFontTx/>
      <a:buNone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latinLnBrk="0" hangingPunct="0">
      <a:spcBef>
        <a:spcPts val="0"/>
      </a:spcBef>
      <a:spcAft>
        <a:spcPts val="0"/>
      </a:spcAft>
      <a:buClrTx/>
      <a:buSzTx/>
      <a:buFontTx/>
      <a:buNone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latinLnBrk="0" hangingPunct="0">
      <a:spcBef>
        <a:spcPts val="0"/>
      </a:spcBef>
      <a:spcAft>
        <a:spcPts val="0"/>
      </a:spcAft>
      <a:buClrTx/>
      <a:buSzTx/>
      <a:buFontTx/>
      <a:buNone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latinLnBrk="0" hangingPunct="0">
      <a:spcBef>
        <a:spcPts val="0"/>
      </a:spcBef>
      <a:spcAft>
        <a:spcPts val="0"/>
      </a:spcAft>
      <a:buClrTx/>
      <a:buSzTx/>
      <a:buFontTx/>
      <a:buNone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latinLnBrk="0" hangingPunct="0">
      <a:spcBef>
        <a:spcPts val="0"/>
      </a:spcBef>
      <a:spcAft>
        <a:spcPts val="0"/>
      </a:spcAft>
      <a:buClrTx/>
      <a:buSzTx/>
      <a:buFontTx/>
      <a:buNone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latinLnBrk="0" hangingPunct="0">
      <a:spcBef>
        <a:spcPts val="0"/>
      </a:spcBef>
      <a:spcAft>
        <a:spcPts val="0"/>
      </a:spcAft>
      <a:buClrTx/>
      <a:buSzTx/>
      <a:buFontTx/>
      <a:buNone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latinLnBrk="0" hangingPunct="0">
      <a:spcBef>
        <a:spcPts val="0"/>
      </a:spcBef>
      <a:spcAft>
        <a:spcPts val="0"/>
      </a:spcAft>
      <a:buClrTx/>
      <a:buSzTx/>
      <a:buFontTx/>
      <a:buNone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latinLnBrk="0" hangingPunct="0">
      <a:spcBef>
        <a:spcPts val="0"/>
      </a:spcBef>
      <a:spcAft>
        <a:spcPts val="0"/>
      </a:spcAft>
      <a:buClrTx/>
      <a:buSzTx/>
      <a:buFontTx/>
      <a:buNone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608" cy="4608"/>
</p:viewPr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76" name="Shape 7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4" name="Shape 14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Shape 15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vancl_BG-副本.jpg" descr="vancl_BG-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" name="Shape 23"/>
          <p:cNvSpPr/>
          <p:nvPr/>
        </p:nvSpPr>
        <p:spPr>
          <a:xfrm>
            <a:off x="395287" y="6365398"/>
            <a:ext cx="8353426" cy="3073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 b="1">
                <a:solidFill>
                  <a:srgbClr val="5F5F5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北京后盾计算机技术培训有限责任公司</a:t>
            </a:r>
          </a:p>
        </p:txBody>
      </p:sp>
      <p:pic>
        <p:nvPicPr>
          <p:cNvPr id="24" name="1.jpg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80513" cy="68849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5" name="Shape 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26" name="Shape 26"/>
          <p:cNvSpPr/>
          <p:nvPr/>
        </p:nvSpPr>
        <p:spPr>
          <a:xfrm>
            <a:off x="5868987" y="6337300"/>
            <a:ext cx="2771776" cy="37518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ts val="1000"/>
              </a:spcBef>
              <a:defRPr sz="1400" i="0">
                <a:solidFill>
                  <a:srgbClr val="FFFFFF"/>
                </a:solidFill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由后盾网提供</a:t>
            </a:r>
            <a:endParaRPr>
              <a:latin typeface="华文细黑"/>
              <a:ea typeface="华文细黑"/>
              <a:cs typeface="华文细黑"/>
              <a:sym typeface="华文细黑"/>
            </a:endParaRPr>
          </a:p>
          <a:p>
            <a:pPr algn="r">
              <a:defRPr sz="1400" b="1" i="0">
                <a:solidFill>
                  <a:srgbClr val="FFFFFF"/>
                </a:solidFill>
              </a:defRPr>
            </a:pPr>
            <a:r>
              <a:t>www.houdunwang.com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777875" y="0"/>
            <a:ext cx="7543800" cy="381000"/>
          </a:xfrm>
          <a:prstGeom prst="rect">
            <a:avLst/>
          </a:prstGeom>
          <a:solidFill>
            <a:srgbClr val="AD010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4" name="Shape 34"/>
          <p:cNvSpPr/>
          <p:nvPr/>
        </p:nvSpPr>
        <p:spPr>
          <a:xfrm>
            <a:off x="777875" y="6172200"/>
            <a:ext cx="7543800" cy="26988"/>
          </a:xfrm>
          <a:prstGeom prst="rect">
            <a:avLst/>
          </a:prstGeom>
          <a:solidFill>
            <a:srgbClr val="AD010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5" name="Shape 35"/>
          <p:cNvSpPr/>
          <p:nvPr/>
        </p:nvSpPr>
        <p:spPr>
          <a:xfrm>
            <a:off x="6084887" y="6237287"/>
            <a:ext cx="2374901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800" i="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 i="1">
                <a:latin typeface="+mj-lt"/>
                <a:ea typeface="+mj-ea"/>
                <a:cs typeface="+mj-cs"/>
                <a:sym typeface="Arial"/>
              </a:defRPr>
            </a:pPr>
            <a:r>
              <a:rPr i="0">
                <a:latin typeface="宋体"/>
                <a:ea typeface="宋体"/>
                <a:cs typeface="宋体"/>
                <a:sym typeface="宋体"/>
              </a:rPr>
              <a:t>后盾网 人人做后盾</a:t>
            </a:r>
            <a:endParaRPr i="0"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36" name="Shape 36"/>
          <p:cNvSpPr/>
          <p:nvPr>
            <p:ph type="title" hasCustomPrompt="1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anchor="b"/>
          <a:lstStyle>
            <a:lvl1pPr>
              <a:defRPr sz="5400" b="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标题文本</a:t>
            </a:r>
          </a:p>
        </p:txBody>
      </p:sp>
      <p:sp>
        <p:nvSpPr>
          <p:cNvPr id="37" name="Shape 37"/>
          <p:cNvSpPr/>
          <p:nvPr>
            <p:ph type="body" idx="1" hasCustomPrompt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/>
          <a:lstStyle>
            <a:lvl1pPr marL="340995" indent="-340995">
              <a:spcBef>
                <a:spcPts val="2000"/>
              </a:spcBef>
              <a:buClrTx/>
              <a:buSzTx/>
              <a:buFontTx/>
              <a:buNone/>
              <a:defRPr sz="24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48335" indent="-327660">
              <a:spcBef>
                <a:spcPts val="2000"/>
              </a:spcBef>
              <a:buClrTx/>
              <a:buSzPct val="100000"/>
              <a:buFontTx/>
              <a:buChar char="•"/>
              <a:defRPr sz="24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44245" indent="-304800">
              <a:spcBef>
                <a:spcPts val="2000"/>
              </a:spcBef>
              <a:buClrTx/>
              <a:buFontTx/>
              <a:defRPr sz="24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219200" indent="-304800">
              <a:spcBef>
                <a:spcPts val="2000"/>
              </a:spcBef>
              <a:buClrTx/>
              <a:buFontTx/>
              <a:buChar char="•"/>
              <a:defRPr sz="24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47800" indent="-304800">
              <a:spcBef>
                <a:spcPts val="2000"/>
              </a:spcBef>
              <a:buClrTx/>
              <a:buFontTx/>
              <a:buChar char="•"/>
              <a:defRPr sz="24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xfrm>
            <a:off x="7620000" y="5652040"/>
            <a:ext cx="443171" cy="437070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777875" y="0"/>
            <a:ext cx="7543800" cy="3048000"/>
          </a:xfrm>
          <a:prstGeom prst="rect">
            <a:avLst/>
          </a:prstGeom>
          <a:solidFill>
            <a:srgbClr val="AD010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6" name="Shape 46"/>
          <p:cNvSpPr/>
          <p:nvPr/>
        </p:nvSpPr>
        <p:spPr>
          <a:xfrm>
            <a:off x="777875" y="6172200"/>
            <a:ext cx="7543800" cy="26988"/>
          </a:xfrm>
          <a:prstGeom prst="rect">
            <a:avLst/>
          </a:prstGeom>
          <a:solidFill>
            <a:srgbClr val="AD010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7" name="Shape 47"/>
          <p:cNvSpPr/>
          <p:nvPr>
            <p:ph type="sldNum" sz="quarter" idx="2"/>
          </p:nvPr>
        </p:nvSpPr>
        <p:spPr>
          <a:xfrm>
            <a:off x="7998360" y="5640705"/>
            <a:ext cx="383640" cy="459741"/>
          </a:xfrm>
          <a:prstGeom prst="rect">
            <a:avLst/>
          </a:prstGeom>
        </p:spPr>
        <p:txBody>
          <a:bodyPr anchor="ctr"/>
          <a:lstStyle>
            <a:lvl1pPr algn="r">
              <a:defRPr i="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777875" y="0"/>
            <a:ext cx="7543800" cy="381000"/>
          </a:xfrm>
          <a:prstGeom prst="rect">
            <a:avLst/>
          </a:prstGeom>
          <a:solidFill>
            <a:srgbClr val="AD010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5" name="Shape 55"/>
          <p:cNvSpPr/>
          <p:nvPr/>
        </p:nvSpPr>
        <p:spPr>
          <a:xfrm>
            <a:off x="777875" y="6172200"/>
            <a:ext cx="7543800" cy="26988"/>
          </a:xfrm>
          <a:prstGeom prst="rect">
            <a:avLst/>
          </a:prstGeom>
          <a:solidFill>
            <a:srgbClr val="AD010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6" name="Shape 56"/>
          <p:cNvSpPr/>
          <p:nvPr/>
        </p:nvSpPr>
        <p:spPr>
          <a:xfrm>
            <a:off x="788511" y="6300152"/>
            <a:ext cx="7530148" cy="3848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algn="r"/>
            <a:r>
              <a:rPr sz="1800" i="0">
                <a:latin typeface="微软雅黑" charset="0"/>
                <a:ea typeface="微软雅黑" charset="0"/>
              </a:rPr>
              <a:t>后盾网 人人做后盾   </a:t>
            </a:r>
            <a:r>
              <a:rPr lang="en-US" sz="1800" i="0">
                <a:latin typeface="微软雅黑" charset="0"/>
                <a:ea typeface="微软雅黑" charset="0"/>
                <a:hlinkClick r:id="rId3"/>
              </a:rPr>
              <a:t>houdunwang.com</a:t>
            </a:r>
            <a:r>
              <a:rPr sz="1800" i="0">
                <a:latin typeface="微软雅黑" charset="0"/>
                <a:ea typeface="微软雅黑" charset="0"/>
              </a:rPr>
              <a:t>   </a:t>
            </a:r>
            <a:endParaRPr sz="1800" i="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777875" y="0"/>
            <a:ext cx="7543800" cy="381000"/>
          </a:xfrm>
          <a:prstGeom prst="rect">
            <a:avLst/>
          </a:prstGeom>
          <a:solidFill>
            <a:srgbClr val="AD010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5" name="Shape 65"/>
          <p:cNvSpPr/>
          <p:nvPr/>
        </p:nvSpPr>
        <p:spPr>
          <a:xfrm>
            <a:off x="777875" y="6172200"/>
            <a:ext cx="7543800" cy="26988"/>
          </a:xfrm>
          <a:prstGeom prst="rect">
            <a:avLst/>
          </a:prstGeom>
          <a:solidFill>
            <a:srgbClr val="AD010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6" name="Shape 66"/>
          <p:cNvSpPr/>
          <p:nvPr/>
        </p:nvSpPr>
        <p:spPr>
          <a:xfrm>
            <a:off x="6084887" y="6237287"/>
            <a:ext cx="2374901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800" i="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 i="1">
                <a:latin typeface="+mj-lt"/>
                <a:ea typeface="+mj-ea"/>
                <a:cs typeface="+mj-cs"/>
                <a:sym typeface="Arial"/>
              </a:defRPr>
            </a:pPr>
            <a:r>
              <a:rPr i="0">
                <a:latin typeface="宋体"/>
                <a:ea typeface="宋体"/>
                <a:cs typeface="宋体"/>
                <a:sym typeface="宋体"/>
              </a:rPr>
              <a:t>后盾网 人人做后盾</a:t>
            </a:r>
            <a:endParaRPr i="0"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67" name="Shape 67"/>
          <p:cNvSpPr/>
          <p:nvPr>
            <p:ph type="title" hasCustomPrompt="1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anchor="b"/>
          <a:lstStyle>
            <a:lvl1pPr>
              <a:defRPr sz="5400" b="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标题文本</a:t>
            </a:r>
          </a:p>
        </p:txBody>
      </p:sp>
      <p:sp>
        <p:nvSpPr>
          <p:cNvPr id="68" name="Shape 68"/>
          <p:cNvSpPr/>
          <p:nvPr>
            <p:ph type="body" idx="1" hasCustomPrompt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/>
          <a:lstStyle>
            <a:lvl1pPr marL="340995" indent="-340995">
              <a:spcBef>
                <a:spcPts val="2000"/>
              </a:spcBef>
              <a:buClrTx/>
              <a:buSzTx/>
              <a:buFontTx/>
              <a:buNone/>
              <a:defRPr sz="24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48335" indent="-327660">
              <a:spcBef>
                <a:spcPts val="2000"/>
              </a:spcBef>
              <a:buClrTx/>
              <a:buSzPct val="100000"/>
              <a:buFontTx/>
              <a:buChar char="•"/>
              <a:defRPr sz="24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44245" indent="-304800">
              <a:spcBef>
                <a:spcPts val="2000"/>
              </a:spcBef>
              <a:buClrTx/>
              <a:buFontTx/>
              <a:defRPr sz="24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219200" indent="-304800">
              <a:spcBef>
                <a:spcPts val="2000"/>
              </a:spcBef>
              <a:buClrTx/>
              <a:buFontTx/>
              <a:buChar char="•"/>
              <a:defRPr sz="24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47800" indent="-304800">
              <a:spcBef>
                <a:spcPts val="2000"/>
              </a:spcBef>
              <a:buClrTx/>
              <a:buFontTx/>
              <a:buChar char="•"/>
              <a:defRPr sz="24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9" name="Shape 69"/>
          <p:cNvSpPr/>
          <p:nvPr>
            <p:ph type="sldNum" sz="quarter" idx="2"/>
          </p:nvPr>
        </p:nvSpPr>
        <p:spPr>
          <a:xfrm>
            <a:off x="7998360" y="5640705"/>
            <a:ext cx="383640" cy="459741"/>
          </a:xfrm>
          <a:prstGeom prst="rect">
            <a:avLst/>
          </a:prstGeom>
        </p:spPr>
        <p:txBody>
          <a:bodyPr anchor="ctr"/>
          <a:lstStyle>
            <a:lvl1pPr algn="r">
              <a:defRPr i="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.jpg" descr="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80513" cy="68849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Shape 3"/>
          <p:cNvSpPr/>
          <p:nvPr>
            <p:ph type="sldNum" sz="quarter" idx="2"/>
          </p:nvPr>
        </p:nvSpPr>
        <p:spPr>
          <a:xfrm>
            <a:off x="468312" y="6524625"/>
            <a:ext cx="443171" cy="43706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4" name="Shape 4"/>
          <p:cNvSpPr/>
          <p:nvPr/>
        </p:nvSpPr>
        <p:spPr>
          <a:xfrm>
            <a:off x="5868987" y="6337300"/>
            <a:ext cx="2771776" cy="37518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ts val="1000"/>
              </a:spcBef>
              <a:defRPr sz="1400" i="0">
                <a:solidFill>
                  <a:srgbClr val="FFFFFF"/>
                </a:solidFill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由后盾网提供</a:t>
            </a:r>
            <a:endParaRPr>
              <a:latin typeface="华文细黑"/>
              <a:ea typeface="华文细黑"/>
              <a:cs typeface="华文细黑"/>
              <a:sym typeface="华文细黑"/>
            </a:endParaRPr>
          </a:p>
          <a:p>
            <a:pPr algn="r">
              <a:defRPr sz="1400" b="1" i="0">
                <a:solidFill>
                  <a:srgbClr val="FFFFFF"/>
                </a:solidFill>
              </a:defRPr>
            </a:pPr>
            <a:r>
              <a:t>www.houdunwang.com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68312" y="1484312"/>
            <a:ext cx="8207376" cy="482441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Shape 6"/>
          <p:cNvSpPr/>
          <p:nvPr>
            <p:ph type="title"/>
          </p:nvPr>
        </p:nvSpPr>
        <p:spPr>
          <a:xfrm>
            <a:off x="468312" y="404812"/>
            <a:ext cx="8207376" cy="6477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600" b="1" i="0" u="none" strike="noStrike" cap="none" spc="0" baseline="0">
          <a:ln>
            <a:noFill/>
          </a:ln>
          <a:solidFill>
            <a:srgbClr val="C025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600" b="1" i="0" u="none" strike="noStrike" cap="none" spc="0" baseline="0">
          <a:ln>
            <a:noFill/>
          </a:ln>
          <a:solidFill>
            <a:srgbClr val="C025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600" b="1" i="0" u="none" strike="noStrike" cap="none" spc="0" baseline="0">
          <a:ln>
            <a:noFill/>
          </a:ln>
          <a:solidFill>
            <a:srgbClr val="C025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600" b="1" i="0" u="none" strike="noStrike" cap="none" spc="0" baseline="0">
          <a:ln>
            <a:noFill/>
          </a:ln>
          <a:solidFill>
            <a:srgbClr val="C025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600" b="1" i="0" u="none" strike="noStrike" cap="none" spc="0" baseline="0">
          <a:ln>
            <a:noFill/>
          </a:ln>
          <a:solidFill>
            <a:srgbClr val="C025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600" b="1" i="0" u="none" strike="noStrike" cap="none" spc="0" baseline="0">
          <a:ln>
            <a:noFill/>
          </a:ln>
          <a:solidFill>
            <a:srgbClr val="C025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600" b="1" i="0" u="none" strike="noStrike" cap="none" spc="0" baseline="0">
          <a:ln>
            <a:noFill/>
          </a:ln>
          <a:solidFill>
            <a:srgbClr val="C025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600" b="1" i="0" u="none" strike="noStrike" cap="none" spc="0" baseline="0">
          <a:ln>
            <a:noFill/>
          </a:ln>
          <a:solidFill>
            <a:srgbClr val="C025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600" b="1" i="0" u="none" strike="noStrike" cap="none" spc="0" baseline="0">
          <a:ln>
            <a:noFill/>
          </a:ln>
          <a:solidFill>
            <a:srgbClr val="C025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355600" marR="0" indent="-355600" algn="l" defTabSz="914400" rtl="0" latinLnBrk="0">
        <a:lnSpc>
          <a:spcPct val="12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/>
        <a:buChar char="»"/>
        <a:defRPr sz="2000" b="1" i="0" u="none" strike="noStrike" cap="none" spc="0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712470" algn="l" defTabSz="914400" rtl="0" latinLnBrk="0">
        <a:lnSpc>
          <a:spcPct val="120000"/>
        </a:lnSpc>
        <a:spcBef>
          <a:spcPts val="400"/>
        </a:spcBef>
        <a:spcAft>
          <a:spcPts val="0"/>
        </a:spcAft>
        <a:buClr>
          <a:schemeClr val="accent1"/>
        </a:buClr>
        <a:buSzTx/>
        <a:buFont typeface="Wingdings"/>
        <a:buNone/>
        <a:defRPr sz="2000" b="1" i="0" u="none" strike="noStrike" cap="none" spc="0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Arial"/>
        </a:defRPr>
      </a:lvl2pPr>
      <a:lvl3pPr marL="1366520" marR="0" indent="-285750" algn="l" defTabSz="914400" rtl="0" latinLnBrk="0">
        <a:lnSpc>
          <a:spcPct val="12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defRPr sz="2000" b="1" i="0" u="none" strike="noStrike" cap="none" spc="0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Arial"/>
        </a:defRPr>
      </a:lvl3pPr>
      <a:lvl4pPr marL="1815465" marR="0" indent="-326390" algn="l" defTabSz="914400" rtl="0" latinLnBrk="0">
        <a:lnSpc>
          <a:spcPct val="12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/>
        <a:buChar char="–"/>
        <a:defRPr sz="2000" b="1" i="0" u="none" strike="noStrike" cap="none" spc="0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Arial"/>
        </a:defRPr>
      </a:lvl4pPr>
      <a:lvl5pPr marL="2125345" marR="0" indent="-228600" algn="l" defTabSz="914400" rtl="0" latinLnBrk="0">
        <a:lnSpc>
          <a:spcPct val="12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/>
        <a:buChar char="»"/>
        <a:defRPr sz="2000" b="1" i="0" u="none" strike="noStrike" cap="none" spc="0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Arial"/>
        </a:defRPr>
      </a:lvl5pPr>
      <a:lvl6pPr marL="2582545" marR="0" indent="-228600" algn="l" defTabSz="914400" rtl="0" latinLnBrk="0">
        <a:lnSpc>
          <a:spcPct val="12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defRPr sz="2000" b="1" i="0" u="none" strike="noStrike" cap="none" spc="0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Arial"/>
        </a:defRPr>
      </a:lvl6pPr>
      <a:lvl7pPr marL="3039745" marR="0" indent="-228600" algn="l" defTabSz="914400" rtl="0" latinLnBrk="0">
        <a:lnSpc>
          <a:spcPct val="12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defRPr sz="2000" b="1" i="0" u="none" strike="noStrike" cap="none" spc="0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Arial"/>
        </a:defRPr>
      </a:lvl7pPr>
      <a:lvl8pPr marL="3496945" marR="0" indent="-228600" algn="l" defTabSz="914400" rtl="0" latinLnBrk="0">
        <a:lnSpc>
          <a:spcPct val="12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defRPr sz="2000" b="1" i="0" u="none" strike="noStrike" cap="none" spc="0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Arial"/>
        </a:defRPr>
      </a:lvl8pPr>
      <a:lvl9pPr marL="3954145" marR="0" indent="-228600" algn="l" defTabSz="914400" rtl="0" latinLnBrk="0">
        <a:lnSpc>
          <a:spcPct val="12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defRPr sz="2000" b="1" i="0" u="none" strike="noStrike" cap="none" spc="0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4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4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4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4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4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4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4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4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4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 idx="4294967295"/>
          </p:nvPr>
        </p:nvSpPr>
        <p:spPr>
          <a:xfrm>
            <a:off x="755650" y="4228782"/>
            <a:ext cx="7561263" cy="1524001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 sz="8000" b="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rPr altLang="zh-CN" sz="4200">
                <a:latin typeface="微软雅黑"/>
                <a:ea typeface="微软雅黑"/>
                <a:cs typeface="微软雅黑"/>
                <a:sym typeface="微软雅黑"/>
              </a:rPr>
              <a:t>Laravel5.2开发的博客项目</a:t>
            </a:r>
            <a:r>
              <a:rPr lang="zh-CN" altLang="zh-CN" sz="4200">
                <a:latin typeface="微软雅黑"/>
                <a:ea typeface="微软雅黑"/>
                <a:cs typeface="微软雅黑"/>
                <a:sym typeface="微软雅黑"/>
              </a:rPr>
              <a:t>教程</a:t>
            </a:r>
            <a:endParaRPr lang="zh-CN" altLang="zh-CN" sz="4200">
              <a:latin typeface="微软雅黑"/>
              <a:ea typeface="微软雅黑"/>
              <a:cs typeface="微软雅黑"/>
              <a:sym typeface="微软雅黑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755650" y="908050"/>
            <a:ext cx="7561263" cy="16916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6600" i="0">
                <a:solidFill>
                  <a:srgbClr val="FFFFFF"/>
                </a:solidFill>
                <a:latin typeface="FZ 大黑简体"/>
                <a:ea typeface="FZ 大黑简体"/>
                <a:cs typeface="FZ 大黑简体"/>
                <a:sym typeface="FZ 大黑简体"/>
              </a:defRPr>
            </a:pPr>
            <a:r>
              <a:t>后盾网 人人做后盾</a:t>
            </a:r>
          </a:p>
          <a:p>
            <a:pPr algn="ctr">
              <a:defRPr sz="2800" i="0">
                <a:solidFill>
                  <a:srgbClr val="FFFFFF"/>
                </a:solidFill>
                <a:latin typeface="FZ 大黑简体"/>
                <a:ea typeface="FZ 大黑简体"/>
                <a:cs typeface="FZ 大黑简体"/>
                <a:sym typeface="FZ 大黑简体"/>
              </a:defRPr>
            </a:pPr>
            <a:r>
              <a:t>www.houdunwang.com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 idx="4294967295"/>
          </p:nvPr>
        </p:nvSpPr>
        <p:spPr>
          <a:xfrm>
            <a:off x="762000" y="5290065"/>
            <a:ext cx="7543800" cy="882135"/>
          </a:xfrm>
          <a:prstGeom prst="rect">
            <a:avLst/>
          </a:prstGeom>
        </p:spPr>
        <p:txBody>
          <a:bodyPr anchor="b"/>
          <a:lstStyle/>
          <a:p>
            <a:pPr>
              <a:defRPr sz="4000" b="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Laravel5.2开发的博客项目</a:t>
            </a:r>
            <a:r>
              <a:rPr lang="zh-CN"/>
              <a:t>教程</a:t>
            </a:r>
            <a:endParaRPr lang="zh-CN"/>
          </a:p>
        </p:txBody>
      </p:sp>
      <p:sp>
        <p:nvSpPr>
          <p:cNvPr id="82" name="Shape 82"/>
          <p:cNvSpPr/>
          <p:nvPr>
            <p:ph type="body" idx="4294967295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0995" indent="-340995">
              <a:spcBef>
                <a:spcPts val="2000"/>
              </a:spcBef>
              <a:buSzTx/>
              <a:buNone/>
              <a:defRPr sz="18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/>
              <a:t>课程特色</a:t>
            </a:r>
            <a:endParaRPr lang="en-US" altLang="zh-CN"/>
          </a:p>
          <a:p>
            <a:pPr marL="593725" lvl="1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/>
              <a:t>手把手教学，包教包会</a:t>
            </a:r>
            <a:endParaRPr lang="zh-CN"/>
          </a:p>
          <a:p>
            <a:pPr marL="593725" lvl="1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/>
              <a:t>只讲实用的知识，拒绝废话</a:t>
            </a:r>
            <a:endParaRPr lang="zh-CN"/>
          </a:p>
          <a:p>
            <a:pPr marL="593725" lvl="1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/>
              <a:t>基础和实战结合，知识点和项目齐飞</a:t>
            </a:r>
            <a:endParaRPr lang="zh-CN"/>
          </a:p>
          <a:p>
            <a:pPr marL="593725" lvl="1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/>
              <a:t>课堂项目可直接上线运营</a:t>
            </a:r>
            <a:endParaRPr lang="zh-CN"/>
          </a:p>
          <a:p>
            <a:pPr marL="340995" indent="-340995">
              <a:spcBef>
                <a:spcPts val="2000"/>
              </a:spcBef>
              <a:buSzTx/>
              <a:buNone/>
              <a:defRPr sz="18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/>
          </a:p>
          <a:p>
            <a:pPr marL="340995" indent="-340995">
              <a:spcBef>
                <a:spcPts val="2000"/>
              </a:spcBef>
              <a:buSzTx/>
              <a:buNone/>
              <a:defRPr sz="18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/>
              <a:t>网站模板</a:t>
            </a:r>
            <a:endParaRPr lang="zh-CN"/>
          </a:p>
          <a:p>
            <a:pPr marL="593725" lvl="1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后台：简洁人性化风格</a:t>
            </a:r>
            <a:endParaRPr lang="zh-CN" altLang="en-US"/>
          </a:p>
          <a:p>
            <a:pPr marL="593725" lvl="1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前台：清新脱俗风格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 idx="4294967295"/>
          </p:nvPr>
        </p:nvSpPr>
        <p:spPr>
          <a:xfrm>
            <a:off x="762000" y="5290065"/>
            <a:ext cx="7543800" cy="88213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 sz="4000" b="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Laravel5.2开发的博客项目</a:t>
            </a:r>
            <a:r>
              <a:rPr lang="zh-CN"/>
              <a:t>教程</a:t>
            </a:r>
            <a:endParaRPr lang="zh-CN"/>
          </a:p>
        </p:txBody>
      </p:sp>
      <p:sp>
        <p:nvSpPr>
          <p:cNvPr id="82" name="Shape 82"/>
          <p:cNvSpPr/>
          <p:nvPr>
            <p:ph type="body" idx="4294967295"/>
          </p:nvPr>
        </p:nvSpPr>
        <p:spPr>
          <a:xfrm>
            <a:off x="762000" y="685800"/>
            <a:ext cx="7543800" cy="45161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0995" indent="-340995">
              <a:spcBef>
                <a:spcPts val="2000"/>
              </a:spcBef>
              <a:buSzTx/>
              <a:buNone/>
              <a:defRPr sz="18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/>
              <a:t>课程大纲</a:t>
            </a:r>
            <a:endParaRPr lang="zh-CN"/>
          </a:p>
          <a:p>
            <a:pPr marL="593725" lvl="1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第一部分 Laravel5.2框架安装</a:t>
            </a:r>
            <a:endParaRPr lang="zh-CN" altLang="en-US"/>
          </a:p>
          <a:p>
            <a:pPr marL="1050925" lvl="2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使用</a:t>
            </a:r>
            <a:r>
              <a:rPr lang="en-US" altLang="zh-CN"/>
              <a:t>composer</a:t>
            </a:r>
            <a:r>
              <a:rPr lang="zh-CN" altLang="en-US"/>
              <a:t>安装</a:t>
            </a:r>
            <a:r>
              <a:rPr lang="en-US" altLang="zh-CN"/>
              <a:t>laravel</a:t>
            </a:r>
            <a:endParaRPr lang="en-US" altLang="zh-CN"/>
          </a:p>
          <a:p>
            <a:pPr marL="1050925" lvl="2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altLang="zh-CN"/>
          </a:p>
          <a:p>
            <a:pPr marL="593725" lvl="1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第二部分 </a:t>
            </a:r>
            <a:r>
              <a:rPr lang="en-US" altLang="zh-CN"/>
              <a:t>Laravel5.2</a:t>
            </a:r>
            <a:r>
              <a:rPr lang="zh-CN" altLang="zh-CN"/>
              <a:t>框架基础入门</a:t>
            </a:r>
            <a:endParaRPr lang="zh-CN" altLang="zh-CN"/>
          </a:p>
          <a:p>
            <a:pPr marL="1050925" lvl="2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/>
              <a:t>Laravel5.2</a:t>
            </a:r>
            <a:r>
              <a:rPr lang="zh-CN" altLang="en-US"/>
              <a:t>开发项目最实用的知识点</a:t>
            </a:r>
            <a:endParaRPr lang="zh-CN" altLang="en-US"/>
          </a:p>
          <a:p>
            <a:pPr marL="1050925" lvl="2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/>
          </a:p>
          <a:p>
            <a:pPr marL="593725" lvl="1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第三部分 </a:t>
            </a:r>
            <a:r>
              <a:rPr lang="en-US" altLang="zh-CN">
                <a:sym typeface="+mn-ea"/>
              </a:rPr>
              <a:t>Laravel5.2</a:t>
            </a:r>
            <a:r>
              <a:rPr lang="zh-CN" altLang="en-US"/>
              <a:t>博客网站项目实战</a:t>
            </a:r>
            <a:endParaRPr lang="zh-CN" altLang="en-US"/>
          </a:p>
          <a:p>
            <a:pPr marL="1050925" lvl="2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手把手教你使用</a:t>
            </a:r>
            <a:r>
              <a:rPr lang="en-US" altLang="zh-CN"/>
              <a:t>Laravel5.2</a:t>
            </a:r>
            <a:r>
              <a:rPr lang="zh-CN" altLang="en-US"/>
              <a:t>开发博客项目</a:t>
            </a:r>
            <a:endParaRPr lang="zh-CN" altLang="en-US"/>
          </a:p>
          <a:p>
            <a:pPr marL="593725" lvl="1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/>
          </a:p>
          <a:p>
            <a:pPr marL="593725" lvl="1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第四部分 </a:t>
            </a:r>
            <a:r>
              <a:rPr lang="en-US" altLang="zh-CN"/>
              <a:t>Laravel5.2</a:t>
            </a:r>
            <a:r>
              <a:rPr lang="zh-CN" altLang="en-US"/>
              <a:t>项目上传部署、备份及维护</a:t>
            </a:r>
            <a:endParaRPr lang="zh-CN" altLang="en-US"/>
          </a:p>
          <a:p>
            <a:pPr marL="1050925" lvl="2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将博客项目</a:t>
            </a:r>
            <a:r>
              <a:rPr lang="zh-CN" altLang="en-US">
                <a:sym typeface="+mn-ea"/>
              </a:rPr>
              <a:t>上传部署、备份及维护</a:t>
            </a:r>
            <a:endParaRPr lang="zh-CN" altLang="en-US"/>
          </a:p>
          <a:p>
            <a:pPr marL="340995" indent="-340995">
              <a:spcBef>
                <a:spcPts val="2000"/>
              </a:spcBef>
              <a:buSzTx/>
              <a:buNone/>
              <a:defRPr sz="18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自定义设计方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自定义设计方案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自定义设计方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7960" dir="2700000" rotWithShape="0">
              <a:srgbClr val="000000"/>
            </a:outerShdw>
          </a:effectLst>
        </a:effectStyle>
        <a:effectStyle>
          <a:effectLst>
            <a:outerShdw blurRad="63500" dist="17960" dir="2700000" rotWithShape="0">
              <a:srgbClr val="000000"/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dist="17960" dir="2700000" rotWithShape="0">
            <a:srgbClr val="000000"/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latinLnBrk="0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1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latinLnBrk="0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1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自定义设计方案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自定义设计方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7960" dir="2700000" rotWithShape="0">
              <a:srgbClr val="000000"/>
            </a:outerShdw>
          </a:effectLst>
        </a:effectStyle>
        <a:effectStyle>
          <a:effectLst>
            <a:outerShdw blurRad="63500" dist="17960" dir="2700000" rotWithShape="0">
              <a:srgbClr val="000000"/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dist="17960" dir="2700000" rotWithShape="0">
            <a:srgbClr val="000000"/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latinLnBrk="0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1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latinLnBrk="0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1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Kingsoft Office WPP</Application>
  <PresentationFormat/>
  <Paragraphs>33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自定义设计方案</vt:lpstr>
      <vt:lpstr>Laravel5.2开发的博客项目教程</vt:lpstr>
      <vt:lpstr>Laravel5.2开发的博客项目教程</vt:lpstr>
      <vt:lpstr>Laravel5.2开发的博客项目教程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5.2</dc:title>
  <dc:creator/>
  <cp:lastModifiedBy>Administrator</cp:lastModifiedBy>
  <cp:revision>123</cp:revision>
  <dcterms:created xsi:type="dcterms:W3CDTF">2016-03-17T01:19:00Z</dcterms:created>
  <dcterms:modified xsi:type="dcterms:W3CDTF">2016-03-18T00:47:05Z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