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7" r:id="rId5"/>
    <p:sldId id="260" r:id="rId6"/>
  </p:sldIdLst>
  <p:sldSz cx="9144000" cy="6858000"/>
  <p:notesSz cx="6858000" cy="9144000"/>
  <p:defaultTextStyle>
    <a:defPPr marL="0" marR="0" indent="0" algn="l" defTabSz="914400" rtl="0" latinLnBrk="1" hangingPunct="0"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6" name="Shape 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udunwang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" name="Shape 14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vancl_BG-副本.jpg" descr="vancl_BG-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/>
        </p:nvSpPr>
        <p:spPr>
          <a:xfrm>
            <a:off x="395287" y="6365398"/>
            <a:ext cx="835342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 b="1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北京后盾计算机技术培训有限责任公司</a:t>
            </a:r>
          </a:p>
        </p:txBody>
      </p:sp>
      <p:pic>
        <p:nvPicPr>
          <p:cNvPr id="24" name="1.jpg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868987" y="6337300"/>
            <a:ext cx="2771776" cy="3751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ts val="1000"/>
              </a:spcBef>
              <a:defRPr sz="1400" i="0">
                <a:solidFill>
                  <a:srgbClr val="FFFFFF"/>
                </a:solidFill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由后盾网提供</a:t>
            </a:r>
            <a:endParaRPr>
              <a:latin typeface="华文细黑"/>
              <a:ea typeface="华文细黑"/>
              <a:cs typeface="华文细黑"/>
              <a:sym typeface="华文细黑"/>
            </a:endParaRPr>
          </a:p>
          <a:p>
            <a:pPr algn="r">
              <a:defRPr sz="1400" b="1" i="0">
                <a:solidFill>
                  <a:srgbClr val="FFFFFF"/>
                </a:solidFill>
              </a:defRPr>
            </a:pPr>
            <a:r>
              <a:t>www.houdunwang.com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6084887" y="6237287"/>
            <a:ext cx="23749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800" i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i="1">
                <a:latin typeface="+mj-lt"/>
                <a:ea typeface="+mj-ea"/>
                <a:cs typeface="+mj-cs"/>
                <a:sym typeface="Arial"/>
              </a:defRPr>
            </a:pPr>
            <a:r>
              <a:rPr i="0">
                <a:latin typeface="宋体"/>
                <a:ea typeface="宋体"/>
                <a:cs typeface="宋体"/>
                <a:sym typeface="宋体"/>
              </a:rPr>
              <a:t>后盾网 人人做后盾</a:t>
            </a:r>
            <a:endParaRPr i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6" name="Shape 36"/>
          <p:cNvSpPr/>
          <p:nvPr>
            <p:ph type="title" hasCustomPrompt="1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anchor="b"/>
          <a:lstStyle>
            <a:lvl1pPr>
              <a:defRPr sz="54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Shape 37"/>
          <p:cNvSpPr/>
          <p:nvPr>
            <p:ph type="body" idx="1" hasCustomPrompt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>
            <a:lvl1pPr marL="340995" indent="-340995">
              <a:spcBef>
                <a:spcPts val="2000"/>
              </a:spcBef>
              <a:buClrTx/>
              <a:buSzTx/>
              <a:buFontTx/>
              <a:buNone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8335" indent="-327660">
              <a:spcBef>
                <a:spcPts val="2000"/>
              </a:spcBef>
              <a:buClrTx/>
              <a:buSzPct val="100000"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4245" indent="-304800">
              <a:spcBef>
                <a:spcPts val="2000"/>
              </a:spcBef>
              <a:buClrTx/>
              <a:buFontTx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192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478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7620000" y="5652040"/>
            <a:ext cx="443171" cy="43707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7998360" y="5640705"/>
            <a:ext cx="383640" cy="459741"/>
          </a:xfrm>
          <a:prstGeom prst="rect">
            <a:avLst/>
          </a:prstGeom>
        </p:spPr>
        <p:txBody>
          <a:bodyPr anchor="ctr"/>
          <a:lstStyle>
            <a:lvl1pPr algn="r">
              <a:defRPr i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811371" y="6272847"/>
            <a:ext cx="7530148" cy="7505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/>
            <a:r>
              <a:rPr sz="1800" i="0">
                <a:latin typeface="微软雅黑" charset="0"/>
                <a:ea typeface="微软雅黑" charset="0"/>
                <a:sym typeface="+mn-ea"/>
              </a:rPr>
              <a:t>后盾网 人人做后盾   </a:t>
            </a:r>
            <a:r>
              <a:rPr lang="en-US" sz="1800" i="0">
                <a:latin typeface="微软雅黑" charset="0"/>
                <a:ea typeface="微软雅黑" charset="0"/>
                <a:sym typeface="+mn-ea"/>
                <a:hlinkClick r:id="rId3"/>
              </a:rPr>
              <a:t>houdunwang.com</a:t>
            </a:r>
            <a:r>
              <a:rPr sz="1800" i="0">
                <a:latin typeface="微软雅黑" charset="0"/>
                <a:ea typeface="微软雅黑" charset="0"/>
                <a:sym typeface="+mn-ea"/>
              </a:rPr>
              <a:t>   </a:t>
            </a:r>
            <a:endParaRPr sz="1800" i="0">
              <a:latin typeface="微软雅黑" charset="0"/>
              <a:ea typeface="微软雅黑" charset="0"/>
            </a:endParaRPr>
          </a:p>
          <a:p>
            <a:r>
              <a:t>   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6084887" y="6237287"/>
            <a:ext cx="23749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800" i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i="1">
                <a:latin typeface="+mj-lt"/>
                <a:ea typeface="+mj-ea"/>
                <a:cs typeface="+mj-cs"/>
                <a:sym typeface="Arial"/>
              </a:defRPr>
            </a:pPr>
            <a:r>
              <a:rPr i="0">
                <a:latin typeface="宋体"/>
                <a:ea typeface="宋体"/>
                <a:cs typeface="宋体"/>
                <a:sym typeface="宋体"/>
              </a:rPr>
              <a:t>后盾网 人人做后盾</a:t>
            </a:r>
            <a:endParaRPr i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67" name="Shape 67"/>
          <p:cNvSpPr/>
          <p:nvPr>
            <p:ph type="title" hasCustomPrompt="1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anchor="b"/>
          <a:lstStyle>
            <a:lvl1pPr>
              <a:defRPr sz="54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68" name="Shape 68"/>
          <p:cNvSpPr/>
          <p:nvPr>
            <p:ph type="body" idx="1" hasCustomPrompt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>
            <a:lvl1pPr marL="340995" indent="-340995">
              <a:spcBef>
                <a:spcPts val="2000"/>
              </a:spcBef>
              <a:buClrTx/>
              <a:buSzTx/>
              <a:buFontTx/>
              <a:buNone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8335" indent="-327660">
              <a:spcBef>
                <a:spcPts val="2000"/>
              </a:spcBef>
              <a:buClrTx/>
              <a:buSzPct val="100000"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4245" indent="-304800">
              <a:spcBef>
                <a:spcPts val="2000"/>
              </a:spcBef>
              <a:buClrTx/>
              <a:buFontTx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192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478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7998360" y="5640705"/>
            <a:ext cx="383640" cy="459741"/>
          </a:xfrm>
          <a:prstGeom prst="rect">
            <a:avLst/>
          </a:prstGeom>
        </p:spPr>
        <p:txBody>
          <a:bodyPr anchor="ctr"/>
          <a:lstStyle>
            <a:lvl1pPr algn="r">
              <a:defRPr i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.jpg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468312" y="6524625"/>
            <a:ext cx="443171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5868987" y="6337300"/>
            <a:ext cx="2771776" cy="3751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ts val="1000"/>
              </a:spcBef>
              <a:defRPr sz="1400" i="0">
                <a:solidFill>
                  <a:srgbClr val="FFFFFF"/>
                </a:solidFill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由后盾网提供</a:t>
            </a:r>
            <a:endParaRPr>
              <a:latin typeface="华文细黑"/>
              <a:ea typeface="华文细黑"/>
              <a:cs typeface="华文细黑"/>
              <a:sym typeface="华文细黑"/>
            </a:endParaRPr>
          </a:p>
          <a:p>
            <a:pPr algn="r">
              <a:defRPr sz="1400" b="1" i="0">
                <a:solidFill>
                  <a:srgbClr val="FFFFFF"/>
                </a:solidFill>
              </a:defRPr>
            </a:pPr>
            <a:r>
              <a:t>www.houdunwang.com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68312" y="1484312"/>
            <a:ext cx="8207376" cy="482441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68312" y="404812"/>
            <a:ext cx="8207376" cy="647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55600" marR="0" indent="-355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71247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Tx/>
        <a:buFont typeface="Wingdings"/>
        <a:buNone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2pPr>
      <a:lvl3pPr marL="1366520" marR="0" indent="-28575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3pPr>
      <a:lvl4pPr marL="1815465" marR="0" indent="-32639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–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4pPr>
      <a:lvl5pPr marL="21253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5pPr>
      <a:lvl6pPr marL="25825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6pPr>
      <a:lvl7pPr marL="30397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7pPr>
      <a:lvl8pPr marL="34969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8pPr>
      <a:lvl9pPr marL="39541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laravel.com/docs/5.2" TargetMode="External"/><Relationship Id="rId1" Type="http://schemas.openxmlformats.org/officeDocument/2006/relationships/hyperlink" Target="http://laravelacademy.org/laravel-docs-5_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 idx="4294967295"/>
          </p:nvPr>
        </p:nvSpPr>
        <p:spPr>
          <a:xfrm>
            <a:off x="770255" y="4544377"/>
            <a:ext cx="7561263" cy="152400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8000" b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altLang="zh-CN" sz="4800">
                <a:latin typeface="微软雅黑" charset="0"/>
                <a:ea typeface="微软雅黑" charset="0"/>
                <a:sym typeface="微软雅黑"/>
              </a:rPr>
              <a:t>Laravel5.2参考文档</a:t>
            </a:r>
            <a:r>
              <a:rPr lang="zh-CN" sz="4800">
                <a:latin typeface="微软雅黑" charset="0"/>
                <a:ea typeface="微软雅黑" charset="0"/>
                <a:sym typeface="微软雅黑"/>
              </a:rPr>
              <a:t>与起步</a:t>
            </a:r>
            <a:endParaRPr altLang="zh-CN" sz="480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55650" y="908050"/>
            <a:ext cx="7561263" cy="16916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 i="0">
                <a:solidFill>
                  <a:srgbClr val="FFFFFF"/>
                </a:solidFill>
                <a:latin typeface="FZ 大黑简体"/>
                <a:ea typeface="FZ 大黑简体"/>
                <a:cs typeface="FZ 大黑简体"/>
                <a:sym typeface="FZ 大黑简体"/>
              </a:defRPr>
            </a:pPr>
            <a:r>
              <a:t>后盾网 人人做后盾</a:t>
            </a:r>
          </a:p>
          <a:p>
            <a:pPr algn="ctr">
              <a:defRPr sz="2800" i="0">
                <a:solidFill>
                  <a:srgbClr val="FFFFFF"/>
                </a:solidFill>
                <a:latin typeface="FZ 大黑简体"/>
                <a:ea typeface="FZ 大黑简体"/>
                <a:cs typeface="FZ 大黑简体"/>
                <a:sym typeface="FZ 大黑简体"/>
              </a:defRPr>
            </a:pPr>
            <a:r>
              <a:t>www.houdunwang.com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8000" b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altLang="zh-CN" sz="4000">
                <a:latin typeface="微软雅黑" charset="0"/>
                <a:ea typeface="微软雅黑" charset="0"/>
                <a:sym typeface="微软雅黑"/>
              </a:rPr>
              <a:t>Laravel5.2参考文档</a:t>
            </a:r>
            <a:r>
              <a:rPr lang="zh-CN" sz="4000">
                <a:latin typeface="微软雅黑" charset="0"/>
                <a:ea typeface="微软雅黑" charset="0"/>
                <a:sym typeface="微软雅黑"/>
              </a:rPr>
              <a:t>与起步</a:t>
            </a:r>
            <a:endParaRPr lang="zh-CN" sz="4000">
              <a:latin typeface="微软雅黑" charset="0"/>
              <a:ea typeface="微软雅黑" charset="0"/>
              <a:sym typeface="微软雅黑"/>
            </a:endParaRP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467614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配置入口目录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vhost</a:t>
            </a:r>
            <a:r>
              <a:rPr lang="zh-CN" altLang="en-US"/>
              <a:t>文件修改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C:\wamp\bin\apache\apache2.4.9\conf\extra</a:t>
            </a:r>
            <a:r>
              <a:rPr lang="en-US" altLang="zh-CN"/>
              <a:t>\httpd-vhosts.conf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&lt;VirtualHost *:80&gt;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    ServerAdmin webmaster@dummy-host2.example.com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    DocumentRoot "</a:t>
            </a:r>
            <a:r>
              <a:rPr lang="en-US" altLang="zh-CN">
                <a:solidFill>
                  <a:srgbClr val="FF0000"/>
                </a:solidFill>
              </a:rPr>
              <a:t>g:/code/blog/public/</a:t>
            </a:r>
            <a:r>
              <a:rPr lang="en-US" altLang="zh-CN"/>
              <a:t>"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    ServerName blog.hd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    ErrorLog "logs/dummy-host2.example.com-error.log"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    CustomLog "logs/dummy-host2.example.com-access.log" common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&lt;/VirtualHost&gt;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zh-CN"/>
              <a:t>注：独立服务器，有修改入口文件目录权限或者子目录绑定域名的情况下使用本方法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8000" b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altLang="zh-CN" sz="4000">
                <a:latin typeface="微软雅黑" charset="0"/>
                <a:ea typeface="微软雅黑" charset="0"/>
                <a:sym typeface="微软雅黑"/>
              </a:rPr>
              <a:t>Laravel5.2参考文档</a:t>
            </a:r>
            <a:r>
              <a:rPr lang="zh-CN" sz="4000">
                <a:latin typeface="微软雅黑" charset="0"/>
                <a:ea typeface="微软雅黑" charset="0"/>
                <a:sym typeface="微软雅黑"/>
              </a:rPr>
              <a:t>与起步</a:t>
            </a:r>
            <a:endParaRPr altLang="zh-CN" sz="4000">
              <a:latin typeface="微软雅黑" charset="0"/>
              <a:ea typeface="微软雅黑" charset="0"/>
              <a:sym typeface="微软雅黑"/>
            </a:endParaRP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参考文档</a:t>
            </a: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hlinkClick r:id="rId1"/>
              </a:rPr>
              <a:t>http://laravelacademy.org/laravel-docs-5_2</a:t>
            </a:r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hlinkClick r:id="rId2" action="ppaction://hlinkfile"/>
              </a:rPr>
              <a:t>https://laravel.com/docs/5.2</a:t>
            </a:r>
            <a:endParaRPr>
              <a:hlinkClick r:id="rId2" action="ppaction://hlinkfile"/>
            </a:endParaRPr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>
              <a:hlinkClick r:id="rId2" action="ppaction://hlinkfile"/>
            </a:endParaRPr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>
              <a:hlinkClick r:id="rId2" action="ppaction://hlinkfile"/>
            </a:endParaRPr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>
              <a:hlinkClick r:id="rId2" action="ppaction://hlinkfile"/>
            </a:endParaRPr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文档的使用原则：</a:t>
            </a:r>
            <a:endParaRPr lang="zh-CN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时间是检验的唯一标准</a:t>
            </a:r>
            <a:endParaRPr lang="zh-CN" altLang="en-US">
              <a:hlinkClick r:id="rId2" action="ppaction://hlinkfile"/>
            </a:endParaRPr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hlinkClick r:id="rId2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8000" b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altLang="zh-CN" sz="4000">
                <a:latin typeface="微软雅黑" charset="0"/>
                <a:ea typeface="微软雅黑" charset="0"/>
                <a:sym typeface="微软雅黑"/>
              </a:rPr>
              <a:t>Laravel5.2参考文档</a:t>
            </a:r>
            <a:r>
              <a:rPr lang="zh-CN" sz="4000">
                <a:latin typeface="微软雅黑" charset="0"/>
                <a:ea typeface="微软雅黑" charset="0"/>
                <a:sym typeface="微软雅黑"/>
              </a:rPr>
              <a:t>与起步</a:t>
            </a:r>
            <a:endParaRPr altLang="zh-CN" sz="4000">
              <a:latin typeface="微软雅黑" charset="0"/>
              <a:ea typeface="微软雅黑" charset="0"/>
              <a:sym typeface="微软雅黑"/>
            </a:endParaRP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作业</a:t>
            </a: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1</a:t>
            </a:r>
            <a:r>
              <a:rPr lang="zh-CN" altLang="en-US"/>
              <a:t>、配置</a:t>
            </a:r>
            <a:r>
              <a:rPr lang="en-US" altLang="zh-CN"/>
              <a:t>public</a:t>
            </a:r>
            <a:r>
              <a:rPr lang="zh-CN" altLang="en-US"/>
              <a:t>为网站入口目录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/>
              <a:t>熟悉</a:t>
            </a:r>
            <a:r>
              <a:rPr lang="en-US" altLang="zh-CN"/>
              <a:t>laravel</a:t>
            </a:r>
            <a:r>
              <a:rPr lang="zh-CN" altLang="zh-CN"/>
              <a:t>的文档内容</a:t>
            </a:r>
            <a:endParaRPr lang="zh-CN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3</a:t>
            </a:r>
            <a:r>
              <a:rPr lang="zh-CN" altLang="en-US"/>
              <a:t>、有基础的同学可以走一下快速入门教程的两个例子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000000"/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000000"/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/>
  <Paragraphs>40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自定义设计方案</vt:lpstr>
      <vt:lpstr>Laravel5.2参考文档与起步</vt:lpstr>
      <vt:lpstr>Laravel5.2参考文档与起步</vt:lpstr>
      <vt:lpstr>Laravel5.2参考文档与起步</vt:lpstr>
      <vt:lpstr>Laravel5.2参考文档与起步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5.2</dc:title>
  <dc:creator/>
  <cp:lastModifiedBy>Administrator</cp:lastModifiedBy>
  <cp:revision>126</cp:revision>
  <dcterms:created xsi:type="dcterms:W3CDTF">2016-03-17T01:19:00Z</dcterms:created>
  <dcterms:modified xsi:type="dcterms:W3CDTF">2016-03-23T03:36:23Z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