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40F-2C81-50C3-CED3-2A060950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62C86-CFE7-A395-9E19-16337CBC7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897A-C0D7-0682-3F09-7C2C003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187E-C716-9AC2-4218-6CDA870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9AE2-191D-70C3-611F-DE047D80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20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BD94-33F0-C806-BA73-53CCF00B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741D7-AD3A-0E85-AEA6-DD8B4796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61CF-E1C5-ED07-90CE-20106D1F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DFBF-6DF2-2F06-B6F2-7A692BA3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56DE-68DC-9069-3D6E-A421E86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78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1625-F9B1-72CF-E75D-C9631AB4B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8029-987F-F9AC-4254-B9205B54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7F19-A342-2B56-3E9E-7F284F0C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A954-ECF4-FEDC-C079-9AF340FC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1ED4-28AC-E43F-5FE1-E252AB36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74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6D0F-7C49-FE0A-B9AD-7772B12F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D6F9-8338-CF2F-68DB-8C2474F9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670A-8B50-7A07-A24D-AB4A5DEF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C110-02F2-7926-DF8F-A360BAB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2AF34-BE09-65F2-FEB1-76E627D3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3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13B2-0980-BE03-79BC-9785E862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0F927-DFC1-6F86-0133-8C601020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9AC4-0EBE-2A70-13B4-99BAA680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EEA5-0151-3126-8BFA-ECF9967B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09A2-91C4-440D-E9D7-729A4DD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02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0D6E-2D0E-9F5F-0117-E6763A6F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D6D4-9DF0-4470-35B0-7D6EC76A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F64C-19F1-C10F-1A2B-BA421FB8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216E5-2BF3-821B-E833-EE25A37E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CE2F-5A0E-34F3-8873-8501AC0A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37F-3084-56C0-06F9-07CF9F2E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3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3FF7-B359-F641-5613-026576A9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AC3EC-4470-A8B0-F69B-010E82D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4713-9F54-9B0F-8C16-CB55A7E3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5F15-0856-7ED5-07ED-2127B7F19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918C-D15D-EF65-C6C6-FD1BA044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90D8A-4864-CADB-F912-A407AB43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354EA-C859-EEDF-A2D7-BAAC4DE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9E631-F918-8466-B914-D78D8C4D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017E-BFEA-B3C8-6441-92CB05B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A1CC1-3182-5331-2E22-BE4C6FD2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A572-9E98-7EB4-CDCC-4F1077E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1BD3-CDC9-50CD-20C0-3C70489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96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37768-3AE7-32BA-19D1-7A960BD7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21063-B795-D5F6-689B-C184280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1C76-B909-1DAD-150D-CFFF3A44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40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F125-D728-CBA9-D6B7-C67E7973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5387-1610-AE69-3F84-0C6C717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85995-9C68-3A0E-281E-4EBA935D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16285-E6F9-3A70-4440-30963AA5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1CABE-3B70-59EF-1647-DF80F724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B29A-2902-3A2D-7E68-4CD01CC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3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2320-8280-050D-E630-E8453315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2BC2-2A40-57CD-B1D0-2CD29ACDE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1743-F286-F393-B597-FAE3DEF1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668F-15FD-5F23-7686-F1A678FB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20EC-4580-1291-8DE2-EACD5C83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8901B-D163-2C93-6BF9-05D97B9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65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87249-5209-2729-2F51-0FAD588E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1BDF-E2E7-D303-499D-A6C02177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B709-8C6E-7893-CE55-FF16EC750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2DDEF-FA1B-419F-A143-DF0D4B17A82C}" type="datetimeFigureOut">
              <a:rPr lang="en-SG" smtClean="0"/>
              <a:t>24/4/2025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E37B-367B-A573-9EEA-861D35409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DB7E-C1F1-3E21-45C4-7C28ED12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83CBA-1BB5-4E63-A182-6214594119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34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YLHvdTzJ-Zu9mFAkh9TcRajeEEkjxw9zPUW5B9wlXgk/edit?usp=shar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F4C-1B5D-0A65-17EC-9B88FE69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SG" b="1" i="0" dirty="0">
                <a:solidFill>
                  <a:srgbClr val="273540"/>
                </a:solidFill>
                <a:effectLst/>
                <a:latin typeface="Montserrat" pitchFamily="2" charset="0"/>
              </a:rPr>
              <a:t>Seatwork 10.1 Case Study</a:t>
            </a:r>
            <a:endParaRPr lang="en-SG" b="1" dirty="0">
              <a:latin typeface="Montserra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B5EC5-6096-1E40-9AAB-C2AD0C0FD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73540"/>
                </a:solidFill>
                <a:effectLst/>
                <a:latin typeface="Lato Extended"/>
              </a:rPr>
              <a:t>Improving RT-IoT2022 Analysis</a:t>
            </a:r>
          </a:p>
          <a:p>
            <a:r>
              <a:rPr lang="en-SG" sz="1200" dirty="0"/>
              <a:t>Pascual | (</a:t>
            </a:r>
            <a:r>
              <a:rPr lang="en-SG" sz="1200" dirty="0" err="1"/>
              <a:t>Moldez</a:t>
            </a:r>
            <a:r>
              <a:rPr lang="en-SG" sz="1200" dirty="0"/>
              <a:t>) – CPE22S3 | CPE311-Computational Thinking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7738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D43-536D-49A2-A377-DB0C9C9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RT-IoT2022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985A-E995-1C37-2AF3-AD10C1D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831"/>
            <a:ext cx="10515600" cy="4351338"/>
          </a:xfrm>
        </p:spPr>
        <p:txBody>
          <a:bodyPr/>
          <a:lstStyle/>
          <a:p>
            <a:r>
              <a:rPr lang="en-SG" dirty="0"/>
              <a:t>Primarily used to train Quantized Autoencoder intrusion detection systems (IDS) to detect and identify anomalous attacks in IoT network traffic</a:t>
            </a:r>
          </a:p>
          <a:p>
            <a:r>
              <a:rPr lang="en-SG" dirty="0"/>
              <a:t>Features / Elements</a:t>
            </a:r>
          </a:p>
          <a:p>
            <a:pPr lvl="1"/>
            <a:r>
              <a:rPr lang="en-SG" dirty="0"/>
              <a:t>123117 rows / observations (no duplicates, no missing values)</a:t>
            </a:r>
          </a:p>
          <a:p>
            <a:pPr lvl="1"/>
            <a:r>
              <a:rPr lang="en-SG" dirty="0"/>
              <a:t>85 columns (only 15 used for this analysis)</a:t>
            </a:r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9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752A-A776-10FA-E090-3C4E985B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7268-94E8-260E-E480-21C5EF2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Steps Taken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6721-1A96-193E-B5C3-7B8133A6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831"/>
            <a:ext cx="10515600" cy="4351338"/>
          </a:xfrm>
        </p:spPr>
        <p:txBody>
          <a:bodyPr/>
          <a:lstStyle/>
          <a:p>
            <a:r>
              <a:rPr lang="en-SG" dirty="0"/>
              <a:t>Preprocessing of Dataset</a:t>
            </a:r>
          </a:p>
          <a:p>
            <a:pPr lvl="1"/>
            <a:r>
              <a:rPr lang="en-SG" dirty="0"/>
              <a:t>Dropping columns</a:t>
            </a:r>
          </a:p>
          <a:p>
            <a:pPr lvl="1"/>
            <a:r>
              <a:rPr lang="en-SG" dirty="0"/>
              <a:t>Changing data types to appropriate usage</a:t>
            </a:r>
          </a:p>
          <a:p>
            <a:pPr lvl="1"/>
            <a:r>
              <a:rPr lang="en-SG" dirty="0"/>
              <a:t>Creating </a:t>
            </a:r>
            <a:r>
              <a:rPr lang="en-SG" dirty="0" err="1"/>
              <a:t>Dataframes</a:t>
            </a:r>
            <a:r>
              <a:rPr lang="en-SG" dirty="0"/>
              <a:t> for each </a:t>
            </a:r>
            <a:r>
              <a:rPr lang="en-SG" dirty="0" err="1"/>
              <a:t>Attack_type</a:t>
            </a:r>
            <a:endParaRPr lang="en-SG" dirty="0"/>
          </a:p>
          <a:p>
            <a:r>
              <a:rPr lang="en-SG" dirty="0"/>
              <a:t>Focus on attack types that occurred the least (rare cases)</a:t>
            </a:r>
          </a:p>
          <a:p>
            <a:r>
              <a:rPr lang="en-SG" dirty="0"/>
              <a:t>Usage of normalized values for the graphs and charts (except for mean and standard deviation)</a:t>
            </a:r>
          </a:p>
          <a:p>
            <a:r>
              <a:rPr lang="en-SG" dirty="0"/>
              <a:t>Filtering of datasets via IQR to remove outliers</a:t>
            </a:r>
          </a:p>
          <a:p>
            <a:pPr lvl="1"/>
            <a:r>
              <a:rPr lang="en-SG" dirty="0"/>
              <a:t>Used in finding the mean and standard deviation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3B3D-CA99-F03C-BE24-680453100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6308C-CAE0-857D-BA54-3FF84BBC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41" y="1538016"/>
            <a:ext cx="6179759" cy="3781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95756-1FA5-3E36-F335-F2F346EA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22F3-995B-B86F-4C89-2AE1EDAE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17630" cy="4351338"/>
          </a:xfrm>
        </p:spPr>
        <p:txBody>
          <a:bodyPr/>
          <a:lstStyle/>
          <a:p>
            <a:r>
              <a:rPr lang="en-SG" dirty="0"/>
              <a:t>The Attack type that occurred the most accounts for ~76% of the observations, while the 4 Attack types that occurred the least only accounts for ~0.69% of the observations.</a:t>
            </a:r>
          </a:p>
          <a:p>
            <a:pPr lvl="1"/>
            <a:r>
              <a:rPr lang="en-SG" dirty="0"/>
              <a:t>Intrusion detection systems that use this data to train their models have higher chances to perform terribly in minority cases. </a:t>
            </a:r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90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8DFD-55CE-CA3D-FBE7-EFE2CEC2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4D4F-2AEB-1D68-AD21-66FF037A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C5-EB71-F57D-209F-F52B9D1F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17630" cy="4351338"/>
          </a:xfrm>
        </p:spPr>
        <p:txBody>
          <a:bodyPr/>
          <a:lstStyle/>
          <a:p>
            <a:r>
              <a:rPr lang="en-SG" dirty="0"/>
              <a:t>Attack types that occurred the least mostly breach or do their damage using the TCP network protocol</a:t>
            </a:r>
          </a:p>
          <a:p>
            <a:r>
              <a:rPr lang="en-SG" dirty="0"/>
              <a:t>However, attacks using other network protocols should not be ignored too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33C08-105B-53DF-8AFE-A69F4F72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3727"/>
            <a:ext cx="6057275" cy="44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B6F6F-6BC7-0D74-3814-1F6A0DB1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359-7955-DE38-4EE9-F24C3021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7C10-AA5B-FFDA-8C71-7000E438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80737" cy="4351338"/>
          </a:xfrm>
        </p:spPr>
        <p:txBody>
          <a:bodyPr/>
          <a:lstStyle/>
          <a:p>
            <a:r>
              <a:rPr lang="en-SG" dirty="0"/>
              <a:t>Some attack types use one service the most</a:t>
            </a:r>
          </a:p>
          <a:p>
            <a:pPr lvl="1"/>
            <a:r>
              <a:rPr lang="en-SG" dirty="0" err="1"/>
              <a:t>DDOS_Slowloris</a:t>
            </a:r>
            <a:r>
              <a:rPr lang="en-SG" dirty="0"/>
              <a:t> frequently uses http</a:t>
            </a:r>
          </a:p>
          <a:p>
            <a:pPr lvl="1"/>
            <a:r>
              <a:rPr lang="en-SG" dirty="0" err="1"/>
              <a:t>Metasploit_Brute_Force_SSH</a:t>
            </a:r>
            <a:r>
              <a:rPr lang="en-SG" dirty="0"/>
              <a:t> frequently uses SSH</a:t>
            </a:r>
          </a:p>
          <a:p>
            <a:r>
              <a:rPr lang="en-SG" dirty="0"/>
              <a:t>However, these attack types can also use other services</a:t>
            </a:r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C05F9-A467-399A-5F7F-70F223D5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37" y="931328"/>
            <a:ext cx="6271757" cy="49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C7D5D-3064-9822-9132-F8819428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50CB-0C75-2ED3-3100-9EC05C12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Insights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FCE269-04FE-1776-006C-2760B8A0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5940307" cy="339064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55677-1404-F737-E80E-1939735E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56042"/>
            <a:ext cx="6096000" cy="350195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4359F4-B80F-DB59-E46C-05476BABC3F7}"/>
              </a:ext>
            </a:extLst>
          </p:cNvPr>
          <p:cNvSpPr txBox="1">
            <a:spLocks/>
          </p:cNvSpPr>
          <p:nvPr/>
        </p:nvSpPr>
        <p:spPr>
          <a:xfrm>
            <a:off x="838200" y="1702478"/>
            <a:ext cx="4880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/>
              <a:t>Flow_duration</a:t>
            </a:r>
            <a:r>
              <a:rPr lang="en-SG" dirty="0"/>
              <a:t> is consistent amongst all observations for these attack types</a:t>
            </a:r>
          </a:p>
          <a:p>
            <a:pPr lvl="1"/>
            <a:r>
              <a:rPr lang="en-SG" dirty="0" err="1"/>
              <a:t>Brute_Force_SSH</a:t>
            </a:r>
            <a:endParaRPr lang="en-SG" dirty="0"/>
          </a:p>
          <a:p>
            <a:pPr lvl="1"/>
            <a:r>
              <a:rPr lang="en-SG" dirty="0"/>
              <a:t>NMAP_FIN_SCAN</a:t>
            </a:r>
          </a:p>
          <a:p>
            <a:r>
              <a:rPr lang="en-SG" dirty="0" err="1"/>
              <a:t>Flow_duration</a:t>
            </a:r>
            <a:r>
              <a:rPr lang="en-SG" dirty="0"/>
              <a:t> varies amongst all observations for these attack types</a:t>
            </a:r>
          </a:p>
          <a:p>
            <a:pPr lvl="1"/>
            <a:r>
              <a:rPr lang="en-SG" dirty="0" err="1"/>
              <a:t>DDOS_Slowloris</a:t>
            </a:r>
            <a:endParaRPr lang="en-SG" dirty="0"/>
          </a:p>
          <a:p>
            <a:pPr lvl="1"/>
            <a:r>
              <a:rPr lang="en-SG" dirty="0" err="1"/>
              <a:t>Wipro_bulb</a:t>
            </a:r>
            <a:endParaRPr lang="en-SG" dirty="0"/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966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D087-18FD-9F73-7326-A1BE50132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0C01-C0C0-BB4B-AC39-863BE4DC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Montserrat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F459-21D7-4B2A-E8B7-0F7962CC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09157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More balanced distribution of attack types</a:t>
            </a:r>
          </a:p>
          <a:p>
            <a:r>
              <a:rPr lang="en-SG" dirty="0"/>
              <a:t>Introduction of attack types that use other network protocols</a:t>
            </a:r>
          </a:p>
          <a:p>
            <a:r>
              <a:rPr lang="en-SG" dirty="0"/>
              <a:t>Further investigation of attack types that attack through multiple services</a:t>
            </a:r>
          </a:p>
          <a:p>
            <a:pPr lvl="1"/>
            <a:r>
              <a:rPr lang="en-SG" dirty="0"/>
              <a:t>Service-specific targeting would work for attack types that attack through only one service, but how about others that use multiple services?</a:t>
            </a:r>
          </a:p>
          <a:p>
            <a:r>
              <a:rPr lang="en-SG" dirty="0" err="1"/>
              <a:t>Flow_duration</a:t>
            </a:r>
            <a:r>
              <a:rPr lang="en-SG" dirty="0"/>
              <a:t> can help in identifying the attack type, based on its value</a:t>
            </a:r>
          </a:p>
          <a:p>
            <a:pPr lvl="1"/>
            <a:r>
              <a:rPr lang="en-SG" dirty="0"/>
              <a:t>For example, if </a:t>
            </a:r>
            <a:r>
              <a:rPr lang="en-SG" dirty="0" err="1"/>
              <a:t>flow_duration</a:t>
            </a:r>
            <a:r>
              <a:rPr lang="en-SG" dirty="0"/>
              <a:t> is ~2 units, maybe it’s time to determine if the attack type is </a:t>
            </a:r>
            <a:r>
              <a:rPr lang="en-SG" dirty="0" err="1"/>
              <a:t>Metasploit_Brute_Force_SSH</a:t>
            </a:r>
            <a:endParaRPr lang="en-SG" dirty="0"/>
          </a:p>
          <a:p>
            <a:pPr lvl="1"/>
            <a:r>
              <a:rPr lang="en-SG" dirty="0"/>
              <a:t>Not applicable for all attacks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866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AE81A-FBA9-E195-0174-0BC6117D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715841"/>
          </a:xfrm>
        </p:spPr>
        <p:txBody>
          <a:bodyPr>
            <a:normAutofit/>
          </a:bodyPr>
          <a:lstStyle/>
          <a:p>
            <a:pPr algn="ctr"/>
            <a:r>
              <a:rPr lang="en-SG" sz="9600" b="1" dirty="0"/>
              <a:t>Thank you!</a:t>
            </a:r>
            <a:br>
              <a:rPr lang="en-SG" sz="9600" b="1" dirty="0"/>
            </a:br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References</a:t>
            </a:r>
            <a:endParaRPr lang="en-SG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Lato Extended</vt:lpstr>
      <vt:lpstr>Montserrat</vt:lpstr>
      <vt:lpstr>Office Theme</vt:lpstr>
      <vt:lpstr>Seatwork 10.1 Case Study</vt:lpstr>
      <vt:lpstr>RT-IoT2022 Dataset</vt:lpstr>
      <vt:lpstr>Steps Taken for Analysis</vt:lpstr>
      <vt:lpstr>Insights</vt:lpstr>
      <vt:lpstr>Insights</vt:lpstr>
      <vt:lpstr>Insights</vt:lpstr>
      <vt:lpstr>Insights</vt:lpstr>
      <vt:lpstr>Recommendations</vt:lpstr>
      <vt:lpstr>Thank you!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Pascual</dc:creator>
  <cp:lastModifiedBy>Ken Pascual</cp:lastModifiedBy>
  <cp:revision>9</cp:revision>
  <dcterms:created xsi:type="dcterms:W3CDTF">2025-04-24T03:50:54Z</dcterms:created>
  <dcterms:modified xsi:type="dcterms:W3CDTF">2025-04-24T08:34:41Z</dcterms:modified>
</cp:coreProperties>
</file>