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4" r:id="rId2"/>
    <p:sldId id="343" r:id="rId3"/>
    <p:sldId id="665" r:id="rId4"/>
    <p:sldId id="666" r:id="rId5"/>
    <p:sldId id="667" r:id="rId6"/>
    <p:sldId id="349" r:id="rId7"/>
    <p:sldId id="6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94E3-5E74-4073-94F6-36CE161B39EC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B1318-E635-432B-8685-CBA834C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9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9C6E-6579-781F-A199-58FCDC36D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7DA65-E743-2A4E-F21D-08EB7A32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DAE5-44C2-284B-75E4-9F4BD45A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8CF6-A693-E75E-4233-0B7E312C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A933-FAAA-8D7B-DC2C-41406E71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9D47-D9D9-1B3E-2CD6-3002FF81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18C4-ED44-923D-A715-95914494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2EF0-F013-BDB0-95EE-97B0ED2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3657E-0D8E-B761-093E-3BFF4350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8670-D6D8-6B62-D46A-ABA0F9B6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5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34046-9CA9-D0C0-11D8-60047D019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D749-75FB-1FBE-85A0-DB93F9ED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8F28-0E10-9D90-1306-F954B2F6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8783-22E7-B900-1BB0-F3EEA735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CC93-2A93-4810-4A5C-34E5160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52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785" y="514352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26" y="2674496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9025" y="3407400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7471" y="4798104"/>
            <a:ext cx="4868547" cy="142527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l" defTabSz="1219170" rtl="0" eaLnBrk="1" latinLnBrk="0" hangingPunct="1">
              <a:spcAft>
                <a:spcPts val="4267"/>
              </a:spcAft>
              <a:defRPr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3955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672D-71AB-B536-559A-BBB49546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162F-5B91-F589-04F9-409C0911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0C8F-34F7-B879-740A-E264A59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46B5-AE02-60D8-43CC-173E8552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0F24-8E11-32A6-A72C-BF4D6868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2BB5-F7BA-346D-C60E-5C0BC580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5C61-EBDD-11BB-36F9-3D19C69E9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8415-3834-4C3C-4BAC-953D530D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31E3-C50E-538F-A385-C6803CE1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05F8-2DBD-03E2-7EC5-C8D87C9F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F5AA-8858-3B82-0FBE-63E1DC1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0C2B-F4C3-8056-F145-38C7443D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402B2-B405-97EB-5DD0-AE95ABDC1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E5C8-AD3D-DABA-44D7-294E43D4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82BA-54E4-C08C-3885-0008081E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D1DA-D9B4-E265-BF5E-C5AEDE29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47D-90A6-3A64-B775-601599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0381-B6E1-6498-F502-3409631B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66AA-745C-6389-5DCC-E977B2AE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6CF20-214E-5F90-7144-D9E2BAC8F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D5642-F307-E5EF-99A1-AFD81A3A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1E81-C7EF-CAC0-691E-49F23D8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148F1-46A6-2979-CBE3-1EB58146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CAD16-8C9D-A68C-ACD2-A64C00B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2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25F4-DCBF-897E-C78C-147102B6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08114-5606-F9EA-3E9A-6FC437B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71371-1A80-D352-6828-ADD85DE8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50AB-3B6A-D438-247D-99CBB956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3E321-455F-AEE9-0202-31D15EAA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00F9B-6E3A-CD0E-A009-44241D62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C176-EF8A-EDB0-4220-26AFCB4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E0A8-570B-3DF7-4E6C-49A24D7D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B585-483F-671A-50FD-6E7E4A87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375C-9C07-E599-FE12-A361E0173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D4AF3-CAC0-3D2F-304A-E653304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56BB-C6EB-1618-7074-6671FC3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3BD7-A8A2-DEDA-E51E-983CC2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9AF4-3A05-57A1-3688-F17ECF10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5CEC-13B5-B36B-0538-0CFC86E5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1DF9-DB9B-FF20-5BC4-8D7403DC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7DCC-76FE-0614-64A1-C8F6DC4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4351A-35CD-BF90-0B4F-600C463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A8FB-5F28-4E04-5A69-9C5E2230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4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A43E5-BBFF-9BCD-7B0C-6BA7644B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020B-C50F-65D4-06DD-3DB229E4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98BE-018D-94BE-A069-6F1327CC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DB28-97D1-49B2-8368-8ADA98FB4D4B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8C6-26D0-3CC2-F9D2-9910388A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026A-4CCC-4823-EEF5-FBFFDD4E6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D847-6DC0-4224-8273-5288E7F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brizgalov?utm_source=unsplash&amp;utm_medium=referral&amp;utm_content=creditCopyTex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s/photos/hello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ard.media/question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8D535-C5EF-05E9-278C-3628F582D033}"/>
              </a:ext>
            </a:extLst>
          </p:cNvPr>
          <p:cNvSpPr txBox="1"/>
          <p:nvPr/>
        </p:nvSpPr>
        <p:spPr>
          <a:xfrm>
            <a:off x="57150" y="6352058"/>
            <a:ext cx="3971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Artem Bryzgalov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2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A2F3A73-8FF6-46BA-BFFB-E33A5CB0ECA6}"/>
              </a:ext>
            </a:extLst>
          </p:cNvPr>
          <p:cNvSpPr txBox="1">
            <a:spLocks/>
          </p:cNvSpPr>
          <p:nvPr/>
        </p:nvSpPr>
        <p:spPr>
          <a:xfrm>
            <a:off x="314254" y="1483036"/>
            <a:ext cx="11198192" cy="3808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b="1" i="0" dirty="0">
                <a:solidFill>
                  <a:srgbClr val="1E0A3C"/>
                </a:solidFill>
                <a:effectLst/>
                <a:latin typeface="Neue Plak"/>
              </a:rPr>
              <a:t>Getting started with git, GitHub, PowerShell and Azure Bicep</a:t>
            </a:r>
          </a:p>
        </p:txBody>
      </p:sp>
    </p:spTree>
    <p:extLst>
      <p:ext uri="{BB962C8B-B14F-4D97-AF65-F5344CB8AC3E}">
        <p14:creationId xmlns:p14="http://schemas.microsoft.com/office/powerpoint/2010/main" val="179850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B207A7-8AAD-45B1-85F5-4837352F3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280" b="1"/>
          <a:stretch/>
        </p:blipFill>
        <p:spPr>
          <a:xfrm>
            <a:off x="480002" y="489063"/>
            <a:ext cx="1924048" cy="2049084"/>
          </a:xfrm>
          <a:prstGeom prst="ellipse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Jess Pomfret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-apple-system"/>
              </a:rPr>
              <a:t>Database Platform Architect</a:t>
            </a:r>
            <a:br>
              <a:rPr lang="en-US" dirty="0"/>
            </a:br>
            <a:r>
              <a:rPr lang="en-US" dirty="0"/>
              <a:t>Data Masterminds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/jpomfret</a:t>
            </a:r>
          </a:p>
          <a:p>
            <a:r>
              <a:rPr lang="en-US" dirty="0"/>
              <a:t>@jpomfret</a:t>
            </a:r>
          </a:p>
          <a:p>
            <a:r>
              <a:rPr lang="en-US" dirty="0"/>
              <a:t>jesspomfret.com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4" y="3667942"/>
            <a:ext cx="4686025" cy="240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beard.media</a:t>
            </a:r>
            <a:r>
              <a:rPr lang="en-US" dirty="0"/>
              <a:t>/book</a:t>
            </a:r>
            <a:br>
              <a:rPr lang="en-US" dirty="0"/>
            </a:br>
            <a:r>
              <a:rPr lang="en-US" dirty="0"/>
              <a:t>dbatools</a:t>
            </a:r>
            <a:br>
              <a:rPr lang="en-US" dirty="0"/>
            </a:br>
            <a:r>
              <a:rPr lang="en-US" dirty="0"/>
              <a:t>dbachecks</a:t>
            </a:r>
            <a:br>
              <a:rPr lang="en-US" dirty="0"/>
            </a:br>
            <a:r>
              <a:rPr lang="en-US" dirty="0"/>
              <a:t>PowerShell &amp; 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Passionate about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Proper Football </a:t>
            </a:r>
          </a:p>
          <a:p>
            <a:r>
              <a:rPr lang="en-US" dirty="0"/>
              <a:t>Fitness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619618" y="5368990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619615" y="4844440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7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665367-F928-4493-A9B1-F0C1660212CD}"/>
              </a:ext>
            </a:extLst>
          </p:cNvPr>
          <p:cNvSpPr txBox="1"/>
          <p:nvPr/>
        </p:nvSpPr>
        <p:spPr>
          <a:xfrm>
            <a:off x="2904565" y="693271"/>
            <a:ext cx="273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She/Her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80CB-5FD1-43B5-95EB-3EE0ED00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" y="5817593"/>
            <a:ext cx="337856" cy="33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wearing glasses&#10;&#10;Description automatically generated">
            <a:extLst>
              <a:ext uri="{FF2B5EF4-FFF2-40B4-BE49-F238E27FC236}">
                <a16:creationId xmlns:a16="http://schemas.microsoft.com/office/drawing/2014/main" id="{AFB66943-7294-4E4C-B3C6-B5732CEFE1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" b="26315"/>
          <a:stretch/>
        </p:blipFill>
        <p:spPr>
          <a:xfrm>
            <a:off x="480001" y="514352"/>
            <a:ext cx="1924049" cy="19240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7CDD28B-880D-224A-B5B7-220E5C3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 Sewell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531B36-7C51-6941-872A-82A556767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Consultant</a:t>
            </a:r>
            <a:br>
              <a:rPr lang="en-US" dirty="0"/>
            </a:br>
            <a:r>
              <a:rPr lang="en-US" dirty="0"/>
              <a:t>Sewells Consulting Ltd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341DD-E3D0-8A48-8284-8EF6933ED0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robsewellsqldba</a:t>
            </a:r>
            <a:endParaRPr lang="en-US" dirty="0"/>
          </a:p>
          <a:p>
            <a:r>
              <a:rPr lang="en-US" dirty="0"/>
              <a:t>@sqldbawithbeard</a:t>
            </a:r>
          </a:p>
          <a:p>
            <a:r>
              <a:rPr lang="en-US" dirty="0"/>
              <a:t>blog.robsewell.com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70F01EC5-F4A4-4C4C-9209-F24F0BD3C1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05974" y="3667942"/>
            <a:ext cx="4686025" cy="24091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beard.media</a:t>
            </a:r>
            <a:r>
              <a:rPr lang="en-US" dirty="0"/>
              <a:t>/book</a:t>
            </a:r>
            <a:br>
              <a:rPr lang="en-US" dirty="0"/>
            </a:br>
            <a:r>
              <a:rPr lang="en-US" dirty="0"/>
              <a:t>dbachecks</a:t>
            </a:r>
            <a:br>
              <a:rPr lang="en-US" dirty="0"/>
            </a:br>
            <a:r>
              <a:rPr lang="en-US" dirty="0"/>
              <a:t>PowerShell &amp; Data Community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71156FC7-067B-BD43-B943-9ACCD79003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Bearded </a:t>
            </a:r>
            <a:br>
              <a:rPr lang="en-US" dirty="0"/>
            </a:br>
            <a:r>
              <a:rPr lang="en-US" dirty="0"/>
              <a:t>Consultant, Automator, </a:t>
            </a:r>
          </a:p>
          <a:p>
            <a:r>
              <a:rPr lang="en-US" dirty="0"/>
              <a:t>Trainer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3183FC-E669-0348-9109-53AF35925AD7}"/>
              </a:ext>
            </a:extLst>
          </p:cNvPr>
          <p:cNvGrpSpPr/>
          <p:nvPr/>
        </p:nvGrpSpPr>
        <p:grpSpPr>
          <a:xfrm>
            <a:off x="619618" y="5368990"/>
            <a:ext cx="306133" cy="306133"/>
            <a:chOff x="470537" y="3886355"/>
            <a:chExt cx="229600" cy="22960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681FCF-845C-174D-BBA7-B144C73A76E7}"/>
                </a:ext>
              </a:extLst>
            </p:cNvPr>
            <p:cNvSpPr/>
            <p:nvPr/>
          </p:nvSpPr>
          <p:spPr>
            <a:xfrm>
              <a:off x="470537" y="3886355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Freeform 383">
              <a:extLst>
                <a:ext uri="{FF2B5EF4-FFF2-40B4-BE49-F238E27FC236}">
                  <a16:creationId xmlns:a16="http://schemas.microsoft.com/office/drawing/2014/main" id="{E5694D88-1900-9E4D-A4C8-95F3E335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770" y="3958471"/>
              <a:ext cx="103392" cy="89503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253223-13E9-F846-8358-FB90A499B594}"/>
              </a:ext>
            </a:extLst>
          </p:cNvPr>
          <p:cNvGrpSpPr/>
          <p:nvPr/>
        </p:nvGrpSpPr>
        <p:grpSpPr>
          <a:xfrm>
            <a:off x="619615" y="4844440"/>
            <a:ext cx="306133" cy="306133"/>
            <a:chOff x="470535" y="3492943"/>
            <a:chExt cx="229600" cy="229600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E504810-6E6B-AF4C-A5C2-CDED951E9E9F}"/>
                </a:ext>
              </a:extLst>
            </p:cNvPr>
            <p:cNvSpPr/>
            <p:nvPr/>
          </p:nvSpPr>
          <p:spPr>
            <a:xfrm>
              <a:off x="470535" y="3492943"/>
              <a:ext cx="229600" cy="229600"/>
            </a:xfrm>
            <a:prstGeom prst="round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45" name="Group 1216">
              <a:extLst>
                <a:ext uri="{FF2B5EF4-FFF2-40B4-BE49-F238E27FC236}">
                  <a16:creationId xmlns:a16="http://schemas.microsoft.com/office/drawing/2014/main" id="{0681A275-BAEF-D746-876C-5517259ED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132" y="3551431"/>
              <a:ext cx="101582" cy="101580"/>
              <a:chOff x="8400256" y="3573016"/>
              <a:chExt cx="423863" cy="422275"/>
            </a:xfrm>
            <a:solidFill>
              <a:schemeClr val="bg2"/>
            </a:solidFill>
          </p:grpSpPr>
          <p:sp>
            <p:nvSpPr>
              <p:cNvPr id="52" name="Oval 315">
                <a:extLst>
                  <a:ext uri="{FF2B5EF4-FFF2-40B4-BE49-F238E27FC236}">
                    <a16:creationId xmlns:a16="http://schemas.microsoft.com/office/drawing/2014/main" id="{F48808A3-6D43-C54F-A677-FA6E802F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3" name="Rectangle 316">
                <a:extLst>
                  <a:ext uri="{FF2B5EF4-FFF2-40B4-BE49-F238E27FC236}">
                    <a16:creationId xmlns:a16="http://schemas.microsoft.com/office/drawing/2014/main" id="{411C789F-B46A-8D4D-B291-86C054E5F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sz="2400"/>
              </a:p>
            </p:txBody>
          </p:sp>
          <p:sp>
            <p:nvSpPr>
              <p:cNvPr id="54" name="Freeform 317">
                <a:extLst>
                  <a:ext uri="{FF2B5EF4-FFF2-40B4-BE49-F238E27FC236}">
                    <a16:creationId xmlns:a16="http://schemas.microsoft.com/office/drawing/2014/main" id="{98AD159B-734B-BD48-B052-46258F7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5D441A-76EC-F842-9DF7-75714A4311C4}"/>
              </a:ext>
            </a:extLst>
          </p:cNvPr>
          <p:cNvCxnSpPr>
            <a:cxnSpLocks/>
          </p:cNvCxnSpPr>
          <p:nvPr/>
        </p:nvCxnSpPr>
        <p:spPr>
          <a:xfrm flipH="1">
            <a:off x="7466397" y="3574251"/>
            <a:ext cx="405115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41FB1F-F4E0-4FC8-BC23-359820883932}"/>
              </a:ext>
            </a:extLst>
          </p:cNvPr>
          <p:cNvSpPr txBox="1"/>
          <p:nvPr/>
        </p:nvSpPr>
        <p:spPr>
          <a:xfrm>
            <a:off x="2904565" y="693271"/>
            <a:ext cx="273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He/Him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7C7560A-3560-40FE-A14C-10524992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15" y="5811796"/>
            <a:ext cx="306133" cy="3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1A4EFE-C712-4C8E-8A22-FF6C4899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It’s Weird – It’s New – It’s 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F5140-077E-4CA2-B505-E29998AD4A6F}"/>
              </a:ext>
            </a:extLst>
          </p:cNvPr>
          <p:cNvSpPr txBox="1"/>
          <p:nvPr/>
        </p:nvSpPr>
        <p:spPr>
          <a:xfrm>
            <a:off x="6580094" y="1488141"/>
            <a:ext cx="5420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will respect each other</a:t>
            </a:r>
          </a:p>
          <a:p>
            <a:r>
              <a:rPr lang="en-GB" sz="2800" dirty="0"/>
              <a:t>We will accept each others beliefs</a:t>
            </a:r>
          </a:p>
          <a:p>
            <a:r>
              <a:rPr lang="en-GB" sz="2800" dirty="0"/>
              <a:t>We will keep each other safe</a:t>
            </a:r>
          </a:p>
          <a:p>
            <a:r>
              <a:rPr lang="en-GB" sz="2800" dirty="0"/>
              <a:t>We will appreciate each 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2CF59-81BF-4329-B87E-FFCCA28E2CA6}"/>
              </a:ext>
            </a:extLst>
          </p:cNvPr>
          <p:cNvSpPr txBox="1"/>
          <p:nvPr/>
        </p:nvSpPr>
        <p:spPr>
          <a:xfrm>
            <a:off x="838200" y="1547906"/>
            <a:ext cx="560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leave the room to take phone calls</a:t>
            </a:r>
          </a:p>
          <a:p>
            <a:endParaRPr lang="en-GB" dirty="0"/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"Morning Break is 10:30 AM for 15 minutes"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"Lunch is at 12:30 PM for one hour"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"Afternoon Break is 3:00 PM for 15 minutes"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 finish at 5:00 PM"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65CA2-5776-4CC2-A0CC-BE94E15FD068}"/>
              </a:ext>
            </a:extLst>
          </p:cNvPr>
          <p:cNvSpPr txBox="1"/>
          <p:nvPr/>
        </p:nvSpPr>
        <p:spPr>
          <a:xfrm>
            <a:off x="838200" y="37113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or in person, please add to the Miro board anything that you would like to see and we will do our very best to demo/show/answer anything that we can – We LOVE going down the rabbit hole ;-)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The Miro Board link is </a:t>
            </a:r>
            <a:r>
              <a:rPr lang="en-GB" dirty="0">
                <a:hlinkClick r:id="rId2"/>
              </a:rPr>
              <a:t>https://beard.media/questions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86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6746B-5E33-9046-8012-65C9B8A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going to talk about?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19817-C79D-4BDD-984C-D635B9C2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198" y="433511"/>
            <a:ext cx="10265920" cy="6154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That’s Us.</a:t>
            </a:r>
            <a:br>
              <a:rPr lang="en-US" sz="2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br>
              <a:rPr lang="en-US" sz="2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Who are you?</a:t>
            </a:r>
          </a:p>
          <a:p>
            <a:pPr algn="ctr"/>
            <a:r>
              <a:rPr lang="en-US" sz="32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What do you want to learn today?</a:t>
            </a:r>
          </a:p>
        </p:txBody>
      </p:sp>
    </p:spTree>
    <p:extLst>
      <p:ext uri="{BB962C8B-B14F-4D97-AF65-F5344CB8AC3E}">
        <p14:creationId xmlns:p14="http://schemas.microsoft.com/office/powerpoint/2010/main" val="102700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6746B-5E33-9046-8012-65C9B8A8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going to talk about?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619817-C79D-4BDD-984C-D635B9C29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198" y="433511"/>
            <a:ext cx="10265920" cy="6154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We are talking tech today not people</a:t>
            </a:r>
            <a:endParaRPr lang="en-US" sz="32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78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40</Paragraphs>
  <Slides>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Neue Plak</vt:lpstr>
      <vt:lpstr>Open Sans</vt:lpstr>
      <vt:lpstr>Segoe UI Semibold</vt:lpstr>
      <vt:lpstr>Office Theme</vt:lpstr>
      <vt:lpstr>PowerPoint Presentation</vt:lpstr>
      <vt:lpstr>PowerPoint Presentation</vt:lpstr>
      <vt:lpstr>Jess Pomfret</vt:lpstr>
      <vt:lpstr>Rob Sewell</vt:lpstr>
      <vt:lpstr>It’s Weird – It’s New – It’s OK</vt:lpstr>
      <vt:lpstr>What are we going to talk about?</vt:lpstr>
      <vt:lpstr>What are we going to talk about?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2022-10-01T14:30:26Z</dcterms:created>
  <dcterms:modified xsi:type="dcterms:W3CDTF">2022-10-01T14:37:08Z</dcterms:modified>
</cp:coreProperties>
</file>