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1" r:id="rId9"/>
    <p:sldId id="268" r:id="rId10"/>
    <p:sldId id="269" r:id="rId11"/>
    <p:sldId id="270" r:id="rId12"/>
    <p:sldId id="272" r:id="rId13"/>
    <p:sldId id="275" r:id="rId14"/>
    <p:sldId id="274" r:id="rId15"/>
    <p:sldId id="273" r:id="rId16"/>
    <p:sldId id="277" r:id="rId17"/>
    <p:sldId id="276" r:id="rId18"/>
    <p:sldId id="26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66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72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1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60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4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25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34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97c656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97c656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97c656f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97c656f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97c656f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97c656f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97c656f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97c656f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1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97c656f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97c656f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8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97c656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97c656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05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暗空公園星空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VR系統實作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0038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106321005 郭子軒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106321026 黃冠麟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68" y="1221251"/>
            <a:ext cx="6190165" cy="34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6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35" y="1041008"/>
            <a:ext cx="6421867" cy="37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968EF-39D5-4F3F-A201-8F3782348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" y="988042"/>
            <a:ext cx="4169023" cy="3458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9B6FD-574B-4B3F-A6EB-7732B9D09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881" y="813139"/>
            <a:ext cx="4788919" cy="39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8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2F247-6747-42DB-A9DA-F2620D44E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" y="1073960"/>
            <a:ext cx="3574648" cy="3353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58109B-E29B-46DC-B2A4-CF650EE8E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755" y="813364"/>
            <a:ext cx="5055016" cy="41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4823E-8527-4D4C-89AF-A3E1F0820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02" y="735964"/>
            <a:ext cx="7122596" cy="42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9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8CF31-4851-4E33-9901-1F720B95C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802" y="568142"/>
            <a:ext cx="5444442" cy="45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5DF83-5315-4633-8C0D-A73178B9594B}"/>
              </a:ext>
            </a:extLst>
          </p:cNvPr>
          <p:cNvSpPr txBox="1"/>
          <p:nvPr/>
        </p:nvSpPr>
        <p:spPr>
          <a:xfrm>
            <a:off x="531628" y="1332614"/>
            <a:ext cx="78822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星體每天旋轉</a:t>
            </a:r>
            <a:r>
              <a:rPr lang="en-US" altLang="zh-TW" dirty="0">
                <a:solidFill>
                  <a:schemeClr val="tx1"/>
                </a:solidFill>
              </a:rPr>
              <a:t>360+x</a:t>
            </a:r>
            <a:r>
              <a:rPr lang="zh-TW" altLang="en-US" dirty="0">
                <a:solidFill>
                  <a:schemeClr val="tx1"/>
                </a:solidFill>
              </a:rPr>
              <a:t>度，每一年位置都比一年前往後</a:t>
            </a:r>
            <a:r>
              <a:rPr lang="en-US" altLang="zh-TW" dirty="0">
                <a:solidFill>
                  <a:schemeClr val="tx1"/>
                </a:solidFill>
              </a:rPr>
              <a:t>-y</a:t>
            </a:r>
            <a:r>
              <a:rPr lang="zh-TW" altLang="en-US" dirty="0">
                <a:solidFill>
                  <a:schemeClr val="tx1"/>
                </a:solidFill>
              </a:rPr>
              <a:t>度，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年後因為閏年多的一天回到原位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年共</a:t>
            </a:r>
            <a:r>
              <a:rPr lang="en-US" altLang="zh-TW" dirty="0">
                <a:solidFill>
                  <a:schemeClr val="tx1"/>
                </a:solidFill>
              </a:rPr>
              <a:t>365*3+366=1461</a:t>
            </a:r>
            <a:r>
              <a:rPr lang="zh-TW" altLang="en-US" dirty="0">
                <a:solidFill>
                  <a:schemeClr val="tx1"/>
                </a:solidFill>
              </a:rPr>
              <a:t>天，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年多轉</a:t>
            </a:r>
            <a:r>
              <a:rPr lang="en-US" altLang="zh-TW" dirty="0">
                <a:solidFill>
                  <a:schemeClr val="tx1"/>
                </a:solidFill>
              </a:rPr>
              <a:t>365x</a:t>
            </a:r>
            <a:r>
              <a:rPr lang="zh-TW" altLang="en-US" dirty="0">
                <a:solidFill>
                  <a:schemeClr val="tx1"/>
                </a:solidFill>
              </a:rPr>
              <a:t>度，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年共多轉了</a:t>
            </a:r>
            <a:r>
              <a:rPr lang="en-US" altLang="zh-TW" dirty="0">
                <a:solidFill>
                  <a:schemeClr val="tx1"/>
                </a:solidFill>
              </a:rPr>
              <a:t>1460x</a:t>
            </a:r>
            <a:r>
              <a:rPr lang="zh-TW" altLang="en-US" dirty="0">
                <a:solidFill>
                  <a:schemeClr val="tx1"/>
                </a:solidFill>
              </a:rPr>
              <a:t>度，在閏年那天補正到原位。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=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y = 360 – 365x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= &gt; 4y + 360 = 360 + x = &gt; x = 4y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= &gt; x = 0.0616016427 y = 0.2464065708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一天有</a:t>
            </a:r>
            <a:r>
              <a:rPr lang="en-US" altLang="zh-TW" dirty="0">
                <a:solidFill>
                  <a:schemeClr val="tx1"/>
                </a:solidFill>
              </a:rPr>
              <a:t>86400</a:t>
            </a:r>
            <a:r>
              <a:rPr lang="zh-TW" altLang="en-US" dirty="0">
                <a:solidFill>
                  <a:schemeClr val="tx1"/>
                </a:solidFill>
              </a:rPr>
              <a:t>秒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星星每秒轉動角速度約 </a:t>
            </a:r>
            <a:r>
              <a:rPr lang="en-US" altLang="zh-TW" dirty="0">
                <a:solidFill>
                  <a:schemeClr val="tx1"/>
                </a:solidFill>
              </a:rPr>
              <a:t>=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0.0041673796</a:t>
            </a:r>
          </a:p>
        </p:txBody>
      </p:sp>
    </p:spTree>
    <p:extLst>
      <p:ext uri="{BB962C8B-B14F-4D97-AF65-F5344CB8AC3E}">
        <p14:creationId xmlns:p14="http://schemas.microsoft.com/office/powerpoint/2010/main" val="31858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</p:spTree>
    <p:extLst>
      <p:ext uri="{BB962C8B-B14F-4D97-AF65-F5344CB8AC3E}">
        <p14:creationId xmlns:p14="http://schemas.microsoft.com/office/powerpoint/2010/main" val="254423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未來發展空間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254075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 altLang="zh-TW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三大功能取向</a:t>
            </a:r>
            <a:endParaRPr lang="en-US" altLang="zh-TW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教育性</a:t>
            </a:r>
            <a:endParaRPr lang="en-US" altLang="zh-TW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療育性</a:t>
            </a:r>
            <a:endParaRPr lang="en-US" altLang="zh-TW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zh-TW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實用性</a:t>
            </a:r>
            <a:endParaRPr lang="en-US" altLang="zh-TW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altLang="zh-TW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Outline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專題動機</a:t>
            </a: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使用/實作的系統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VR裝置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UI介面及功能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實作部分與演算法</a:t>
            </a: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0" indent="-381000">
              <a:buSzPts val="2400"/>
            </a:pP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未來發展空間</a:t>
            </a: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專題動機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專題與清境廠商合作</a:t>
            </a: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14300" indent="0">
              <a:buNone/>
            </a:pP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14300" indent="0">
              <a:buNone/>
            </a:pP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星象會受到天候及能見度</a:t>
            </a:r>
            <a:r>
              <a:rPr lang="en-US" alt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……</a:t>
            </a: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等等因素影響</a:t>
            </a: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14300" indent="0">
              <a:buNone/>
            </a:pP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14300" indent="0">
              <a:buNone/>
            </a:pP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目標 </a:t>
            </a:r>
            <a:r>
              <a:rPr lang="en-US" alt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發展有教育意義的星空模擬系統，不受環境因素影響，</a:t>
            </a: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14300" indent="0">
              <a:buNone/>
            </a:pP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14300" indent="0">
              <a:buNone/>
            </a:pP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結合清境夜空公園導覽</a:t>
            </a:r>
          </a:p>
        </p:txBody>
      </p:sp>
    </p:spTree>
    <p:extLst>
      <p:ext uri="{BB962C8B-B14F-4D97-AF65-F5344CB8AC3E}">
        <p14:creationId xmlns:p14="http://schemas.microsoft.com/office/powerpoint/2010/main" val="181701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使用/實作的系統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967" y="1452964"/>
            <a:ext cx="5079709" cy="292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VR裝置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80887" y="1530927"/>
            <a:ext cx="2507700" cy="1330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HTC Vive</a:t>
            </a:r>
            <a:endParaRPr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1" y="1530927"/>
            <a:ext cx="5943600" cy="323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VR裝置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09915" y="2283445"/>
            <a:ext cx="2507700" cy="1330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altLang="zh-TW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VR Box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0" y="1252975"/>
            <a:ext cx="3391807" cy="33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UI介面及功能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29794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時間</a:t>
            </a: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轉換(切換不同時間段的天空)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抓取搖桿</a:t>
            </a: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，辨別</a:t>
            </a: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所指向</a:t>
            </a: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區域</a:t>
            </a: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的星座，顯示資料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星座連線、地面的顯示</a:t>
            </a:r>
            <a:r>
              <a:rPr lang="en-US" alt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隱藏 方便使用者觀察目標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988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實作部分與演算法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722303"/>
            <a:ext cx="857908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使用天空盒</a:t>
            </a: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切換預覽效果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星體外觀模擬 亮度、大小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星座建模、星座連線、星體移動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使用VR camera取代預設的視角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結合</a:t>
            </a:r>
            <a:r>
              <a:rPr lang="en-US" alt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  <a:r>
              <a:rPr lang="zh-TW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ive</a:t>
            </a: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11700" y="276213"/>
            <a:ext cx="8520600" cy="57270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星座的位置、運動軌跡演算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9" y="1151352"/>
            <a:ext cx="6464486" cy="36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008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555</Words>
  <Application>Microsoft Office PowerPoint</Application>
  <PresentationFormat>On-screen Show (16:9)</PresentationFormat>
  <Paragraphs>70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暗空公園星空 VR系統實作</vt:lpstr>
      <vt:lpstr>Outline</vt:lpstr>
      <vt:lpstr>專題動機</vt:lpstr>
      <vt:lpstr>使用/實作的系統</vt:lpstr>
      <vt:lpstr>VR裝置</vt:lpstr>
      <vt:lpstr>VR裝置</vt:lpstr>
      <vt:lpstr>UI介面及功能</vt:lpstr>
      <vt:lpstr>實作部分與演算法</vt:lpstr>
      <vt:lpstr>星座的位置、運動軌跡演算</vt:lpstr>
      <vt:lpstr>星座的位置、運動軌跡演算</vt:lpstr>
      <vt:lpstr>星座的位置、運動軌跡演算</vt:lpstr>
      <vt:lpstr>星座的位置、運動軌跡演算</vt:lpstr>
      <vt:lpstr>星座的位置、運動軌跡演算</vt:lpstr>
      <vt:lpstr>星座的位置、運動軌跡演算</vt:lpstr>
      <vt:lpstr>星座的位置、運動軌跡演算</vt:lpstr>
      <vt:lpstr>星座的位置、運動軌跡演算</vt:lpstr>
      <vt:lpstr>星座的位置、運動軌跡演算</vt:lpstr>
      <vt:lpstr>未來發展空間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暗空公園星空 VR/AR系統實作</dc:title>
  <cp:lastModifiedBy>James Kuo</cp:lastModifiedBy>
  <cp:revision>30</cp:revision>
  <dcterms:modified xsi:type="dcterms:W3CDTF">2020-06-03T06:42:38Z</dcterms:modified>
</cp:coreProperties>
</file>