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7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4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5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3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5336-3564-4C0A-85A5-92AA4B0EEDA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B049-1057-4D47-AB7E-7E4058685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WaterPlant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Dimensionnement</a:t>
            </a:r>
            <a:endParaRPr lang="fr-FR" dirty="0"/>
          </a:p>
        </p:txBody>
      </p:sp>
      <p:pic>
        <p:nvPicPr>
          <p:cNvPr id="1026" name="Picture 2" descr="D:\data\adel\2018-2019 Supelec 2A\S8\Projet modélisation 3D\Photos\P110087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6" t="12546" b="10568"/>
          <a:stretch/>
        </p:blipFill>
        <p:spPr bwMode="auto">
          <a:xfrm rot="16200000">
            <a:off x="408651" y="1689928"/>
            <a:ext cx="1958559" cy="14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ata\adel\2018-2019 Supelec 2A\S8\Projet modélisation 3D\Photos\P110087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2" r="30095" b="17353"/>
          <a:stretch/>
        </p:blipFill>
        <p:spPr bwMode="auto">
          <a:xfrm>
            <a:off x="2090058" y="1412776"/>
            <a:ext cx="1535994" cy="19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180116" y="170080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types de pots: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d=9cm / h=6,5cm / </a:t>
            </a:r>
            <a:r>
              <a:rPr lang="fr-FR" dirty="0" err="1" smtClean="0"/>
              <a:t>dBase</a:t>
            </a:r>
            <a:r>
              <a:rPr lang="fr-FR" dirty="0" smtClean="0"/>
              <a:t>= 6,5cm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d=13cm / h=9,9cm / </a:t>
            </a:r>
            <a:r>
              <a:rPr lang="fr-FR" dirty="0" err="1" smtClean="0"/>
              <a:t>dBase</a:t>
            </a:r>
            <a:r>
              <a:rPr lang="fr-FR" dirty="0" smtClean="0"/>
              <a:t>= 9cm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16946" r="9054" b="15770"/>
          <a:stretch/>
        </p:blipFill>
        <p:spPr bwMode="auto">
          <a:xfrm>
            <a:off x="0" y="3371335"/>
            <a:ext cx="4180116" cy="183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640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Project WaterPlant</vt:lpstr>
      <vt:lpstr>Dimensionnement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WaterPlant</dc:title>
  <dc:creator>Adel</dc:creator>
  <cp:lastModifiedBy>Adel</cp:lastModifiedBy>
  <cp:revision>4</cp:revision>
  <dcterms:created xsi:type="dcterms:W3CDTF">2019-04-07T22:51:33Z</dcterms:created>
  <dcterms:modified xsi:type="dcterms:W3CDTF">2019-04-08T00:16:49Z</dcterms:modified>
</cp:coreProperties>
</file>