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ckbusterStreaming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3F04A9-E10F-4A80-9C1A-4EEC96E345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Rockbuster Streaming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E81A62-2E16-40F3-8F33-8F551B9891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11/7/2022 9:00:37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D559091-B566-4D3F-8B83-9F5D074F9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D9D3658-1E7F-45F6-BB72-B3D0D9B51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7A8A8E6-4F0C-406A-AB3D-0315491E3A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BE66EAD4-94DA-43AE-90D9-F406E91E6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2022-11-07T21:00:39Z</dcterms:created>
  <dcterms:modified xsi:type="dcterms:W3CDTF">2022-11-07T21:00:39Z</dcterms:modified>
</cp:coreProperties>
</file>