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12" r:id="rId2"/>
    <p:sldId id="296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6" r:id="rId11"/>
    <p:sldId id="327" r:id="rId12"/>
    <p:sldId id="328" r:id="rId13"/>
    <p:sldId id="329" r:id="rId14"/>
    <p:sldId id="330" r:id="rId15"/>
    <p:sldId id="331" r:id="rId16"/>
    <p:sldId id="33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2"/>
    <p:restoredTop sz="94676"/>
  </p:normalViewPr>
  <p:slideViewPr>
    <p:cSldViewPr snapToGrid="0" snapToObjects="1">
      <p:cViewPr>
        <p:scale>
          <a:sx n="49" d="100"/>
          <a:sy n="49" d="100"/>
        </p:scale>
        <p:origin x="52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85CF7-6C4E-9C45-BA33-BDE0F856F9F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1ACFA-3327-A747-9770-D2D6D1668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53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98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37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0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78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5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4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17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4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96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52E-D147-7846-A9EB-0F13206F543F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32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852E-D147-7846-A9EB-0F13206F543F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7164-D51B-0B40-B092-A40B5BFC8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52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434925" y="26545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50775" y="519559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775310" y="752049"/>
            <a:ext cx="7716846" cy="5429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569741" y="328422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154917" y="752054"/>
            <a:ext cx="7652088" cy="5485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8807005" y="752050"/>
            <a:ext cx="1685152" cy="5485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8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 flipH="1">
            <a:off x="2775310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flipH="1" flipV="1">
            <a:off x="1154918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6267243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7887638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6267246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07769" y="167277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33030" y="6007400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70433" y="379006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935612" y="3754800"/>
            <a:ext cx="70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grpSp>
        <p:nvGrpSpPr>
          <p:cNvPr id="21" name="図形グループ 20"/>
          <p:cNvGrpSpPr/>
          <p:nvPr/>
        </p:nvGrpSpPr>
        <p:grpSpPr>
          <a:xfrm rot="8724633">
            <a:off x="2618581" y="5101331"/>
            <a:ext cx="3662778" cy="580922"/>
            <a:chOff x="3419061" y="432869"/>
            <a:chExt cx="3677478" cy="580922"/>
          </a:xfrm>
        </p:grpSpPr>
        <p:cxnSp>
          <p:nvCxnSpPr>
            <p:cNvPr id="22" name="直線コネクタ 21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フリーフォーム 23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 rot="8724633">
            <a:off x="7728815" y="5101331"/>
            <a:ext cx="3662778" cy="580922"/>
            <a:chOff x="3419061" y="432869"/>
            <a:chExt cx="3677478" cy="580922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リーフォーム 27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10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 flipH="1">
            <a:off x="2775310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flipH="1" flipV="1">
            <a:off x="1154918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6267243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7887638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6267246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07769" y="167277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33030" y="6007400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70433" y="379006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935612" y="3754800"/>
            <a:ext cx="70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2765374" y="5581807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7881350" y="5507620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77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 flipH="1">
            <a:off x="2775310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flipH="1" flipV="1">
            <a:off x="1154918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6267243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7887638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6267246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07769" y="167277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33030" y="6007400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70433" y="379006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935612" y="3754800"/>
            <a:ext cx="70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990305" y="3958863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112390" y="3958863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55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 flipH="1">
            <a:off x="2775310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flipH="1" flipV="1">
            <a:off x="1154918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6267243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7887638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6267246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07769" y="167277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33030" y="6007400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70433" y="379006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935612" y="3754800"/>
            <a:ext cx="70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grpSp>
        <p:nvGrpSpPr>
          <p:cNvPr id="21" name="図形グループ 20"/>
          <p:cNvGrpSpPr/>
          <p:nvPr/>
        </p:nvGrpSpPr>
        <p:grpSpPr>
          <a:xfrm rot="8724633">
            <a:off x="2618581" y="5101331"/>
            <a:ext cx="3662778" cy="580922"/>
            <a:chOff x="3419061" y="432869"/>
            <a:chExt cx="3677478" cy="580922"/>
          </a:xfrm>
        </p:grpSpPr>
        <p:cxnSp>
          <p:nvCxnSpPr>
            <p:cNvPr id="22" name="直線コネクタ 21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フリーフォーム 23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 rot="8724633">
            <a:off x="7728815" y="5101331"/>
            <a:ext cx="3662778" cy="580922"/>
            <a:chOff x="3419061" y="432869"/>
            <a:chExt cx="3677478" cy="580922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リーフォーム 27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円/楕円 28"/>
          <p:cNvSpPr/>
          <p:nvPr/>
        </p:nvSpPr>
        <p:spPr>
          <a:xfrm>
            <a:off x="2765374" y="5529556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7881350" y="5455369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66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 flipH="1">
            <a:off x="2775310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flipH="1" flipV="1">
            <a:off x="1154918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6267243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7887638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6267246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07769" y="167277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33030" y="6007400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70433" y="379006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935612" y="3754800"/>
            <a:ext cx="70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grpSp>
        <p:nvGrpSpPr>
          <p:cNvPr id="21" name="図形グループ 20"/>
          <p:cNvGrpSpPr/>
          <p:nvPr/>
        </p:nvGrpSpPr>
        <p:grpSpPr>
          <a:xfrm rot="8724633">
            <a:off x="2618581" y="5101331"/>
            <a:ext cx="3662778" cy="580922"/>
            <a:chOff x="3419061" y="432869"/>
            <a:chExt cx="3677478" cy="580922"/>
          </a:xfrm>
        </p:grpSpPr>
        <p:cxnSp>
          <p:nvCxnSpPr>
            <p:cNvPr id="22" name="直線コネクタ 21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フリーフォーム 23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 rot="8724633">
            <a:off x="7728815" y="5101331"/>
            <a:ext cx="3662778" cy="580922"/>
            <a:chOff x="3419061" y="432869"/>
            <a:chExt cx="3677478" cy="580922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リーフォーム 27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4990305" y="3958863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0112390" y="3958863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98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 flipH="1">
            <a:off x="2775310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flipH="1" flipV="1">
            <a:off x="1154918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6267243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7887638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6267246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07769" y="167277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33030" y="6007400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70433" y="379006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935612" y="3754800"/>
            <a:ext cx="70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990305" y="3958863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112390" y="3958863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765374" y="5581807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7881350" y="5507620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78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 flipH="1">
            <a:off x="2775310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flipH="1" flipV="1">
            <a:off x="1154918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6267243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7887638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6267246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07769" y="167277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33030" y="6007400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70433" y="379006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935612" y="3754800"/>
            <a:ext cx="70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990305" y="3958863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112390" y="3958863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765374" y="5581807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7881350" y="5507620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図形グループ 24"/>
          <p:cNvGrpSpPr/>
          <p:nvPr/>
        </p:nvGrpSpPr>
        <p:grpSpPr>
          <a:xfrm rot="8724633">
            <a:off x="2618581" y="5101331"/>
            <a:ext cx="3662778" cy="580922"/>
            <a:chOff x="3419061" y="432869"/>
            <a:chExt cx="3677478" cy="580922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リーフォーム 27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 rot="8724633">
            <a:off x="7728815" y="5101331"/>
            <a:ext cx="3662778" cy="580922"/>
            <a:chOff x="3419061" y="432869"/>
            <a:chExt cx="3677478" cy="580922"/>
          </a:xfrm>
        </p:grpSpPr>
        <p:cxnSp>
          <p:nvCxnSpPr>
            <p:cNvPr id="30" name="直線コネクタ 29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フリーフォーム 31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143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434925" y="26545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50775" y="519559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775310" y="752049"/>
            <a:ext cx="7716846" cy="5429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569741" y="328422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154917" y="752054"/>
            <a:ext cx="7652088" cy="5485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8807005" y="752050"/>
            <a:ext cx="1685152" cy="5485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図形グループ 16"/>
          <p:cNvGrpSpPr/>
          <p:nvPr/>
        </p:nvGrpSpPr>
        <p:grpSpPr>
          <a:xfrm rot="8667400">
            <a:off x="2602927" y="5076968"/>
            <a:ext cx="3662778" cy="580922"/>
            <a:chOff x="3419061" y="432869"/>
            <a:chExt cx="3677478" cy="580922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フリーフォーム 25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図形グループ 26"/>
          <p:cNvGrpSpPr/>
          <p:nvPr/>
        </p:nvGrpSpPr>
        <p:grpSpPr>
          <a:xfrm rot="12858445">
            <a:off x="5297893" y="5133375"/>
            <a:ext cx="3754399" cy="580922"/>
            <a:chOff x="3419061" y="432869"/>
            <a:chExt cx="3677478" cy="580922"/>
          </a:xfrm>
        </p:grpSpPr>
        <p:cxnSp>
          <p:nvCxnSpPr>
            <p:cNvPr id="28" name="直線コネクタ 27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フリーフォーム 29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90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434925" y="26545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50775" y="519559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775310" y="752049"/>
            <a:ext cx="7716846" cy="5429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569741" y="328422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154917" y="752054"/>
            <a:ext cx="7652088" cy="5485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8807005" y="752050"/>
            <a:ext cx="1685152" cy="5485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2767195" y="5543614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8460725" y="5543614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4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434925" y="26545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50775" y="519559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775310" y="752049"/>
            <a:ext cx="7716846" cy="5429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569741" y="328422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154917" y="752054"/>
            <a:ext cx="7652088" cy="5485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8807005" y="752050"/>
            <a:ext cx="1685152" cy="5485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4977914" y="3869004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67094" y="3866667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52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434925" y="26545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50775" y="519559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775310" y="752049"/>
            <a:ext cx="7716846" cy="5429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569741" y="328422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154917" y="752054"/>
            <a:ext cx="7652088" cy="5485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8807005" y="752050"/>
            <a:ext cx="1685152" cy="5485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図形グループ 16"/>
          <p:cNvGrpSpPr/>
          <p:nvPr/>
        </p:nvGrpSpPr>
        <p:grpSpPr>
          <a:xfrm rot="8667400">
            <a:off x="2602927" y="5076968"/>
            <a:ext cx="3662778" cy="580922"/>
            <a:chOff x="3419061" y="432869"/>
            <a:chExt cx="3677478" cy="580922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フリーフォーム 25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図形グループ 26"/>
          <p:cNvGrpSpPr/>
          <p:nvPr/>
        </p:nvGrpSpPr>
        <p:grpSpPr>
          <a:xfrm rot="12858445">
            <a:off x="5297893" y="5133375"/>
            <a:ext cx="3754399" cy="580922"/>
            <a:chOff x="3419061" y="432869"/>
            <a:chExt cx="3677478" cy="580922"/>
          </a:xfrm>
        </p:grpSpPr>
        <p:cxnSp>
          <p:nvCxnSpPr>
            <p:cNvPr id="28" name="直線コネクタ 27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フリーフォーム 29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円/楕円 30"/>
          <p:cNvSpPr/>
          <p:nvPr/>
        </p:nvSpPr>
        <p:spPr>
          <a:xfrm>
            <a:off x="2767195" y="5543614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8460725" y="5543614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84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434925" y="26545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50775" y="519559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775310" y="752049"/>
            <a:ext cx="7716846" cy="5429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569741" y="328422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154917" y="752054"/>
            <a:ext cx="7652088" cy="5485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8807005" y="752050"/>
            <a:ext cx="1685152" cy="5485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図形グループ 16"/>
          <p:cNvGrpSpPr/>
          <p:nvPr/>
        </p:nvGrpSpPr>
        <p:grpSpPr>
          <a:xfrm rot="8667400">
            <a:off x="2602927" y="5076968"/>
            <a:ext cx="3662778" cy="580922"/>
            <a:chOff x="3419061" y="432869"/>
            <a:chExt cx="3677478" cy="580922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フリーフォーム 25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図形グループ 26"/>
          <p:cNvGrpSpPr/>
          <p:nvPr/>
        </p:nvGrpSpPr>
        <p:grpSpPr>
          <a:xfrm rot="12858445">
            <a:off x="5297893" y="5133375"/>
            <a:ext cx="3754399" cy="580922"/>
            <a:chOff x="3419061" y="432869"/>
            <a:chExt cx="3677478" cy="580922"/>
          </a:xfrm>
        </p:grpSpPr>
        <p:cxnSp>
          <p:nvCxnSpPr>
            <p:cNvPr id="28" name="直線コネクタ 27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フリーフォーム 29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4977914" y="3869004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267094" y="3866667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2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434925" y="26545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50775" y="519559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775310" y="752049"/>
            <a:ext cx="7716846" cy="5429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569741" y="328422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154917" y="752054"/>
            <a:ext cx="7652088" cy="5485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8807005" y="752050"/>
            <a:ext cx="1685152" cy="5485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4977914" y="3869004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67094" y="3866667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767195" y="5543614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8460725" y="5543614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91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434925" y="265455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50775" y="519559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775310" y="752049"/>
            <a:ext cx="7716846" cy="5429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569741" y="3284229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154917" y="752054"/>
            <a:ext cx="7652088" cy="5485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8807005" y="752050"/>
            <a:ext cx="1685152" cy="5485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4977914" y="3869004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67094" y="3866667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767195" y="5543614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8460725" y="5543614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図形グループ 16"/>
          <p:cNvGrpSpPr/>
          <p:nvPr/>
        </p:nvGrpSpPr>
        <p:grpSpPr>
          <a:xfrm rot="8667400">
            <a:off x="2602927" y="5076968"/>
            <a:ext cx="3662778" cy="580922"/>
            <a:chOff x="3419061" y="432869"/>
            <a:chExt cx="3677478" cy="580922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フリーフォーム 25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図形グループ 26"/>
          <p:cNvGrpSpPr/>
          <p:nvPr/>
        </p:nvGrpSpPr>
        <p:grpSpPr>
          <a:xfrm rot="12858445">
            <a:off x="5297893" y="5133375"/>
            <a:ext cx="3754399" cy="580922"/>
            <a:chOff x="3419061" y="432869"/>
            <a:chExt cx="3677478" cy="580922"/>
          </a:xfrm>
        </p:grpSpPr>
        <p:cxnSp>
          <p:nvCxnSpPr>
            <p:cNvPr id="28" name="直線コネクタ 27"/>
            <p:cNvCxnSpPr/>
            <p:nvPr/>
          </p:nvCxnSpPr>
          <p:spPr>
            <a:xfrm flipV="1">
              <a:off x="5274972" y="432869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5490574" y="432870"/>
              <a:ext cx="0" cy="466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フリーフォーム 29"/>
            <p:cNvSpPr/>
            <p:nvPr/>
          </p:nvSpPr>
          <p:spPr>
            <a:xfrm>
              <a:off x="3419061" y="690586"/>
              <a:ext cx="3677478" cy="323205"/>
            </a:xfrm>
            <a:custGeom>
              <a:avLst/>
              <a:gdLst>
                <a:gd name="connsiteX0" fmla="*/ 0 w 3677478"/>
                <a:gd name="connsiteY0" fmla="*/ 283449 h 323205"/>
                <a:gd name="connsiteX1" fmla="*/ 954156 w 3677478"/>
                <a:gd name="connsiteY1" fmla="*/ 84666 h 323205"/>
                <a:gd name="connsiteX2" fmla="*/ 1649896 w 3677478"/>
                <a:gd name="connsiteY2" fmla="*/ 5153 h 323205"/>
                <a:gd name="connsiteX3" fmla="*/ 2246243 w 3677478"/>
                <a:gd name="connsiteY3" fmla="*/ 25031 h 323205"/>
                <a:gd name="connsiteX4" fmla="*/ 3299791 w 3677478"/>
                <a:gd name="connsiteY4" fmla="*/ 164179 h 323205"/>
                <a:gd name="connsiteX5" fmla="*/ 3677478 w 3677478"/>
                <a:gd name="connsiteY5" fmla="*/ 323205 h 32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7478" h="323205">
                  <a:moveTo>
                    <a:pt x="0" y="283449"/>
                  </a:moveTo>
                  <a:cubicBezTo>
                    <a:pt x="339586" y="207249"/>
                    <a:pt x="679173" y="131049"/>
                    <a:pt x="954156" y="84666"/>
                  </a:cubicBezTo>
                  <a:cubicBezTo>
                    <a:pt x="1229139" y="38283"/>
                    <a:pt x="1434548" y="15092"/>
                    <a:pt x="1649896" y="5153"/>
                  </a:cubicBezTo>
                  <a:cubicBezTo>
                    <a:pt x="1865244" y="-4786"/>
                    <a:pt x="1971261" y="-1473"/>
                    <a:pt x="2246243" y="25031"/>
                  </a:cubicBezTo>
                  <a:cubicBezTo>
                    <a:pt x="2521225" y="51535"/>
                    <a:pt x="3061252" y="114483"/>
                    <a:pt x="3299791" y="164179"/>
                  </a:cubicBezTo>
                  <a:cubicBezTo>
                    <a:pt x="3538330" y="213875"/>
                    <a:pt x="3677478" y="323205"/>
                    <a:pt x="3677478" y="32320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78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/>
        </p:nvCxnSpPr>
        <p:spPr>
          <a:xfrm>
            <a:off x="1154915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 flipH="1">
            <a:off x="2775310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 flipH="1" flipV="1">
            <a:off x="1154918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6267243" y="752050"/>
            <a:ext cx="1620395" cy="5429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7887638" y="4138863"/>
            <a:ext cx="3047974" cy="204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6267246" y="752055"/>
            <a:ext cx="4668366" cy="338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75163" y="207228"/>
            <a:ext cx="62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MS PMincho" charset="-128"/>
                <a:ea typeface="MS PMincho" charset="-128"/>
                <a:cs typeface="MS PMincho" charset="-128"/>
              </a:rPr>
              <a:t>A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07769" y="167277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D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11656" y="6083616"/>
            <a:ext cx="53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C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33030" y="6007400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B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70433" y="3790068"/>
            <a:ext cx="80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935612" y="3754800"/>
            <a:ext cx="70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PMincho" charset="-128"/>
                <a:ea typeface="MS PMincho" charset="-128"/>
                <a:cs typeface="MS PMincho" charset="-128"/>
              </a:rPr>
              <a:t>E</a:t>
            </a:r>
            <a:endParaRPr kumimoji="1" lang="ja-JP" altLang="en-US" sz="32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91503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88</Words>
  <Application>Microsoft Macintosh PowerPoint</Application>
  <PresentationFormat>ワイド画面</PresentationFormat>
  <Paragraphs>88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MS PMincho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 Takemori</dc:creator>
  <cp:lastModifiedBy>Ken Takemori</cp:lastModifiedBy>
  <cp:revision>21</cp:revision>
  <cp:lastPrinted>2017-12-09T09:29:07Z</cp:lastPrinted>
  <dcterms:created xsi:type="dcterms:W3CDTF">2017-10-09T21:41:46Z</dcterms:created>
  <dcterms:modified xsi:type="dcterms:W3CDTF">2018-01-04T16:37:32Z</dcterms:modified>
</cp:coreProperties>
</file>