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14" r:id="rId2"/>
    <p:sldId id="311" r:id="rId3"/>
    <p:sldId id="315" r:id="rId4"/>
    <p:sldId id="316" r:id="rId5"/>
    <p:sldId id="317" r:id="rId6"/>
    <p:sldId id="318" r:id="rId7"/>
    <p:sldId id="319" r:id="rId8"/>
    <p:sldId id="320" r:id="rId9"/>
    <p:sldId id="304" r:id="rId10"/>
    <p:sldId id="303" r:id="rId11"/>
    <p:sldId id="305" r:id="rId12"/>
    <p:sldId id="306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/>
    <p:restoredTop sz="94676"/>
  </p:normalViewPr>
  <p:slideViewPr>
    <p:cSldViewPr snapToGrid="0" snapToObjects="1">
      <p:cViewPr>
        <p:scale>
          <a:sx n="63" d="100"/>
          <a:sy n="63" d="100"/>
        </p:scale>
        <p:origin x="10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85CF7-6C4E-9C45-BA33-BDE0F856F9F8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1ACFA-3327-A747-9770-D2D6D1668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53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98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37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0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78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5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4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17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4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9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32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852E-D147-7846-A9EB-0F13206F543F}" type="datetimeFigureOut">
              <a:rPr kumimoji="1" lang="ja-JP" altLang="en-US" smtClean="0"/>
              <a:t>2018/1/6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5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 flipH="1">
            <a:off x="2899226" y="545777"/>
            <a:ext cx="3429831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023362" y="-100507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6745" y="613982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00086" y="587204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85390" y="599513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899228" y="2388020"/>
            <a:ext cx="4547428" cy="3776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10212" y="1800798"/>
            <a:ext cx="591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2887726" y="6164429"/>
            <a:ext cx="6882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 flipV="1">
            <a:off x="6329059" y="545777"/>
            <a:ext cx="3441330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6329058" y="545778"/>
            <a:ext cx="1056480" cy="5618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1734303" y="5997690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rot="17229801" flipH="1" flipV="1">
            <a:off x="-217209" y="3318340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rot="17229801" flipH="1">
            <a:off x="2142020" y="1604594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7097687" y="5944482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7229801" flipH="1" flipV="1">
            <a:off x="5146175" y="3265132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7229801" flipH="1">
            <a:off x="7505404" y="1551386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224479" y="5758510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4302" y="595697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51894" y="-2032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7614" y="5758509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43407" y="1960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657686" y="594448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grpSp>
        <p:nvGrpSpPr>
          <p:cNvPr id="21" name="図形グループ 20"/>
          <p:cNvGrpSpPr/>
          <p:nvPr/>
        </p:nvGrpSpPr>
        <p:grpSpPr>
          <a:xfrm rot="10800000">
            <a:off x="1734303" y="6012108"/>
            <a:ext cx="3677478" cy="580922"/>
            <a:chOff x="3419061" y="432869"/>
            <a:chExt cx="3677478" cy="580922"/>
          </a:xfrm>
        </p:grpSpPr>
        <p:cxnSp>
          <p:nvCxnSpPr>
            <p:cNvPr id="22" name="直線コネクタ 21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リーフォーム 23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 rot="10800000">
            <a:off x="7083640" y="5947197"/>
            <a:ext cx="3677478" cy="580922"/>
            <a:chOff x="3419061" y="432869"/>
            <a:chExt cx="3677478" cy="580922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リーフォーム 2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6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1734303" y="5997690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rot="17229801" flipH="1" flipV="1">
            <a:off x="-217209" y="3318340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rot="17229801" flipH="1">
            <a:off x="2142020" y="1604594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7097687" y="5944482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7229801" flipH="1" flipV="1">
            <a:off x="5146175" y="3265132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7229801" flipH="1">
            <a:off x="7505404" y="1551386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224479" y="5758510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4302" y="595697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51894" y="-2032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7614" y="5758509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43407" y="1960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657686" y="594448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 rot="17210194">
            <a:off x="-551177" y="2817873"/>
            <a:ext cx="5564777" cy="801303"/>
            <a:chOff x="3422469" y="282914"/>
            <a:chExt cx="5564777" cy="801303"/>
          </a:xfrm>
        </p:grpSpPr>
        <p:sp>
          <p:nvSpPr>
            <p:cNvPr id="19" name="フリーフォーム 18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図形グループ 20"/>
          <p:cNvGrpSpPr/>
          <p:nvPr/>
        </p:nvGrpSpPr>
        <p:grpSpPr>
          <a:xfrm rot="17210194">
            <a:off x="4802897" y="2777161"/>
            <a:ext cx="5564777" cy="801303"/>
            <a:chOff x="3422469" y="282914"/>
            <a:chExt cx="5564777" cy="801303"/>
          </a:xfrm>
        </p:grpSpPr>
        <p:sp>
          <p:nvSpPr>
            <p:cNvPr id="22" name="フリーフォーム 21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68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1734303" y="5997690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rot="17229801" flipH="1" flipV="1">
            <a:off x="-217209" y="3318340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rot="17229801" flipH="1">
            <a:off x="2142020" y="1604594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7097687" y="5944482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7229801" flipH="1" flipV="1">
            <a:off x="5146175" y="3265132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7229801" flipH="1">
            <a:off x="7505404" y="1551386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224479" y="5758510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4302" y="595697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51894" y="-2032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7614" y="5758509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43407" y="1960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657686" y="594448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2116225" y="543409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397760" y="543409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7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1734303" y="5997690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rot="17229801" flipH="1" flipV="1">
            <a:off x="-217209" y="3318340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rot="17229801" flipH="1">
            <a:off x="2142020" y="1604594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7097687" y="5944482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7229801" flipH="1" flipV="1">
            <a:off x="5146175" y="3265132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7229801" flipH="1">
            <a:off x="7505404" y="1551386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224479" y="5758510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4302" y="595697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51894" y="-2032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7614" y="5758509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43407" y="1960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657686" y="594448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grpSp>
        <p:nvGrpSpPr>
          <p:cNvPr id="21" name="図形グループ 20"/>
          <p:cNvGrpSpPr/>
          <p:nvPr/>
        </p:nvGrpSpPr>
        <p:grpSpPr>
          <a:xfrm rot="10800000">
            <a:off x="1734303" y="6012108"/>
            <a:ext cx="3677478" cy="580922"/>
            <a:chOff x="3419061" y="432869"/>
            <a:chExt cx="3677478" cy="580922"/>
          </a:xfrm>
        </p:grpSpPr>
        <p:cxnSp>
          <p:nvCxnSpPr>
            <p:cNvPr id="22" name="直線コネクタ 21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リーフォーム 23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 rot="10800000">
            <a:off x="7083640" y="5947197"/>
            <a:ext cx="3677478" cy="580922"/>
            <a:chOff x="3419061" y="432869"/>
            <a:chExt cx="3677478" cy="580922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リーフォーム 2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 rot="17210194">
            <a:off x="-551177" y="2817873"/>
            <a:ext cx="5564777" cy="801303"/>
            <a:chOff x="3422469" y="282914"/>
            <a:chExt cx="5564777" cy="801303"/>
          </a:xfrm>
        </p:grpSpPr>
        <p:sp>
          <p:nvSpPr>
            <p:cNvPr id="30" name="フリーフォーム 29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図形グループ 31"/>
          <p:cNvGrpSpPr/>
          <p:nvPr/>
        </p:nvGrpSpPr>
        <p:grpSpPr>
          <a:xfrm rot="17210194">
            <a:off x="4802897" y="2777161"/>
            <a:ext cx="5564777" cy="801303"/>
            <a:chOff x="3422469" y="282914"/>
            <a:chExt cx="5564777" cy="801303"/>
          </a:xfrm>
        </p:grpSpPr>
        <p:sp>
          <p:nvSpPr>
            <p:cNvPr id="33" name="フリーフォーム 32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90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1734303" y="5997690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rot="17229801" flipH="1" flipV="1">
            <a:off x="-217209" y="3318340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rot="17229801" flipH="1">
            <a:off x="2142020" y="1604594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7097687" y="5944482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7229801" flipH="1" flipV="1">
            <a:off x="5146175" y="3265132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7229801" flipH="1">
            <a:off x="7505404" y="1551386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224479" y="5758510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4302" y="595697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51894" y="-2032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7614" y="5758509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43407" y="1960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657686" y="594448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grpSp>
        <p:nvGrpSpPr>
          <p:cNvPr id="21" name="図形グループ 20"/>
          <p:cNvGrpSpPr/>
          <p:nvPr/>
        </p:nvGrpSpPr>
        <p:grpSpPr>
          <a:xfrm rot="10800000">
            <a:off x="1734303" y="6012108"/>
            <a:ext cx="3677478" cy="580922"/>
            <a:chOff x="3419061" y="432869"/>
            <a:chExt cx="3677478" cy="580922"/>
          </a:xfrm>
        </p:grpSpPr>
        <p:cxnSp>
          <p:nvCxnSpPr>
            <p:cNvPr id="22" name="直線コネクタ 21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リーフォーム 23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 rot="10800000">
            <a:off x="7083640" y="5947197"/>
            <a:ext cx="3677478" cy="580922"/>
            <a:chOff x="3419061" y="432869"/>
            <a:chExt cx="3677478" cy="580922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リーフォーム 2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円/楕円 28"/>
          <p:cNvSpPr/>
          <p:nvPr/>
        </p:nvSpPr>
        <p:spPr>
          <a:xfrm>
            <a:off x="2116225" y="543409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7397760" y="543409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04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1734303" y="5997690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rot="17229801" flipH="1" flipV="1">
            <a:off x="-217209" y="3318340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rot="17229801" flipH="1">
            <a:off x="2142020" y="1604594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7097687" y="5944482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7229801" flipH="1" flipV="1">
            <a:off x="5146175" y="3265132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7229801" flipH="1">
            <a:off x="7505404" y="1551386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224479" y="5758510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4302" y="595697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51894" y="-2032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7614" y="5758509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43407" y="1960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657686" y="594448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 rot="17210194">
            <a:off x="-551177" y="2817873"/>
            <a:ext cx="5564777" cy="801303"/>
            <a:chOff x="3422469" y="282914"/>
            <a:chExt cx="5564777" cy="801303"/>
          </a:xfrm>
        </p:grpSpPr>
        <p:sp>
          <p:nvSpPr>
            <p:cNvPr id="19" name="フリーフォーム 18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図形グループ 20"/>
          <p:cNvGrpSpPr/>
          <p:nvPr/>
        </p:nvGrpSpPr>
        <p:grpSpPr>
          <a:xfrm rot="17210194">
            <a:off x="4802897" y="2777161"/>
            <a:ext cx="5564777" cy="801303"/>
            <a:chOff x="3422469" y="282914"/>
            <a:chExt cx="5564777" cy="801303"/>
          </a:xfrm>
        </p:grpSpPr>
        <p:sp>
          <p:nvSpPr>
            <p:cNvPr id="22" name="フリーフォーム 21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円/楕円 23"/>
          <p:cNvSpPr/>
          <p:nvPr/>
        </p:nvSpPr>
        <p:spPr>
          <a:xfrm>
            <a:off x="2116225" y="543409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7397760" y="543409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32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1734303" y="5997690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rot="17229801" flipH="1" flipV="1">
            <a:off x="-217209" y="3318340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rot="17229801" flipH="1">
            <a:off x="2142020" y="1604594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7097687" y="5944482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7229801" flipH="1" flipV="1">
            <a:off x="5146175" y="3265132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7229801" flipH="1">
            <a:off x="7505404" y="1551386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224479" y="5758510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4302" y="595697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51894" y="-2032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7614" y="5758509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43407" y="1960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657686" y="594448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grpSp>
        <p:nvGrpSpPr>
          <p:cNvPr id="21" name="図形グループ 20"/>
          <p:cNvGrpSpPr/>
          <p:nvPr/>
        </p:nvGrpSpPr>
        <p:grpSpPr>
          <a:xfrm rot="10800000">
            <a:off x="1734303" y="6012108"/>
            <a:ext cx="3677478" cy="580922"/>
            <a:chOff x="3419061" y="432869"/>
            <a:chExt cx="3677478" cy="580922"/>
          </a:xfrm>
        </p:grpSpPr>
        <p:cxnSp>
          <p:nvCxnSpPr>
            <p:cNvPr id="22" name="直線コネクタ 21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リーフォーム 23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 rot="10800000">
            <a:off x="7083640" y="5947197"/>
            <a:ext cx="3677478" cy="580922"/>
            <a:chOff x="3419061" y="432869"/>
            <a:chExt cx="3677478" cy="580922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リーフォーム 2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 rot="17210194">
            <a:off x="-551177" y="2817873"/>
            <a:ext cx="5564777" cy="801303"/>
            <a:chOff x="3422469" y="282914"/>
            <a:chExt cx="5564777" cy="801303"/>
          </a:xfrm>
        </p:grpSpPr>
        <p:sp>
          <p:nvSpPr>
            <p:cNvPr id="30" name="フリーフォーム 29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図形グループ 31"/>
          <p:cNvGrpSpPr/>
          <p:nvPr/>
        </p:nvGrpSpPr>
        <p:grpSpPr>
          <a:xfrm rot="17210194">
            <a:off x="4802897" y="2777161"/>
            <a:ext cx="5564777" cy="801303"/>
            <a:chOff x="3422469" y="282914"/>
            <a:chExt cx="5564777" cy="801303"/>
          </a:xfrm>
        </p:grpSpPr>
        <p:sp>
          <p:nvSpPr>
            <p:cNvPr id="33" name="フリーフォーム 32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円/楕円 34"/>
          <p:cNvSpPr/>
          <p:nvPr/>
        </p:nvSpPr>
        <p:spPr>
          <a:xfrm>
            <a:off x="2116225" y="543409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397760" y="543409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00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 flipH="1">
            <a:off x="2899226" y="545777"/>
            <a:ext cx="3429831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023362" y="-100507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6745" y="613982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00086" y="587204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85390" y="599513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899228" y="2388020"/>
            <a:ext cx="4547428" cy="3776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10212" y="1800798"/>
            <a:ext cx="591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2887726" y="6164429"/>
            <a:ext cx="6882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 flipV="1">
            <a:off x="6329059" y="545777"/>
            <a:ext cx="3441330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6329058" y="545778"/>
            <a:ext cx="1056480" cy="5618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図形グループ 30"/>
          <p:cNvGrpSpPr/>
          <p:nvPr/>
        </p:nvGrpSpPr>
        <p:grpSpPr>
          <a:xfrm>
            <a:off x="2896790" y="5601422"/>
            <a:ext cx="4483876" cy="580922"/>
            <a:chOff x="3419061" y="432869"/>
            <a:chExt cx="3677478" cy="58092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リーフォーム 33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 rot="3489347">
            <a:off x="6648562" y="3826384"/>
            <a:ext cx="4433954" cy="580922"/>
            <a:chOff x="3419061" y="432869"/>
            <a:chExt cx="3677478" cy="580922"/>
          </a:xfrm>
        </p:grpSpPr>
        <p:cxnSp>
          <p:nvCxnSpPr>
            <p:cNvPr id="36" name="直線コネクタ 3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フリーフォーム 3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23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 flipH="1">
            <a:off x="2899226" y="545777"/>
            <a:ext cx="3429831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023362" y="-100507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6745" y="613982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00086" y="587204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85390" y="599513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899228" y="2388020"/>
            <a:ext cx="4547428" cy="3776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10212" y="1800798"/>
            <a:ext cx="591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2887726" y="6164429"/>
            <a:ext cx="6882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 flipV="1">
            <a:off x="6329059" y="545777"/>
            <a:ext cx="3441330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6329058" y="545778"/>
            <a:ext cx="1056480" cy="5618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図形グループ 15"/>
          <p:cNvGrpSpPr/>
          <p:nvPr/>
        </p:nvGrpSpPr>
        <p:grpSpPr>
          <a:xfrm rot="10800000">
            <a:off x="2899224" y="6137376"/>
            <a:ext cx="6871163" cy="587223"/>
            <a:chOff x="3422469" y="282914"/>
            <a:chExt cx="5564777" cy="801303"/>
          </a:xfrm>
        </p:grpSpPr>
        <p:sp>
          <p:nvSpPr>
            <p:cNvPr id="17" name="フリーフォーム 16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図形グループ 25"/>
          <p:cNvGrpSpPr/>
          <p:nvPr/>
        </p:nvGrpSpPr>
        <p:grpSpPr>
          <a:xfrm rot="18090868">
            <a:off x="1086456" y="2904141"/>
            <a:ext cx="6590842" cy="587223"/>
            <a:chOff x="3422469" y="282914"/>
            <a:chExt cx="5564777" cy="801303"/>
          </a:xfrm>
        </p:grpSpPr>
        <p:sp>
          <p:nvSpPr>
            <p:cNvPr id="27" name="フリーフォーム 26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2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 flipH="1">
            <a:off x="2899226" y="545777"/>
            <a:ext cx="3429831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023362" y="-100507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6745" y="613982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00086" y="587204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85390" y="599513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899228" y="2388020"/>
            <a:ext cx="4547428" cy="3776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10212" y="1800798"/>
            <a:ext cx="591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2887726" y="6164429"/>
            <a:ext cx="6882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 flipV="1">
            <a:off x="6329059" y="545777"/>
            <a:ext cx="3441330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6329058" y="545778"/>
            <a:ext cx="1056480" cy="5618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8945325" y="563513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217442" y="5692041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70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 flipH="1">
            <a:off x="2899226" y="545777"/>
            <a:ext cx="3429831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023362" y="-100507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6745" y="613982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00086" y="587204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85390" y="599513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899228" y="2388020"/>
            <a:ext cx="4547428" cy="3776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10212" y="1800798"/>
            <a:ext cx="591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2887726" y="6164429"/>
            <a:ext cx="6882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 flipV="1">
            <a:off x="6329059" y="545777"/>
            <a:ext cx="3441330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6329058" y="545778"/>
            <a:ext cx="1056480" cy="5618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図形グループ 34"/>
          <p:cNvGrpSpPr/>
          <p:nvPr/>
        </p:nvGrpSpPr>
        <p:grpSpPr>
          <a:xfrm rot="3489347">
            <a:off x="6648562" y="3826384"/>
            <a:ext cx="4433954" cy="580922"/>
            <a:chOff x="3419061" y="432869"/>
            <a:chExt cx="3677478" cy="580922"/>
          </a:xfrm>
        </p:grpSpPr>
        <p:cxnSp>
          <p:nvCxnSpPr>
            <p:cNvPr id="36" name="直線コネクタ 3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フリーフォーム 3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 rot="10800000">
            <a:off x="2899224" y="6137376"/>
            <a:ext cx="6871163" cy="587223"/>
            <a:chOff x="3422469" y="282914"/>
            <a:chExt cx="5564777" cy="801303"/>
          </a:xfrm>
        </p:grpSpPr>
        <p:sp>
          <p:nvSpPr>
            <p:cNvPr id="26" name="フリーフォーム 25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図形グループ 27"/>
          <p:cNvGrpSpPr/>
          <p:nvPr/>
        </p:nvGrpSpPr>
        <p:grpSpPr>
          <a:xfrm rot="18090868">
            <a:off x="1086456" y="2904141"/>
            <a:ext cx="6590842" cy="587223"/>
            <a:chOff x="3422469" y="282914"/>
            <a:chExt cx="5564777" cy="801303"/>
          </a:xfrm>
        </p:grpSpPr>
        <p:sp>
          <p:nvSpPr>
            <p:cNvPr id="29" name="フリーフォーム 28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図形グループ 38"/>
          <p:cNvGrpSpPr/>
          <p:nvPr/>
        </p:nvGrpSpPr>
        <p:grpSpPr>
          <a:xfrm>
            <a:off x="2896790" y="5601422"/>
            <a:ext cx="4483876" cy="580922"/>
            <a:chOff x="3419061" y="432869"/>
            <a:chExt cx="3677478" cy="580922"/>
          </a:xfrm>
        </p:grpSpPr>
        <p:cxnSp>
          <p:nvCxnSpPr>
            <p:cNvPr id="40" name="直線コネクタ 39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フリーフォーム 41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100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 flipH="1">
            <a:off x="2899226" y="545777"/>
            <a:ext cx="3429831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023362" y="-100507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6745" y="613982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00086" y="587204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85390" y="599513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899228" y="2388020"/>
            <a:ext cx="4547428" cy="3776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10212" y="1800798"/>
            <a:ext cx="591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2887726" y="6164429"/>
            <a:ext cx="6882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 flipV="1">
            <a:off x="6329059" y="545777"/>
            <a:ext cx="3441330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6329058" y="545778"/>
            <a:ext cx="1056480" cy="5618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図形グループ 30"/>
          <p:cNvGrpSpPr/>
          <p:nvPr/>
        </p:nvGrpSpPr>
        <p:grpSpPr>
          <a:xfrm>
            <a:off x="2896790" y="5601422"/>
            <a:ext cx="4483876" cy="580922"/>
            <a:chOff x="3419061" y="432869"/>
            <a:chExt cx="3677478" cy="58092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リーフォーム 33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 rot="3489347">
            <a:off x="6648562" y="3826384"/>
            <a:ext cx="4433954" cy="580922"/>
            <a:chOff x="3419061" y="432869"/>
            <a:chExt cx="3677478" cy="580922"/>
          </a:xfrm>
        </p:grpSpPr>
        <p:cxnSp>
          <p:nvCxnSpPr>
            <p:cNvPr id="36" name="直線コネクタ 3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フリーフォーム 3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円/楕円 24"/>
          <p:cNvSpPr/>
          <p:nvPr/>
        </p:nvSpPr>
        <p:spPr>
          <a:xfrm>
            <a:off x="8945325" y="563513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3217442" y="5692041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84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 flipH="1">
            <a:off x="2899226" y="545777"/>
            <a:ext cx="3429831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023362" y="-100507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6745" y="613982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00086" y="587204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85390" y="599513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899228" y="2388020"/>
            <a:ext cx="4547428" cy="3776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10212" y="1800798"/>
            <a:ext cx="591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2887726" y="6164429"/>
            <a:ext cx="6882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 flipV="1">
            <a:off x="6329059" y="545777"/>
            <a:ext cx="3441330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6329058" y="545778"/>
            <a:ext cx="1056480" cy="5618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図形グループ 15"/>
          <p:cNvGrpSpPr/>
          <p:nvPr/>
        </p:nvGrpSpPr>
        <p:grpSpPr>
          <a:xfrm rot="10800000">
            <a:off x="2899224" y="6137376"/>
            <a:ext cx="6871163" cy="587223"/>
            <a:chOff x="3422469" y="282914"/>
            <a:chExt cx="5564777" cy="801303"/>
          </a:xfrm>
        </p:grpSpPr>
        <p:sp>
          <p:nvSpPr>
            <p:cNvPr id="17" name="フリーフォーム 16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図形グループ 25"/>
          <p:cNvGrpSpPr/>
          <p:nvPr/>
        </p:nvGrpSpPr>
        <p:grpSpPr>
          <a:xfrm rot="18090868">
            <a:off x="1086456" y="2904141"/>
            <a:ext cx="6590842" cy="587223"/>
            <a:chOff x="3422469" y="282914"/>
            <a:chExt cx="5564777" cy="801303"/>
          </a:xfrm>
        </p:grpSpPr>
        <p:sp>
          <p:nvSpPr>
            <p:cNvPr id="27" name="フリーフォーム 26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円/楕円 28"/>
          <p:cNvSpPr/>
          <p:nvPr/>
        </p:nvSpPr>
        <p:spPr>
          <a:xfrm>
            <a:off x="8945325" y="563513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3217442" y="5692041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98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 flipH="1">
            <a:off x="2899226" y="545777"/>
            <a:ext cx="3429831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023362" y="-100507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6745" y="613982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00086" y="587204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85390" y="599513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899228" y="2388020"/>
            <a:ext cx="4547428" cy="3776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10212" y="1800798"/>
            <a:ext cx="591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2887726" y="6164429"/>
            <a:ext cx="6882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 flipV="1">
            <a:off x="6329059" y="545777"/>
            <a:ext cx="3441330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6329058" y="545778"/>
            <a:ext cx="1056480" cy="5618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図形グループ 15"/>
          <p:cNvGrpSpPr/>
          <p:nvPr/>
        </p:nvGrpSpPr>
        <p:grpSpPr>
          <a:xfrm rot="10800000">
            <a:off x="2899224" y="6137376"/>
            <a:ext cx="6871163" cy="587223"/>
            <a:chOff x="3422469" y="282914"/>
            <a:chExt cx="5564777" cy="801303"/>
          </a:xfrm>
        </p:grpSpPr>
        <p:sp>
          <p:nvSpPr>
            <p:cNvPr id="17" name="フリーフォーム 16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図形グループ 25"/>
          <p:cNvGrpSpPr/>
          <p:nvPr/>
        </p:nvGrpSpPr>
        <p:grpSpPr>
          <a:xfrm rot="18090868">
            <a:off x="1086456" y="2904141"/>
            <a:ext cx="6590842" cy="587223"/>
            <a:chOff x="3422469" y="282914"/>
            <a:chExt cx="5564777" cy="801303"/>
          </a:xfrm>
        </p:grpSpPr>
        <p:sp>
          <p:nvSpPr>
            <p:cNvPr id="27" name="フリーフォーム 26"/>
            <p:cNvSpPr/>
            <p:nvPr/>
          </p:nvSpPr>
          <p:spPr>
            <a:xfrm>
              <a:off x="3422469" y="515341"/>
              <a:ext cx="5564777" cy="568876"/>
            </a:xfrm>
            <a:custGeom>
              <a:avLst/>
              <a:gdLst>
                <a:gd name="connsiteX0" fmla="*/ 0 w 5564777"/>
                <a:gd name="connsiteY0" fmla="*/ 529688 h 568876"/>
                <a:gd name="connsiteX1" fmla="*/ 1515291 w 5564777"/>
                <a:gd name="connsiteY1" fmla="*/ 124739 h 568876"/>
                <a:gd name="connsiteX2" fmla="*/ 2965268 w 5564777"/>
                <a:gd name="connsiteY2" fmla="*/ 7174 h 568876"/>
                <a:gd name="connsiteX3" fmla="*/ 4585062 w 5564777"/>
                <a:gd name="connsiteY3" fmla="*/ 294556 h 568876"/>
                <a:gd name="connsiteX4" fmla="*/ 5564777 w 5564777"/>
                <a:gd name="connsiteY4" fmla="*/ 568876 h 56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777" h="568876">
                  <a:moveTo>
                    <a:pt x="0" y="529688"/>
                  </a:moveTo>
                  <a:cubicBezTo>
                    <a:pt x="510540" y="370756"/>
                    <a:pt x="1021080" y="211825"/>
                    <a:pt x="1515291" y="124739"/>
                  </a:cubicBezTo>
                  <a:cubicBezTo>
                    <a:pt x="2009502" y="37653"/>
                    <a:pt x="2453640" y="-21129"/>
                    <a:pt x="2965268" y="7174"/>
                  </a:cubicBezTo>
                  <a:cubicBezTo>
                    <a:pt x="3476896" y="35477"/>
                    <a:pt x="4151811" y="200939"/>
                    <a:pt x="4585062" y="294556"/>
                  </a:cubicBezTo>
                  <a:cubicBezTo>
                    <a:pt x="5018314" y="388173"/>
                    <a:pt x="5564777" y="568876"/>
                    <a:pt x="5564777" y="56887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6219789" y="282914"/>
              <a:ext cx="0" cy="38859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円/楕円 28"/>
          <p:cNvSpPr/>
          <p:nvPr/>
        </p:nvSpPr>
        <p:spPr>
          <a:xfrm>
            <a:off x="8945325" y="5635135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3217442" y="5692041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2896790" y="5601422"/>
            <a:ext cx="4483876" cy="580922"/>
            <a:chOff x="3419061" y="432869"/>
            <a:chExt cx="3677478" cy="58092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リーフォーム 33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 rot="3489347">
            <a:off x="6648562" y="3826384"/>
            <a:ext cx="4433954" cy="580922"/>
            <a:chOff x="3419061" y="432869"/>
            <a:chExt cx="3677478" cy="580922"/>
          </a:xfrm>
        </p:grpSpPr>
        <p:cxnSp>
          <p:nvCxnSpPr>
            <p:cNvPr id="36" name="直線コネクタ 3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フリーフォーム 3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43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/>
        </p:nvCxnSpPr>
        <p:spPr>
          <a:xfrm>
            <a:off x="7097687" y="5944482"/>
            <a:ext cx="3696113" cy="53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7229801" flipH="1" flipV="1">
            <a:off x="5146175" y="3265132"/>
            <a:ext cx="5590615" cy="17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7229801" flipH="1">
            <a:off x="7505404" y="1551386"/>
            <a:ext cx="4558566" cy="350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303690" y="-20322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30273" y="6183663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51894" y="-20321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7614" y="5758509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7847" y="5949937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657686" y="5944482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 flipH="1">
            <a:off x="975609" y="608330"/>
            <a:ext cx="3429831" cy="5618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964110" y="6163886"/>
            <a:ext cx="4497811" cy="63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 flipV="1">
            <a:off x="4405441" y="608331"/>
            <a:ext cx="1056480" cy="5618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84916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88</Words>
  <Application>Microsoft Macintosh PowerPoint</Application>
  <PresentationFormat>ワイド画面</PresentationFormat>
  <Paragraphs>88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Arial</vt:lpstr>
      <vt:lpstr>MS PMincho</vt:lpstr>
      <vt:lpstr>Yu Gothic</vt:lpstr>
      <vt:lpstr>Yu Gothic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 Takemori</dc:creator>
  <cp:lastModifiedBy>Ken Takemori</cp:lastModifiedBy>
  <cp:revision>21</cp:revision>
  <cp:lastPrinted>2017-12-09T09:29:07Z</cp:lastPrinted>
  <dcterms:created xsi:type="dcterms:W3CDTF">2017-10-09T21:41:46Z</dcterms:created>
  <dcterms:modified xsi:type="dcterms:W3CDTF">2018-01-06T02:23:38Z</dcterms:modified>
</cp:coreProperties>
</file>