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63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143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09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924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14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32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16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60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2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156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A1F7-9CF6-40F1-9805-07B9B302FD14}" type="datetimeFigureOut">
              <a:rPr lang="en-CA" smtClean="0"/>
              <a:t>2016-11-30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A034D-6CCF-4B63-B2F6-3BD22865B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27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42" y="1238955"/>
            <a:ext cx="5225344" cy="522534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44291" y="1702979"/>
            <a:ext cx="42776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One Tap Shots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5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9817" y="619247"/>
            <a:ext cx="75057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Introduction and Proposal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2801" y="1964267"/>
            <a:ext cx="9728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This project was proposed as a small Liquid dispensary with a LCD touch screen.</a:t>
            </a:r>
          </a:p>
          <a:p>
            <a:r>
              <a:rPr lang="en-CA" dirty="0" smtClean="0"/>
              <a:t>This was a project that stemmed from an idea of extending our learning if programming </a:t>
            </a:r>
          </a:p>
          <a:p>
            <a:r>
              <a:rPr lang="en-CA" dirty="0" smtClean="0"/>
              <a:t>and circuitry and applying it to a past time of many others.  The final project is to have a LCD </a:t>
            </a:r>
          </a:p>
          <a:p>
            <a:r>
              <a:rPr lang="en-CA" dirty="0" smtClean="0"/>
              <a:t>screen to display possible selections to dispense at the touch of the screen and give exact amounts </a:t>
            </a:r>
          </a:p>
          <a:p>
            <a:r>
              <a:rPr lang="en-CA" dirty="0" smtClean="0"/>
              <a:t>Every time depending on selection.  Originally an alcoholic dispenser for single or double ounce shots.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58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621" y="856313"/>
            <a:ext cx="218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Budget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0621" y="1779643"/>
            <a:ext cx="79547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Raspberry Pi - $44.99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Micro SD 16GB – $9.99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5V Adaptor for Raspberry Pi - $12.99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9” LCD touch screen w/ Driver board and cables - $60US   -- $75.50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Peristaltic liquid pumps  x2 – $24.95 </a:t>
            </a:r>
            <a:r>
              <a:rPr lang="en-CA" dirty="0" err="1" smtClean="0"/>
              <a:t>ea</a:t>
            </a:r>
            <a:r>
              <a:rPr lang="en-CA" dirty="0" smtClean="0"/>
              <a:t> - $49.90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Water Sensor x 2– 6.99 </a:t>
            </a:r>
            <a:r>
              <a:rPr lang="en-CA" dirty="0" err="1" smtClean="0"/>
              <a:t>ea</a:t>
            </a:r>
            <a:r>
              <a:rPr lang="en-CA" dirty="0" smtClean="0"/>
              <a:t> $14US – $17.50 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Estimated total $200-$220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Subtotal – $210.87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Shipping - $30 – 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Tax	~= $30-40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Total $280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Over Budget by $60 - 80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98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790" y="901469"/>
            <a:ext cx="2735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Schedule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0133" y="2212622"/>
            <a:ext cx="48133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Schedule was not 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Behind schedule by roughly 2-3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 smtClean="0"/>
              <a:t>Reasons for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Delay of hardware parts for building of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Missing main component (Raspberry 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Design of case not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Proto lab schedule complications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Personal time constraint complications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43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6756" y="698268"/>
            <a:ext cx="3389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Build Video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22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6010" y="483780"/>
            <a:ext cx="9481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Relevant Knowledge and Courses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" y="2302933"/>
            <a:ext cx="4921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Fundamental knowledge of Java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Reliance on circuitry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Understanding of microcontroller programming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3815644"/>
            <a:ext cx="34958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Relevant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Electric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Electronic Devices and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Programming Techniques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Embedded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Digital and Interface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50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254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Tudo</dc:creator>
  <cp:lastModifiedBy>Kenneth Tudo</cp:lastModifiedBy>
  <cp:revision>9</cp:revision>
  <dcterms:created xsi:type="dcterms:W3CDTF">2016-11-30T05:59:28Z</dcterms:created>
  <dcterms:modified xsi:type="dcterms:W3CDTF">2016-11-30T09:37:29Z</dcterms:modified>
</cp:coreProperties>
</file>