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5"/>
  </p:notesMasterIdLst>
  <p:sldIdLst>
    <p:sldId id="256" r:id="rId2"/>
    <p:sldId id="258" r:id="rId3"/>
    <p:sldId id="282" r:id="rId4"/>
    <p:sldId id="257" r:id="rId5"/>
    <p:sldId id="276" r:id="rId6"/>
    <p:sldId id="277" r:id="rId7"/>
    <p:sldId id="278" r:id="rId8"/>
    <p:sldId id="279" r:id="rId9"/>
    <p:sldId id="280" r:id="rId10"/>
    <p:sldId id="281" r:id="rId11"/>
    <p:sldId id="283" r:id="rId12"/>
    <p:sldId id="284" r:id="rId13"/>
    <p:sldId id="285" r:id="rId14"/>
    <p:sldId id="286" r:id="rId15"/>
    <p:sldId id="287" r:id="rId16"/>
    <p:sldId id="288" r:id="rId17"/>
    <p:sldId id="289" r:id="rId18"/>
    <p:sldId id="290" r:id="rId19"/>
    <p:sldId id="291" r:id="rId20"/>
    <p:sldId id="292" r:id="rId21"/>
    <p:sldId id="293" r:id="rId22"/>
    <p:sldId id="294" r:id="rId23"/>
    <p:sldId id="295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26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DA8E8A-B56B-4C26-9712-905CFBD79144}" type="datetimeFigureOut">
              <a:rPr lang="en-GB" smtClean="0"/>
              <a:t>29/06/2022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26CDFC-FEB8-4CD8-BAF4-B809C42F09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76662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6/29/2022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Creating </a:t>
            </a:r>
            <a:r>
              <a:rPr lang="en-GB" dirty="0"/>
              <a:t>a JSF-enabled Web Application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49511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065" y="11087"/>
            <a:ext cx="8596668" cy="731520"/>
          </a:xfrm>
        </p:spPr>
        <p:txBody>
          <a:bodyPr/>
          <a:lstStyle/>
          <a:p>
            <a:r>
              <a:rPr lang="en-GB" dirty="0"/>
              <a:t>Configuring Tomcat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6374" y="742607"/>
            <a:ext cx="8596668" cy="4700242"/>
          </a:xfrm>
        </p:spPr>
        <p:txBody>
          <a:bodyPr>
            <a:normAutofit/>
          </a:bodyPr>
          <a:lstStyle/>
          <a:p>
            <a:r>
              <a:rPr lang="en-GB" sz="2800" dirty="0"/>
              <a:t>Starting the server. Right Click on the server and “Start”. Check the console output. Make sure the server starts.</a:t>
            </a:r>
          </a:p>
          <a:p>
            <a:pPr marL="0" indent="0">
              <a:buNone/>
            </a:pPr>
            <a:endParaRPr lang="en-GB" sz="2800" dirty="0"/>
          </a:p>
          <a:p>
            <a:endParaRPr lang="en-GB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308" y="2208691"/>
            <a:ext cx="4724400" cy="37433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4708" y="3025050"/>
            <a:ext cx="6737196" cy="2060517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V="1">
            <a:off x="2943616" y="3557392"/>
            <a:ext cx="1780783" cy="237994"/>
          </a:xfrm>
          <a:prstGeom prst="straightConnector1">
            <a:avLst/>
          </a:prstGeom>
          <a:ln w="857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866377" y="5952016"/>
            <a:ext cx="66387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See video #1.Configure Tomcat</a:t>
            </a:r>
          </a:p>
        </p:txBody>
      </p:sp>
    </p:spTree>
    <p:extLst>
      <p:ext uri="{BB962C8B-B14F-4D97-AF65-F5344CB8AC3E}">
        <p14:creationId xmlns:p14="http://schemas.microsoft.com/office/powerpoint/2010/main" val="23264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065" y="11087"/>
            <a:ext cx="8596668" cy="731520"/>
          </a:xfrm>
        </p:spPr>
        <p:txBody>
          <a:bodyPr/>
          <a:lstStyle/>
          <a:p>
            <a:r>
              <a:rPr lang="en-GB" dirty="0"/>
              <a:t>Create a Simple Maven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6374" y="742607"/>
            <a:ext cx="8596668" cy="470024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sz="2800" dirty="0"/>
          </a:p>
          <a:p>
            <a:r>
              <a:rPr lang="en-GB" sz="2800" dirty="0"/>
              <a:t>File -&gt; New -&gt; Maven Project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866377" y="5952016"/>
            <a:ext cx="66387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See video #2.MavenDeploy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398" y="1916481"/>
            <a:ext cx="6191880" cy="3428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4639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065" y="11087"/>
            <a:ext cx="8596668" cy="731520"/>
          </a:xfrm>
        </p:spPr>
        <p:txBody>
          <a:bodyPr/>
          <a:lstStyle/>
          <a:p>
            <a:r>
              <a:rPr lang="en-GB" dirty="0"/>
              <a:t>Create a Simple Maven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6374" y="742607"/>
            <a:ext cx="8596668" cy="470024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sz="2800" dirty="0"/>
          </a:p>
          <a:p>
            <a:r>
              <a:rPr lang="en-GB" sz="2800" dirty="0"/>
              <a:t>Skip archetype selection</a:t>
            </a:r>
          </a:p>
          <a:p>
            <a:endParaRPr lang="en-GB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1866377" y="5952016"/>
            <a:ext cx="66387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See video #2.MavenDeploy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3144" y="1964303"/>
            <a:ext cx="5257800" cy="330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1016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065" y="11087"/>
            <a:ext cx="8596668" cy="731520"/>
          </a:xfrm>
        </p:spPr>
        <p:txBody>
          <a:bodyPr/>
          <a:lstStyle/>
          <a:p>
            <a:r>
              <a:rPr lang="en-GB" dirty="0"/>
              <a:t>Create a Simple Maven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6374" y="742607"/>
            <a:ext cx="8596668" cy="470024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sz="2800" dirty="0"/>
          </a:p>
          <a:p>
            <a:r>
              <a:rPr lang="en-GB" sz="2800" dirty="0"/>
              <a:t>Choose packaging type war</a:t>
            </a:r>
          </a:p>
          <a:p>
            <a:endParaRPr lang="en-GB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1866377" y="5952016"/>
            <a:ext cx="66387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See video #2.MavenDeploy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065" y="1837216"/>
            <a:ext cx="558165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2088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065" y="11087"/>
            <a:ext cx="8596668" cy="731520"/>
          </a:xfrm>
        </p:spPr>
        <p:txBody>
          <a:bodyPr/>
          <a:lstStyle/>
          <a:p>
            <a:r>
              <a:rPr lang="en-GB" dirty="0"/>
              <a:t>Create a Simple Maven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6374" y="742607"/>
            <a:ext cx="8596668" cy="4700242"/>
          </a:xfrm>
        </p:spPr>
        <p:txBody>
          <a:bodyPr>
            <a:normAutofit/>
          </a:bodyPr>
          <a:lstStyle/>
          <a:p>
            <a:r>
              <a:rPr lang="en-GB" sz="2800" dirty="0"/>
              <a:t>pom.xml is available on Moodle</a:t>
            </a:r>
          </a:p>
          <a:p>
            <a:endParaRPr lang="en-GB" sz="2800" dirty="0"/>
          </a:p>
          <a:p>
            <a:endParaRPr lang="en-GB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1866377" y="5952016"/>
            <a:ext cx="66387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See video #2.MavenDeploy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05D955-3D7E-4C86-87BA-A111ABC81C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0866" y="1660275"/>
            <a:ext cx="5589587" cy="4291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4341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065" y="11087"/>
            <a:ext cx="8596668" cy="731520"/>
          </a:xfrm>
        </p:spPr>
        <p:txBody>
          <a:bodyPr/>
          <a:lstStyle/>
          <a:p>
            <a:r>
              <a:rPr lang="en-GB" dirty="0"/>
              <a:t>Create a Simple Maven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6374" y="742607"/>
            <a:ext cx="8596668" cy="4700242"/>
          </a:xfrm>
        </p:spPr>
        <p:txBody>
          <a:bodyPr>
            <a:normAutofit/>
          </a:bodyPr>
          <a:lstStyle/>
          <a:p>
            <a:r>
              <a:rPr lang="en-GB" sz="2800" dirty="0"/>
              <a:t>Add .html file into the </a:t>
            </a:r>
            <a:r>
              <a:rPr lang="en-GB" sz="2800" dirty="0" err="1"/>
              <a:t>webapp</a:t>
            </a:r>
            <a:r>
              <a:rPr lang="en-GB" sz="2800" dirty="0"/>
              <a:t> folder and Run on Server.</a:t>
            </a:r>
          </a:p>
          <a:p>
            <a:endParaRPr lang="en-GB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1866377" y="5952016"/>
            <a:ext cx="66387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See video #2.MavenDeploy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0093" y="1780066"/>
            <a:ext cx="5724525" cy="41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7624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065" y="11087"/>
            <a:ext cx="8596668" cy="731520"/>
          </a:xfrm>
        </p:spPr>
        <p:txBody>
          <a:bodyPr/>
          <a:lstStyle/>
          <a:p>
            <a:r>
              <a:rPr lang="en-GB" dirty="0"/>
              <a:t>Create a JSF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6374" y="742607"/>
            <a:ext cx="8596668" cy="4700242"/>
          </a:xfrm>
        </p:spPr>
        <p:txBody>
          <a:bodyPr>
            <a:normAutofit/>
          </a:bodyPr>
          <a:lstStyle/>
          <a:p>
            <a:r>
              <a:rPr lang="en-GB" sz="2800" dirty="0"/>
              <a:t>Note pom.xml from tomcat-app includes two dependencies.</a:t>
            </a:r>
          </a:p>
          <a:p>
            <a:endParaRPr lang="en-GB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1866377" y="5952016"/>
            <a:ext cx="66387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See video #3. JSF Application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348" y="2162174"/>
            <a:ext cx="8073677" cy="3567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1169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065" y="11087"/>
            <a:ext cx="8596668" cy="731520"/>
          </a:xfrm>
        </p:spPr>
        <p:txBody>
          <a:bodyPr/>
          <a:lstStyle/>
          <a:p>
            <a:r>
              <a:rPr lang="en-GB" dirty="0"/>
              <a:t>Create a JSF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6374" y="742607"/>
            <a:ext cx="8596668" cy="4700242"/>
          </a:xfrm>
        </p:spPr>
        <p:txBody>
          <a:bodyPr>
            <a:normAutofit/>
          </a:bodyPr>
          <a:lstStyle/>
          <a:p>
            <a:r>
              <a:rPr lang="en-GB" sz="2800" dirty="0"/>
              <a:t>Update the pom.xml from tomcat-app to change the build</a:t>
            </a:r>
          </a:p>
          <a:p>
            <a:endParaRPr lang="en-GB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1866377" y="5952016"/>
            <a:ext cx="66387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See video #3. JSF Application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968" y="1742357"/>
            <a:ext cx="8451480" cy="4087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2791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065" y="11087"/>
            <a:ext cx="8596668" cy="731520"/>
          </a:xfrm>
        </p:spPr>
        <p:txBody>
          <a:bodyPr/>
          <a:lstStyle/>
          <a:p>
            <a:r>
              <a:rPr lang="en-GB" dirty="0"/>
              <a:t>Create a JSF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6373" y="742607"/>
            <a:ext cx="10631999" cy="4700242"/>
          </a:xfrm>
        </p:spPr>
        <p:txBody>
          <a:bodyPr>
            <a:normAutofit/>
          </a:bodyPr>
          <a:lstStyle/>
          <a:p>
            <a:r>
              <a:rPr lang="en-GB" sz="2800" dirty="0"/>
              <a:t>Add the folder WEB-INF into </a:t>
            </a:r>
            <a:r>
              <a:rPr lang="en-GB" sz="2800" dirty="0" err="1"/>
              <a:t>webapp</a:t>
            </a:r>
            <a:r>
              <a:rPr lang="en-GB" sz="2800" dirty="0"/>
              <a:t> and drop in the files beans.xml, faces-config.xml and web.xml.</a:t>
            </a:r>
          </a:p>
          <a:p>
            <a:endParaRPr lang="en-GB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4162587" y="5881981"/>
            <a:ext cx="66387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See video #3. JSF Application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373" y="1774751"/>
            <a:ext cx="3849209" cy="496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8984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065" y="11087"/>
            <a:ext cx="8596668" cy="731520"/>
          </a:xfrm>
        </p:spPr>
        <p:txBody>
          <a:bodyPr/>
          <a:lstStyle/>
          <a:p>
            <a:r>
              <a:rPr lang="en-GB" dirty="0"/>
              <a:t>Create a JSF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6373" y="742607"/>
            <a:ext cx="10631999" cy="4700242"/>
          </a:xfrm>
        </p:spPr>
        <p:txBody>
          <a:bodyPr>
            <a:normAutofit/>
          </a:bodyPr>
          <a:lstStyle/>
          <a:p>
            <a:r>
              <a:rPr lang="en-GB" sz="2800" dirty="0"/>
              <a:t>Add the files </a:t>
            </a:r>
            <a:r>
              <a:rPr lang="en-GB" sz="2800" dirty="0" err="1"/>
              <a:t>hello.xhtml</a:t>
            </a:r>
            <a:r>
              <a:rPr lang="en-GB" sz="2800" dirty="0"/>
              <a:t> and </a:t>
            </a:r>
            <a:r>
              <a:rPr lang="en-GB" sz="2800" dirty="0" err="1"/>
              <a:t>welcome.xhtml</a:t>
            </a:r>
            <a:endParaRPr lang="en-GB" sz="2800" dirty="0"/>
          </a:p>
          <a:p>
            <a:endParaRPr lang="en-GB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4162587" y="5881981"/>
            <a:ext cx="66387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See video #3. JSF Application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474" y="1474127"/>
            <a:ext cx="8839200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690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1520"/>
          </a:xfrm>
        </p:spPr>
        <p:txBody>
          <a:bodyPr/>
          <a:lstStyle/>
          <a:p>
            <a:r>
              <a:rPr lang="en-GB" dirty="0"/>
              <a:t>Configuration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41121"/>
            <a:ext cx="8596668" cy="4700242"/>
          </a:xfrm>
        </p:spPr>
        <p:txBody>
          <a:bodyPr>
            <a:normAutofit/>
          </a:bodyPr>
          <a:lstStyle/>
          <a:p>
            <a:r>
              <a:rPr lang="en-GB" sz="3200" dirty="0"/>
              <a:t>Tomcat 8 or 9,</a:t>
            </a:r>
          </a:p>
          <a:p>
            <a:r>
              <a:rPr lang="en-GB" sz="3200" dirty="0"/>
              <a:t>Java 8,</a:t>
            </a:r>
          </a:p>
          <a:p>
            <a:r>
              <a:rPr lang="en-GB" sz="3200" dirty="0"/>
              <a:t>JSF 2.2</a:t>
            </a:r>
          </a:p>
        </p:txBody>
      </p:sp>
    </p:spTree>
    <p:extLst>
      <p:ext uri="{BB962C8B-B14F-4D97-AF65-F5344CB8AC3E}">
        <p14:creationId xmlns:p14="http://schemas.microsoft.com/office/powerpoint/2010/main" val="14211591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065" y="11087"/>
            <a:ext cx="8596668" cy="731520"/>
          </a:xfrm>
        </p:spPr>
        <p:txBody>
          <a:bodyPr/>
          <a:lstStyle/>
          <a:p>
            <a:r>
              <a:rPr lang="en-GB" dirty="0"/>
              <a:t>Create a JSF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6373" y="742607"/>
            <a:ext cx="10631999" cy="4700242"/>
          </a:xfrm>
        </p:spPr>
        <p:txBody>
          <a:bodyPr>
            <a:normAutofit/>
          </a:bodyPr>
          <a:lstStyle/>
          <a:p>
            <a:r>
              <a:rPr lang="en-GB" sz="2800" dirty="0"/>
              <a:t>Add the files </a:t>
            </a:r>
            <a:r>
              <a:rPr lang="en-GB" sz="2800" dirty="0" err="1"/>
              <a:t>hello.xhtml</a:t>
            </a:r>
            <a:r>
              <a:rPr lang="en-GB" sz="2800" dirty="0"/>
              <a:t> and </a:t>
            </a:r>
            <a:r>
              <a:rPr lang="en-GB" sz="2800" dirty="0" err="1"/>
              <a:t>welcome.xhtml</a:t>
            </a:r>
            <a:endParaRPr lang="en-GB" sz="2800" dirty="0"/>
          </a:p>
          <a:p>
            <a:endParaRPr lang="en-GB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4162587" y="5881981"/>
            <a:ext cx="66387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See video #3. JSF Application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040" y="1530388"/>
            <a:ext cx="6625094" cy="4132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8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065" y="11087"/>
            <a:ext cx="8596668" cy="731520"/>
          </a:xfrm>
        </p:spPr>
        <p:txBody>
          <a:bodyPr/>
          <a:lstStyle/>
          <a:p>
            <a:r>
              <a:rPr lang="en-GB" dirty="0"/>
              <a:t>Create a JSF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6373" y="742607"/>
            <a:ext cx="10631999" cy="4700242"/>
          </a:xfrm>
        </p:spPr>
        <p:txBody>
          <a:bodyPr>
            <a:normAutofit/>
          </a:bodyPr>
          <a:lstStyle/>
          <a:p>
            <a:r>
              <a:rPr lang="en-GB" sz="2800" dirty="0"/>
              <a:t>In the java folder, create a package called </a:t>
            </a:r>
            <a:r>
              <a:rPr lang="en-GB" sz="2800" dirty="0" err="1"/>
              <a:t>com.demo</a:t>
            </a:r>
            <a:r>
              <a:rPr lang="en-GB" sz="2800" dirty="0"/>
              <a:t> and add the file HelloBean.java</a:t>
            </a:r>
          </a:p>
          <a:p>
            <a:endParaRPr lang="en-GB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4162587" y="5881981"/>
            <a:ext cx="66387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See video #3. JSF Application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84" y="1850459"/>
            <a:ext cx="4696934" cy="268396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6555" y="1328049"/>
            <a:ext cx="5572125" cy="4114800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V="1">
            <a:off x="3895595" y="2943616"/>
            <a:ext cx="1841326" cy="551146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65933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065" y="11087"/>
            <a:ext cx="8596668" cy="731520"/>
          </a:xfrm>
        </p:spPr>
        <p:txBody>
          <a:bodyPr/>
          <a:lstStyle/>
          <a:p>
            <a:r>
              <a:rPr lang="en-GB" dirty="0"/>
              <a:t>Create a JSF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6373" y="742607"/>
            <a:ext cx="10631999" cy="4700242"/>
          </a:xfrm>
        </p:spPr>
        <p:txBody>
          <a:bodyPr>
            <a:normAutofit/>
          </a:bodyPr>
          <a:lstStyle/>
          <a:p>
            <a:r>
              <a:rPr lang="en-GB" sz="2800" dirty="0"/>
              <a:t>Run the project on the Server</a:t>
            </a:r>
          </a:p>
          <a:p>
            <a:endParaRPr lang="en-GB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4162587" y="5881981"/>
            <a:ext cx="66387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See video #3. JSF Application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929" y="1444902"/>
            <a:ext cx="4609644" cy="23755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2592" y="3185424"/>
            <a:ext cx="7553325" cy="225742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26065" y="3331923"/>
            <a:ext cx="1990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View Page Source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041742" y="3092728"/>
            <a:ext cx="1440494" cy="76261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1321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065" y="11087"/>
            <a:ext cx="8596668" cy="731520"/>
          </a:xfrm>
        </p:spPr>
        <p:txBody>
          <a:bodyPr/>
          <a:lstStyle/>
          <a:p>
            <a:r>
              <a:rPr lang="en-GB" dirty="0"/>
              <a:t>Create a JSF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6373" y="742607"/>
            <a:ext cx="10631999" cy="4700242"/>
          </a:xfrm>
        </p:spPr>
        <p:txBody>
          <a:bodyPr>
            <a:normAutofit/>
          </a:bodyPr>
          <a:lstStyle/>
          <a:p>
            <a:r>
              <a:rPr lang="en-GB" sz="2800" dirty="0"/>
              <a:t>Run the project on the Server</a:t>
            </a:r>
          </a:p>
          <a:p>
            <a:endParaRPr lang="en-GB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4162587" y="5881981"/>
            <a:ext cx="66387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See video #3. JSF Application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603332" y="2655518"/>
            <a:ext cx="2661116" cy="1340285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E240AAF9-6002-4DDA-BD11-4F78D313B8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60" y="1344473"/>
            <a:ext cx="4876800" cy="11715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EFCCF8C-9285-47EF-BD99-51D117C48A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4917" y="3195818"/>
            <a:ext cx="49911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007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1520"/>
          </a:xfrm>
        </p:spPr>
        <p:txBody>
          <a:bodyPr/>
          <a:lstStyle/>
          <a:p>
            <a:r>
              <a:rPr lang="en-GB" dirty="0"/>
              <a:t>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41121"/>
            <a:ext cx="8596668" cy="470024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sz="3200" dirty="0"/>
              <a:t>Configure Tomcat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/>
              <a:t>Create a Maven project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/>
              <a:t>Run a Simple </a:t>
            </a:r>
            <a:r>
              <a:rPr lang="en-GB" sz="3200" dirty="0" err="1"/>
              <a:t>WebApp</a:t>
            </a:r>
            <a:r>
              <a:rPr lang="en-GB" sz="3200" dirty="0"/>
              <a:t> on Tomcat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/>
              <a:t>Run a Simple JSF Application on Tomcat</a:t>
            </a:r>
          </a:p>
        </p:txBody>
      </p:sp>
    </p:spTree>
    <p:extLst>
      <p:ext uri="{BB962C8B-B14F-4D97-AF65-F5344CB8AC3E}">
        <p14:creationId xmlns:p14="http://schemas.microsoft.com/office/powerpoint/2010/main" val="2478012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065" y="11087"/>
            <a:ext cx="8596668" cy="731520"/>
          </a:xfrm>
        </p:spPr>
        <p:txBody>
          <a:bodyPr/>
          <a:lstStyle/>
          <a:p>
            <a:r>
              <a:rPr lang="en-GB" dirty="0"/>
              <a:t>Configuring Tomcat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6374" y="742607"/>
            <a:ext cx="8596668" cy="4700242"/>
          </a:xfrm>
        </p:spPr>
        <p:txBody>
          <a:bodyPr>
            <a:normAutofit/>
          </a:bodyPr>
          <a:lstStyle/>
          <a:p>
            <a:r>
              <a:rPr lang="en-GB" sz="2800" dirty="0"/>
              <a:t>Download Tomcat 8 or 9 and unzip it.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352" y="1211662"/>
            <a:ext cx="7338961" cy="564633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361832" y="5619516"/>
            <a:ext cx="66387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See video #1.Configure Tomcat</a:t>
            </a:r>
          </a:p>
        </p:txBody>
      </p:sp>
    </p:spTree>
    <p:extLst>
      <p:ext uri="{BB962C8B-B14F-4D97-AF65-F5344CB8AC3E}">
        <p14:creationId xmlns:p14="http://schemas.microsoft.com/office/powerpoint/2010/main" val="2778969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065" y="11087"/>
            <a:ext cx="8596668" cy="731520"/>
          </a:xfrm>
        </p:spPr>
        <p:txBody>
          <a:bodyPr/>
          <a:lstStyle/>
          <a:p>
            <a:r>
              <a:rPr lang="en-GB" dirty="0"/>
              <a:t>Configuring Tomcat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6374" y="742607"/>
            <a:ext cx="8596668" cy="4700242"/>
          </a:xfrm>
        </p:spPr>
        <p:txBody>
          <a:bodyPr>
            <a:normAutofit/>
          </a:bodyPr>
          <a:lstStyle/>
          <a:p>
            <a:r>
              <a:rPr lang="en-GB" sz="2800" dirty="0"/>
              <a:t>Download Tomcat 8 or 9 and unzip it.</a:t>
            </a:r>
          </a:p>
          <a:p>
            <a:endParaRPr lang="en-GB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163" y="1326144"/>
            <a:ext cx="5143500" cy="48482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866377" y="5952016"/>
            <a:ext cx="66387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See video #1.Configure Tomcat</a:t>
            </a:r>
          </a:p>
        </p:txBody>
      </p:sp>
    </p:spTree>
    <p:extLst>
      <p:ext uri="{BB962C8B-B14F-4D97-AF65-F5344CB8AC3E}">
        <p14:creationId xmlns:p14="http://schemas.microsoft.com/office/powerpoint/2010/main" val="737592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065" y="11087"/>
            <a:ext cx="8596668" cy="731520"/>
          </a:xfrm>
        </p:spPr>
        <p:txBody>
          <a:bodyPr/>
          <a:lstStyle/>
          <a:p>
            <a:r>
              <a:rPr lang="en-GB" dirty="0"/>
              <a:t>Configuring Tomcat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6374" y="742607"/>
            <a:ext cx="8596668" cy="4700242"/>
          </a:xfrm>
        </p:spPr>
        <p:txBody>
          <a:bodyPr>
            <a:normAutofit/>
          </a:bodyPr>
          <a:lstStyle/>
          <a:p>
            <a:r>
              <a:rPr lang="en-GB" sz="2800" dirty="0"/>
              <a:t>Open the server view in Eclipse</a:t>
            </a:r>
          </a:p>
          <a:p>
            <a:pPr marL="0" indent="0">
              <a:buNone/>
            </a:pPr>
            <a:endParaRPr lang="en-GB" sz="2800" dirty="0"/>
          </a:p>
          <a:p>
            <a:endParaRPr lang="en-GB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433" y="1345194"/>
            <a:ext cx="4105275" cy="48291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0797" y="2206486"/>
            <a:ext cx="4133850" cy="13716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301409" y="4442791"/>
            <a:ext cx="4434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Initially no servers will be displayed here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6430617" y="2908062"/>
            <a:ext cx="914400" cy="151485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866377" y="5952016"/>
            <a:ext cx="66387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See video #1.Configure Tomcat</a:t>
            </a:r>
          </a:p>
        </p:txBody>
      </p:sp>
    </p:spTree>
    <p:extLst>
      <p:ext uri="{BB962C8B-B14F-4D97-AF65-F5344CB8AC3E}">
        <p14:creationId xmlns:p14="http://schemas.microsoft.com/office/powerpoint/2010/main" val="3377505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065" y="11087"/>
            <a:ext cx="8596668" cy="731520"/>
          </a:xfrm>
        </p:spPr>
        <p:txBody>
          <a:bodyPr/>
          <a:lstStyle/>
          <a:p>
            <a:r>
              <a:rPr lang="en-GB" dirty="0"/>
              <a:t>Configuring Tomcat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6374" y="742607"/>
            <a:ext cx="8596668" cy="4700242"/>
          </a:xfrm>
        </p:spPr>
        <p:txBody>
          <a:bodyPr>
            <a:normAutofit/>
          </a:bodyPr>
          <a:lstStyle/>
          <a:p>
            <a:r>
              <a:rPr lang="en-GB" sz="2800" dirty="0"/>
              <a:t>Right Click on Server window and</a:t>
            </a:r>
          </a:p>
          <a:p>
            <a:pPr marL="0" indent="0">
              <a:buNone/>
            </a:pPr>
            <a:endParaRPr lang="en-GB" sz="2800" dirty="0"/>
          </a:p>
          <a:p>
            <a:endParaRPr lang="en-GB" sz="2800" dirty="0"/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6430617" y="2908062"/>
            <a:ext cx="914400" cy="151485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200" y="1474127"/>
            <a:ext cx="6667500" cy="332422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866377" y="5952016"/>
            <a:ext cx="66387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See video #1.Configure Tomcat</a:t>
            </a:r>
          </a:p>
        </p:txBody>
      </p:sp>
    </p:spTree>
    <p:extLst>
      <p:ext uri="{BB962C8B-B14F-4D97-AF65-F5344CB8AC3E}">
        <p14:creationId xmlns:p14="http://schemas.microsoft.com/office/powerpoint/2010/main" val="3998452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065" y="11087"/>
            <a:ext cx="8596668" cy="731520"/>
          </a:xfrm>
        </p:spPr>
        <p:txBody>
          <a:bodyPr/>
          <a:lstStyle/>
          <a:p>
            <a:r>
              <a:rPr lang="en-GB" dirty="0"/>
              <a:t>Configuring Tomcat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6374" y="742607"/>
            <a:ext cx="8596668" cy="4700242"/>
          </a:xfrm>
        </p:spPr>
        <p:txBody>
          <a:bodyPr>
            <a:normAutofit/>
          </a:bodyPr>
          <a:lstStyle/>
          <a:p>
            <a:r>
              <a:rPr lang="en-GB" sz="2800" dirty="0"/>
              <a:t>Select the Server type and Next</a:t>
            </a:r>
          </a:p>
          <a:p>
            <a:pPr marL="0" indent="0">
              <a:buNone/>
            </a:pPr>
            <a:endParaRPr lang="en-GB" sz="2800" dirty="0"/>
          </a:p>
          <a:p>
            <a:endParaRPr lang="en-GB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6909" y="1355159"/>
            <a:ext cx="5305425" cy="56007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866377" y="5952016"/>
            <a:ext cx="66387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See video #1.Configure Tomcat</a:t>
            </a:r>
          </a:p>
        </p:txBody>
      </p:sp>
    </p:spTree>
    <p:extLst>
      <p:ext uri="{BB962C8B-B14F-4D97-AF65-F5344CB8AC3E}">
        <p14:creationId xmlns:p14="http://schemas.microsoft.com/office/powerpoint/2010/main" val="32388600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065" y="11087"/>
            <a:ext cx="8596668" cy="731520"/>
          </a:xfrm>
        </p:spPr>
        <p:txBody>
          <a:bodyPr/>
          <a:lstStyle/>
          <a:p>
            <a:r>
              <a:rPr lang="en-GB" dirty="0"/>
              <a:t>Configuring Tomcat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6374" y="742607"/>
            <a:ext cx="8596668" cy="4700242"/>
          </a:xfrm>
        </p:spPr>
        <p:txBody>
          <a:bodyPr>
            <a:normAutofit/>
          </a:bodyPr>
          <a:lstStyle/>
          <a:p>
            <a:r>
              <a:rPr lang="en-GB" sz="2800" dirty="0"/>
              <a:t>The Tomcat Installation directory is where you unzipped Tomcat </a:t>
            </a:r>
          </a:p>
          <a:p>
            <a:pPr marL="0" indent="0">
              <a:buNone/>
            </a:pPr>
            <a:endParaRPr lang="en-GB" sz="2800" dirty="0"/>
          </a:p>
          <a:p>
            <a:endParaRPr lang="en-GB" sz="2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5205" y="1962642"/>
            <a:ext cx="5448300" cy="44481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866377" y="5952016"/>
            <a:ext cx="66387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See video #1.Configure Tomcat</a:t>
            </a:r>
          </a:p>
        </p:txBody>
      </p:sp>
    </p:spTree>
    <p:extLst>
      <p:ext uri="{BB962C8B-B14F-4D97-AF65-F5344CB8AC3E}">
        <p14:creationId xmlns:p14="http://schemas.microsoft.com/office/powerpoint/2010/main" val="248749752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620</TotalTime>
  <Words>449</Words>
  <Application>Microsoft Office PowerPoint</Application>
  <PresentationFormat>Widescreen</PresentationFormat>
  <Paragraphs>75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Trebuchet MS</vt:lpstr>
      <vt:lpstr>Wingdings 3</vt:lpstr>
      <vt:lpstr>Facet</vt:lpstr>
      <vt:lpstr>Creating a JSF-enabled Web Application</vt:lpstr>
      <vt:lpstr>Configuration</vt:lpstr>
      <vt:lpstr>Steps</vt:lpstr>
      <vt:lpstr>Configuring Tomcat</vt:lpstr>
      <vt:lpstr>Configuring Tomcat</vt:lpstr>
      <vt:lpstr>Configuring Tomcat</vt:lpstr>
      <vt:lpstr>Configuring Tomcat</vt:lpstr>
      <vt:lpstr>Configuring Tomcat</vt:lpstr>
      <vt:lpstr>Configuring Tomcat</vt:lpstr>
      <vt:lpstr>Configuring Tomcat</vt:lpstr>
      <vt:lpstr>Create a Simple Maven Project</vt:lpstr>
      <vt:lpstr>Create a Simple Maven Project</vt:lpstr>
      <vt:lpstr>Create a Simple Maven Project</vt:lpstr>
      <vt:lpstr>Create a Simple Maven Project</vt:lpstr>
      <vt:lpstr>Create a Simple Maven Project</vt:lpstr>
      <vt:lpstr>Create a JSF Application</vt:lpstr>
      <vt:lpstr>Create a JSF Application</vt:lpstr>
      <vt:lpstr>Create a JSF Application</vt:lpstr>
      <vt:lpstr>Create a JSF Application</vt:lpstr>
      <vt:lpstr>Create a JSF Application</vt:lpstr>
      <vt:lpstr>Create a JSF Application</vt:lpstr>
      <vt:lpstr>Create a JSF Application</vt:lpstr>
      <vt:lpstr>Create a JSF Application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Creating a JSF-enabled Web Application</dc:title>
  <dc:creator>Mary Giblin</dc:creator>
  <cp:lastModifiedBy>Sheila Fallon</cp:lastModifiedBy>
  <cp:revision>58</cp:revision>
  <dcterms:created xsi:type="dcterms:W3CDTF">2015-09-30T09:39:53Z</dcterms:created>
  <dcterms:modified xsi:type="dcterms:W3CDTF">2022-06-29T11:48:58Z</dcterms:modified>
</cp:coreProperties>
</file>