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8" r:id="rId3"/>
    <p:sldId id="259" r:id="rId4"/>
    <p:sldId id="261" r:id="rId5"/>
    <p:sldId id="262" r:id="rId6"/>
    <p:sldId id="781" r:id="rId7"/>
    <p:sldId id="782" r:id="rId8"/>
    <p:sldId id="783" r:id="rId9"/>
    <p:sldId id="784" r:id="rId10"/>
    <p:sldId id="785" r:id="rId11"/>
    <p:sldId id="786" r:id="rId12"/>
    <p:sldId id="787" r:id="rId13"/>
    <p:sldId id="287" r:id="rId14"/>
    <p:sldId id="288" r:id="rId15"/>
    <p:sldId id="289" r:id="rId16"/>
    <p:sldId id="290" r:id="rId17"/>
    <p:sldId id="291" r:id="rId18"/>
    <p:sldId id="380" r:id="rId19"/>
    <p:sldId id="270" r:id="rId20"/>
    <p:sldId id="271" r:id="rId21"/>
    <p:sldId id="272" r:id="rId22"/>
    <p:sldId id="381" r:id="rId23"/>
    <p:sldId id="274" r:id="rId24"/>
    <p:sldId id="276" r:id="rId25"/>
    <p:sldId id="277" r:id="rId26"/>
    <p:sldId id="382" r:id="rId27"/>
    <p:sldId id="279" r:id="rId28"/>
    <p:sldId id="280" r:id="rId29"/>
    <p:sldId id="281" r:id="rId30"/>
    <p:sldId id="282" r:id="rId31"/>
    <p:sldId id="283" r:id="rId32"/>
    <p:sldId id="284" r:id="rId33"/>
    <p:sldId id="286" r:id="rId34"/>
    <p:sldId id="789" r:id="rId35"/>
    <p:sldId id="327" r:id="rId36"/>
    <p:sldId id="413" r:id="rId37"/>
    <p:sldId id="326" r:id="rId38"/>
    <p:sldId id="790" r:id="rId39"/>
    <p:sldId id="793" r:id="rId40"/>
    <p:sldId id="794"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7ED"/>
    <a:srgbClr val="E5376A"/>
    <a:srgbClr val="E537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69501" autoAdjust="0"/>
  </p:normalViewPr>
  <p:slideViewPr>
    <p:cSldViewPr snapToGrid="0">
      <p:cViewPr varScale="1">
        <p:scale>
          <a:sx n="50" d="100"/>
          <a:sy n="50" d="100"/>
        </p:scale>
        <p:origin x="1956" y="54"/>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61.emf"/><Relationship Id="rId1" Type="http://schemas.openxmlformats.org/officeDocument/2006/relationships/image" Target="../media/image60.emf"/><Relationship Id="rId5" Type="http://schemas.openxmlformats.org/officeDocument/2006/relationships/image" Target="../media/image62.wmf"/><Relationship Id="rId4" Type="http://schemas.openxmlformats.org/officeDocument/2006/relationships/image" Target="../media/image5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DFB2C-8EF2-480B-B4F1-D2F5988921DF}" type="datetimeFigureOut">
              <a:rPr lang="en-IE" smtClean="0"/>
              <a:t>18/07/2022</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402309-E1A4-450D-A741-77D4E6D1E7F9}" type="slidenum">
              <a:rPr lang="en-IE" smtClean="0"/>
              <a:t>‹#›</a:t>
            </a:fld>
            <a:endParaRPr lang="en-IE"/>
          </a:p>
        </p:txBody>
      </p:sp>
    </p:spTree>
    <p:extLst>
      <p:ext uri="{BB962C8B-B14F-4D97-AF65-F5344CB8AC3E}">
        <p14:creationId xmlns:p14="http://schemas.microsoft.com/office/powerpoint/2010/main" val="265977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Verdana" panose="020B0604030504040204" pitchFamily="34" charset="0"/>
              </a:rPr>
              <a:t>Ethernet is primarily a group of LAN technologies which are covered in IEEE 802.3  standard. </a:t>
            </a:r>
          </a:p>
          <a:p>
            <a:r>
              <a:rPr lang="en-US" b="0" i="0" dirty="0">
                <a:solidFill>
                  <a:srgbClr val="222222"/>
                </a:solidFill>
                <a:effectLst/>
                <a:latin typeface="Verdana" panose="020B0604030504040204" pitchFamily="34" charset="0"/>
              </a:rPr>
              <a:t>The ethernet is easily maintained and managed and considered to be low-cost network implementation solution. It comes in many variations, 10Base-T ethernet, fast ethernet and gigabit ethernet. </a:t>
            </a:r>
          </a:p>
          <a:p>
            <a:r>
              <a:rPr lang="en-US" b="0" i="0" dirty="0">
                <a:solidFill>
                  <a:srgbClr val="222222"/>
                </a:solidFill>
                <a:effectLst/>
                <a:latin typeface="Verdana" panose="020B0604030504040204" pitchFamily="34" charset="0"/>
              </a:rPr>
              <a:t>The main difference between fast ethernet and gigabit ethernet is the contradicting speed where fast ethernet provides at maximum 100 Mbps of data transmission speed whereas gigabit ethernet offers high-speed data transmission up to 1 Gbps.</a:t>
            </a:r>
          </a:p>
          <a:p>
            <a:endParaRPr lang="en-US" b="0" i="0" dirty="0">
              <a:solidFill>
                <a:srgbClr val="222222"/>
              </a:solidFill>
              <a:effectLst/>
              <a:latin typeface="Verdana" panose="020B0604030504040204" pitchFamily="34" charset="0"/>
            </a:endParaRPr>
          </a:p>
          <a:p>
            <a:r>
              <a:rPr lang="en-US" b="0" i="0" dirty="0">
                <a:solidFill>
                  <a:srgbClr val="222222"/>
                </a:solidFill>
                <a:effectLst/>
                <a:latin typeface="Verdana" panose="020B0604030504040204" pitchFamily="34" charset="0"/>
              </a:rPr>
              <a:t>Fast Ethernet and gigabit ethernet are the types of ethernet where fast ethernet is slower than gigabit ethernet and provide maximum data speed up to 100 Mbps. On the other hand, the gigabit ethernet has extended its speed at maximum to 1 Gbps by improving cabling technology, MAC layer, flow control protocols and quality of service.</a:t>
            </a:r>
          </a:p>
          <a:p>
            <a:endParaRPr lang="en-US" b="0" i="0" dirty="0">
              <a:solidFill>
                <a:srgbClr val="222222"/>
              </a:solidFill>
              <a:effectLst/>
              <a:latin typeface="Verdana" panose="020B0604030504040204" pitchFamily="34" charset="0"/>
            </a:endParaRPr>
          </a:p>
          <a:p>
            <a:r>
              <a:rPr lang="en-US" b="1" i="0" dirty="0">
                <a:solidFill>
                  <a:srgbClr val="202122"/>
                </a:solidFill>
                <a:effectLst/>
                <a:latin typeface="Arial" panose="020B0604020202020204" pitchFamily="34" charset="0"/>
              </a:rPr>
              <a:t>10 Gigabit Ethernet</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10GE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10GbE</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10 GigE</a:t>
            </a:r>
            <a:r>
              <a:rPr lang="en-US" b="0" i="0" dirty="0">
                <a:solidFill>
                  <a:srgbClr val="202122"/>
                </a:solidFill>
                <a:effectLst/>
                <a:latin typeface="Arial" panose="020B0604020202020204" pitchFamily="34" charset="0"/>
              </a:rPr>
              <a:t>) is a group of </a:t>
            </a:r>
            <a:r>
              <a:rPr lang="en-US" b="0" i="0" u="none" strike="noStrike" dirty="0">
                <a:solidFill>
                  <a:srgbClr val="0B0080"/>
                </a:solidFill>
                <a:effectLst/>
                <a:latin typeface="Arial" panose="020B0604020202020204" pitchFamily="34" charset="0"/>
              </a:rPr>
              <a:t>computer networking</a:t>
            </a:r>
            <a:r>
              <a:rPr lang="en-US" b="0" i="0" u="none" strike="noStrike"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technologies for transmitting </a:t>
            </a:r>
            <a:r>
              <a:rPr lang="en-US" b="0" i="0" u="none" strike="noStrike" dirty="0">
                <a:solidFill>
                  <a:srgbClr val="0B0080"/>
                </a:solidFill>
                <a:effectLst/>
                <a:latin typeface="Arial" panose="020B0604020202020204" pitchFamily="34" charset="0"/>
              </a:rPr>
              <a:t>Ethernet frames </a:t>
            </a:r>
            <a:r>
              <a:rPr lang="en-US" b="0" i="0" dirty="0">
                <a:solidFill>
                  <a:srgbClr val="202122"/>
                </a:solidFill>
                <a:effectLst/>
                <a:latin typeface="Arial" panose="020B0604020202020204" pitchFamily="34" charset="0"/>
              </a:rPr>
              <a:t>at a rate of 10 </a:t>
            </a:r>
            <a:r>
              <a:rPr lang="en-US" b="0" i="0" u="none" strike="noStrike" dirty="0">
                <a:solidFill>
                  <a:srgbClr val="0B0080"/>
                </a:solidFill>
                <a:effectLst/>
                <a:latin typeface="Arial" panose="020B0604020202020204" pitchFamily="34" charset="0"/>
              </a:rPr>
              <a:t>gigabits per second</a:t>
            </a:r>
            <a:r>
              <a:rPr lang="en-US" b="0" i="0" dirty="0">
                <a:solidFill>
                  <a:srgbClr val="202122"/>
                </a:solidFill>
                <a:effectLst/>
                <a:latin typeface="Arial" panose="020B0604020202020204" pitchFamily="34" charset="0"/>
              </a:rPr>
              <a:t>. It was first defined by the </a:t>
            </a:r>
            <a:r>
              <a:rPr lang="en-US" b="0" i="0" u="none" strike="noStrike" dirty="0">
                <a:solidFill>
                  <a:srgbClr val="0B0080"/>
                </a:solidFill>
                <a:effectLst/>
                <a:latin typeface="Arial" panose="020B0604020202020204" pitchFamily="34" charset="0"/>
              </a:rPr>
              <a:t>IEEE 802.3ae-2002</a:t>
            </a:r>
            <a:r>
              <a:rPr lang="en-US" b="0" i="0" dirty="0">
                <a:solidFill>
                  <a:srgbClr val="202122"/>
                </a:solidFill>
                <a:effectLst/>
                <a:latin typeface="Arial" panose="020B0604020202020204" pitchFamily="34" charset="0"/>
              </a:rPr>
              <a:t> standard. </a:t>
            </a:r>
          </a:p>
          <a:p>
            <a:r>
              <a:rPr lang="en-US" b="0" i="0" dirty="0">
                <a:solidFill>
                  <a:srgbClr val="202122"/>
                </a:solidFill>
                <a:effectLst/>
                <a:latin typeface="Arial" panose="020B0604020202020204" pitchFamily="34" charset="0"/>
              </a:rPr>
              <a:t>Unlike previous Ethernet standards, 10 Gigabit Ethernet defines only </a:t>
            </a:r>
            <a:r>
              <a:rPr lang="en-US" b="0" i="0" u="none" strike="noStrike" dirty="0">
                <a:solidFill>
                  <a:srgbClr val="0B0080"/>
                </a:solidFill>
                <a:effectLst/>
                <a:latin typeface="Arial" panose="020B0604020202020204" pitchFamily="34" charset="0"/>
              </a:rPr>
              <a:t>full-duplex</a:t>
            </a:r>
            <a:r>
              <a:rPr lang="en-US" b="0" i="0" dirty="0">
                <a:solidFill>
                  <a:srgbClr val="202122"/>
                </a:solidFill>
                <a:effectLst/>
                <a:latin typeface="Arial" panose="020B0604020202020204" pitchFamily="34" charset="0"/>
              </a:rPr>
              <a:t> point-to-point links which are generally connected by </a:t>
            </a:r>
            <a:r>
              <a:rPr lang="en-US" b="0" i="0" u="none" strike="noStrike" dirty="0">
                <a:solidFill>
                  <a:srgbClr val="0B0080"/>
                </a:solidFill>
                <a:effectLst/>
                <a:latin typeface="Arial" panose="020B0604020202020204" pitchFamily="34" charset="0"/>
              </a:rPr>
              <a:t>network switches</a:t>
            </a:r>
            <a:r>
              <a:rPr lang="en-US" b="0" i="0" u="none" strike="noStrike" dirty="0">
                <a:solidFill>
                  <a:srgbClr val="202122"/>
                </a:solidFill>
                <a:effectLst/>
                <a:latin typeface="Arial" panose="020B0604020202020204" pitchFamily="34" charset="0"/>
              </a:rPr>
              <a:t>;</a:t>
            </a:r>
            <a:r>
              <a:rPr lang="en-US" b="0" i="0" dirty="0">
                <a:solidFill>
                  <a:srgbClr val="202122"/>
                </a:solidFill>
                <a:effectLst/>
                <a:latin typeface="Arial" panose="020B0604020202020204" pitchFamily="34" charset="0"/>
              </a:rPr>
              <a:t> shared-medium </a:t>
            </a:r>
            <a:r>
              <a:rPr lang="en-US" b="0" i="0" u="none" strike="noStrike" dirty="0">
                <a:solidFill>
                  <a:srgbClr val="0B0080"/>
                </a:solidFill>
                <a:effectLst/>
                <a:latin typeface="Arial" panose="020B0604020202020204" pitchFamily="34" charset="0"/>
              </a:rPr>
              <a:t>CSMA/CD</a:t>
            </a:r>
            <a:r>
              <a:rPr lang="en-US" b="0" i="0" dirty="0">
                <a:solidFill>
                  <a:srgbClr val="202122"/>
                </a:solidFill>
                <a:effectLst/>
                <a:latin typeface="Arial" panose="020B0604020202020204" pitchFamily="34" charset="0"/>
              </a:rPr>
              <a:t> operation has not been carried over from the previous generations Ethernet standards</a:t>
            </a:r>
            <a:r>
              <a:rPr lang="en-US" b="0" i="0" u="none" strike="noStrike" baseline="30000" dirty="0">
                <a:solidFill>
                  <a:srgbClr val="0B0080"/>
                </a:solidFill>
                <a:effectLst/>
                <a:latin typeface="Arial" panose="020B0604020202020204" pitchFamily="34" charset="0"/>
              </a:rPr>
              <a:t> </a:t>
            </a:r>
            <a:r>
              <a:rPr lang="en-US" b="0" i="0" dirty="0">
                <a:solidFill>
                  <a:srgbClr val="202122"/>
                </a:solidFill>
                <a:effectLst/>
                <a:latin typeface="Arial" panose="020B0604020202020204" pitchFamily="34" charset="0"/>
              </a:rPr>
              <a:t>so half-duplex operation and </a:t>
            </a:r>
            <a:r>
              <a:rPr lang="en-US" b="0" i="0" u="none" strike="noStrike" dirty="0">
                <a:solidFill>
                  <a:srgbClr val="0B0080"/>
                </a:solidFill>
                <a:effectLst/>
                <a:latin typeface="Arial" panose="020B0604020202020204" pitchFamily="34" charset="0"/>
              </a:rPr>
              <a:t>repeater hubs</a:t>
            </a:r>
            <a:r>
              <a:rPr lang="en-US" b="0" i="0" dirty="0">
                <a:solidFill>
                  <a:srgbClr val="202122"/>
                </a:solidFill>
                <a:effectLst/>
                <a:latin typeface="Arial" panose="020B0604020202020204" pitchFamily="34" charset="0"/>
              </a:rPr>
              <a:t> do not exist in 10GbE.</a:t>
            </a:r>
            <a:endParaRPr lang="en-IE" dirty="0"/>
          </a:p>
        </p:txBody>
      </p:sp>
      <p:sp>
        <p:nvSpPr>
          <p:cNvPr id="4" name="Slide Number Placeholder 3"/>
          <p:cNvSpPr>
            <a:spLocks noGrp="1"/>
          </p:cNvSpPr>
          <p:nvPr>
            <p:ph type="sldNum" sz="quarter" idx="5"/>
          </p:nvPr>
        </p:nvSpPr>
        <p:spPr/>
        <p:txBody>
          <a:bodyPr/>
          <a:lstStyle/>
          <a:p>
            <a:fld id="{6D402309-E1A4-450D-A741-77D4E6D1E7F9}" type="slidenum">
              <a:rPr lang="en-IE" smtClean="0"/>
              <a:t>3</a:t>
            </a:fld>
            <a:endParaRPr lang="en-IE"/>
          </a:p>
        </p:txBody>
      </p:sp>
    </p:spTree>
    <p:extLst>
      <p:ext uri="{BB962C8B-B14F-4D97-AF65-F5344CB8AC3E}">
        <p14:creationId xmlns:p14="http://schemas.microsoft.com/office/powerpoint/2010/main" val="3598301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a:extLst>
              <a:ext uri="{FF2B5EF4-FFF2-40B4-BE49-F238E27FC236}">
                <a16:creationId xmlns:a16="http://schemas.microsoft.com/office/drawing/2014/main" id="{15C396DE-6DC2-4FCB-BEF7-A75AFBC6D2D7}"/>
              </a:ext>
            </a:extLst>
          </p:cNvPr>
          <p:cNvSpPr>
            <a:spLocks noGrp="1" noRot="1" noChangeAspect="1" noTextEdit="1"/>
          </p:cNvSpPr>
          <p:nvPr>
            <p:ph type="sldImg"/>
          </p:nvPr>
        </p:nvSpPr>
        <p:spPr>
          <a:ln/>
        </p:spPr>
      </p:sp>
      <p:sp>
        <p:nvSpPr>
          <p:cNvPr id="43010" name="Notes Placeholder 2">
            <a:extLst>
              <a:ext uri="{FF2B5EF4-FFF2-40B4-BE49-F238E27FC236}">
                <a16:creationId xmlns:a16="http://schemas.microsoft.com/office/drawing/2014/main" id="{E27FFFC8-50AC-4870-A2C0-0957081C9F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3011" name="Slide Number Placeholder 3">
            <a:extLst>
              <a:ext uri="{FF2B5EF4-FFF2-40B4-BE49-F238E27FC236}">
                <a16:creationId xmlns:a16="http://schemas.microsoft.com/office/drawing/2014/main" id="{1860E42B-2573-40D7-B521-E10184057F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CD465FAB-EC3F-48E4-A6B5-565E8DC89557}" type="slidenum">
              <a:rPr lang="en-US" altLang="en-US" sz="1300">
                <a:latin typeface="Times New Roman" panose="02020603050405020304" pitchFamily="18" charset="0"/>
              </a:rPr>
              <a:pPr/>
              <a:t>18</a:t>
            </a:fld>
            <a:endParaRPr lang="en-US" altLang="en-US" sz="130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C164D9A1-5DAD-4132-AD33-4BCFC2AD7092}"/>
              </a:ext>
            </a:extLst>
          </p:cNvPr>
          <p:cNvSpPr>
            <a:spLocks noGrp="1" noRot="1" noChangeAspect="1" noTextEdit="1"/>
          </p:cNvSpPr>
          <p:nvPr>
            <p:ph type="sldImg"/>
          </p:nvPr>
        </p:nvSpPr>
        <p:spPr>
          <a:ln/>
        </p:spPr>
      </p:sp>
      <p:sp>
        <p:nvSpPr>
          <p:cNvPr id="45058" name="Notes Placeholder 2">
            <a:extLst>
              <a:ext uri="{FF2B5EF4-FFF2-40B4-BE49-F238E27FC236}">
                <a16:creationId xmlns:a16="http://schemas.microsoft.com/office/drawing/2014/main" id="{7E36F980-A11B-483C-B5B7-9038349F76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5059" name="Slide Number Placeholder 3">
            <a:extLst>
              <a:ext uri="{FF2B5EF4-FFF2-40B4-BE49-F238E27FC236}">
                <a16:creationId xmlns:a16="http://schemas.microsoft.com/office/drawing/2014/main" id="{D7AE2A37-52F8-4286-931F-80435A887A2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06312278-1AEF-4412-91B7-ED7F4561E966}" type="slidenum">
              <a:rPr lang="en-US" altLang="en-US" sz="1300">
                <a:latin typeface="Times New Roman" panose="02020603050405020304" pitchFamily="18" charset="0"/>
              </a:rPr>
              <a:pPr/>
              <a:t>22</a:t>
            </a:fld>
            <a:endParaRPr lang="en-US" altLang="en-US" sz="13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a:extLst>
              <a:ext uri="{FF2B5EF4-FFF2-40B4-BE49-F238E27FC236}">
                <a16:creationId xmlns:a16="http://schemas.microsoft.com/office/drawing/2014/main" id="{83528ED9-ABC1-49C4-9338-C184880EE908}"/>
              </a:ext>
            </a:extLst>
          </p:cNvPr>
          <p:cNvSpPr>
            <a:spLocks noGrp="1" noRot="1" noChangeAspect="1" noTextEdit="1"/>
          </p:cNvSpPr>
          <p:nvPr>
            <p:ph type="sldImg"/>
          </p:nvPr>
        </p:nvSpPr>
        <p:spPr>
          <a:ln/>
        </p:spPr>
      </p:sp>
      <p:sp>
        <p:nvSpPr>
          <p:cNvPr id="47106" name="Notes Placeholder 2">
            <a:extLst>
              <a:ext uri="{FF2B5EF4-FFF2-40B4-BE49-F238E27FC236}">
                <a16:creationId xmlns:a16="http://schemas.microsoft.com/office/drawing/2014/main" id="{B4DEBB0D-E6CE-42CA-B981-A35F4644C0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7107" name="Slide Number Placeholder 3">
            <a:extLst>
              <a:ext uri="{FF2B5EF4-FFF2-40B4-BE49-F238E27FC236}">
                <a16:creationId xmlns:a16="http://schemas.microsoft.com/office/drawing/2014/main" id="{60F4F91C-9544-4180-B767-3529988E5E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F4DC4D02-4250-440C-AAFB-1141529B5FA0}" type="slidenum">
              <a:rPr lang="en-US" altLang="en-US" sz="1300">
                <a:latin typeface="Times New Roman" panose="02020603050405020304" pitchFamily="18" charset="0"/>
              </a:rPr>
              <a:pPr/>
              <a:t>26</a:t>
            </a:fld>
            <a:endParaRPr lang="en-US" altLang="en-US" sz="13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 over :  </a:t>
            </a:r>
            <a:r>
              <a:rPr lang="en-IE" sz="1200" b="0" i="0" kern="1200" dirty="0">
                <a:solidFill>
                  <a:schemeClr val="tx1"/>
                </a:solidFill>
                <a:effectLst/>
                <a:latin typeface="+mn-lt"/>
                <a:ea typeface="+mn-ea"/>
                <a:cs typeface="+mn-cs"/>
              </a:rPr>
              <a:t>a procedure by which a system automatically transfers control to a duplicate system when it detects a fault or failure.</a:t>
            </a:r>
            <a:endParaRPr lang="en-IE" dirty="0"/>
          </a:p>
        </p:txBody>
      </p:sp>
      <p:sp>
        <p:nvSpPr>
          <p:cNvPr id="4" name="Slide Number Placeholder 3"/>
          <p:cNvSpPr>
            <a:spLocks noGrp="1"/>
          </p:cNvSpPr>
          <p:nvPr>
            <p:ph type="sldNum" sz="quarter" idx="10"/>
          </p:nvPr>
        </p:nvSpPr>
        <p:spPr/>
        <p:txBody>
          <a:bodyPr/>
          <a:lstStyle/>
          <a:p>
            <a:fld id="{6D402309-E1A4-450D-A741-77D4E6D1E7F9}" type="slidenum">
              <a:rPr lang="en-IE" smtClean="0"/>
              <a:t>27</a:t>
            </a:fld>
            <a:endParaRPr lang="en-IE"/>
          </a:p>
        </p:txBody>
      </p:sp>
    </p:spTree>
    <p:extLst>
      <p:ext uri="{BB962C8B-B14F-4D97-AF65-F5344CB8AC3E}">
        <p14:creationId xmlns:p14="http://schemas.microsoft.com/office/powerpoint/2010/main" val="2903758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525161"/>
                </a:solidFill>
                <a:effectLst/>
                <a:latin typeface="proxima-nova"/>
              </a:rPr>
              <a:t>Internet speeds are measured by how much data your internet connection can transfer per second, which is </a:t>
            </a:r>
            <a:r>
              <a:rPr lang="en-US" b="0" i="0" u="sng" dirty="0">
                <a:solidFill>
                  <a:srgbClr val="0A80FF"/>
                </a:solidFill>
                <a:effectLst/>
                <a:latin typeface="inherit"/>
              </a:rPr>
              <a:t>megabits of data per second (Mbps)</a:t>
            </a:r>
            <a:r>
              <a:rPr lang="en-US" b="0" i="0" dirty="0">
                <a:solidFill>
                  <a:srgbClr val="525161"/>
                </a:solidFill>
                <a:effectLst/>
                <a:latin typeface="proxima-nova"/>
              </a:rPr>
              <a:t>. </a:t>
            </a:r>
          </a:p>
          <a:p>
            <a:pPr algn="l" fontAlgn="base"/>
            <a:r>
              <a:rPr lang="en-US" b="0" i="0" dirty="0">
                <a:solidFill>
                  <a:srgbClr val="525161"/>
                </a:solidFill>
                <a:effectLst/>
                <a:latin typeface="proxima-nova"/>
              </a:rPr>
              <a:t>The internet speeds you see in Mbps measure the rate at which a provider delivers internet data to and from your home (commonly referred to as download speed).</a:t>
            </a:r>
          </a:p>
          <a:p>
            <a:pPr algn="l" fontAlgn="base"/>
            <a:r>
              <a:rPr lang="en-US" b="0" i="0" dirty="0">
                <a:solidFill>
                  <a:srgbClr val="525161"/>
                </a:solidFill>
                <a:effectLst/>
                <a:latin typeface="proxima-nova"/>
              </a:rPr>
              <a:t>Data also goes in two directions — you download and upload information from the internet, so each internet connection will have download speeds and upload speeds.</a:t>
            </a:r>
          </a:p>
          <a:p>
            <a:pPr algn="l" fontAlgn="base"/>
            <a:endParaRPr lang="en-US" b="0" i="0" dirty="0">
              <a:solidFill>
                <a:srgbClr val="525161"/>
              </a:solidFill>
              <a:effectLst/>
              <a:latin typeface="proxima-nova"/>
            </a:endParaRPr>
          </a:p>
          <a:p>
            <a:pPr algn="l" fontAlgn="base"/>
            <a:r>
              <a:rPr lang="en-US" b="0" i="0" dirty="0">
                <a:solidFill>
                  <a:srgbClr val="525161"/>
                </a:solidFill>
                <a:effectLst/>
                <a:latin typeface="proxima-nova"/>
              </a:rPr>
              <a:t>Download speed refers to how many megabits of data per second it takes to download data from a server in the form of images, videos, text, files and audio. Activities such as listening to music on </a:t>
            </a:r>
            <a:r>
              <a:rPr lang="en-US" b="0" i="0" u="sng" dirty="0">
                <a:solidFill>
                  <a:srgbClr val="0A80FF"/>
                </a:solidFill>
                <a:effectLst/>
                <a:latin typeface="proxima-nova"/>
              </a:rPr>
              <a:t>Spotify</a:t>
            </a:r>
            <a:r>
              <a:rPr lang="en-US" b="0" i="0" dirty="0">
                <a:solidFill>
                  <a:srgbClr val="525161"/>
                </a:solidFill>
                <a:effectLst/>
                <a:latin typeface="proxima-nova"/>
              </a:rPr>
              <a:t>, downloading large files or streaming videos on </a:t>
            </a:r>
            <a:r>
              <a:rPr lang="en-US" b="0" i="0" u="sng" dirty="0">
                <a:solidFill>
                  <a:srgbClr val="0A80FF"/>
                </a:solidFill>
                <a:effectLst/>
                <a:latin typeface="proxima-nova"/>
              </a:rPr>
              <a:t>Netflix</a:t>
            </a:r>
            <a:r>
              <a:rPr lang="en-US" b="0" i="0" dirty="0">
                <a:solidFill>
                  <a:srgbClr val="525161"/>
                </a:solidFill>
                <a:effectLst/>
                <a:latin typeface="proxima-nova"/>
              </a:rPr>
              <a:t> all require you to download data.</a:t>
            </a:r>
          </a:p>
          <a:p>
            <a:pPr algn="l" fontAlgn="base"/>
            <a:endParaRPr lang="en-US" b="0" i="0" dirty="0">
              <a:solidFill>
                <a:srgbClr val="525161"/>
              </a:solidFill>
              <a:effectLst/>
              <a:latin typeface="proxima-nova"/>
            </a:endParaRPr>
          </a:p>
          <a:p>
            <a:r>
              <a:rPr lang="en-US" b="0" i="0" dirty="0">
                <a:solidFill>
                  <a:srgbClr val="525161"/>
                </a:solidFill>
                <a:effectLst/>
                <a:latin typeface="proxima-nova"/>
              </a:rPr>
              <a:t>Upload speed refers to how many megabits of data per second you can send information from your computer to another device or server on the internet. While downloading information is more common, some online activities need data to travel in the opposite direction. Sending emails, playing live tournament-style </a:t>
            </a:r>
            <a:r>
              <a:rPr lang="en-US" b="0" i="0" u="sng" dirty="0">
                <a:solidFill>
                  <a:srgbClr val="0A80FF"/>
                </a:solidFill>
                <a:effectLst/>
                <a:latin typeface="proxima-nova"/>
              </a:rPr>
              <a:t>video games</a:t>
            </a:r>
            <a:r>
              <a:rPr lang="en-US" b="0" i="0" dirty="0">
                <a:solidFill>
                  <a:srgbClr val="525161"/>
                </a:solidFill>
                <a:effectLst/>
                <a:latin typeface="proxima-nova"/>
              </a:rPr>
              <a:t> and </a:t>
            </a:r>
            <a:r>
              <a:rPr lang="en-US" b="0" i="0" u="sng" dirty="0">
                <a:solidFill>
                  <a:srgbClr val="0A80FF"/>
                </a:solidFill>
                <a:effectLst/>
                <a:latin typeface="proxima-nova"/>
              </a:rPr>
              <a:t>video calling</a:t>
            </a:r>
            <a:r>
              <a:rPr lang="en-US" b="0" i="0" dirty="0">
                <a:solidFill>
                  <a:srgbClr val="525161"/>
                </a:solidFill>
                <a:effectLst/>
                <a:latin typeface="proxima-nova"/>
              </a:rPr>
              <a:t> a friend require fast upload speeds for you to send data to someone else’s server.</a:t>
            </a:r>
            <a:endParaRPr lang="en-IE" dirty="0"/>
          </a:p>
        </p:txBody>
      </p:sp>
      <p:sp>
        <p:nvSpPr>
          <p:cNvPr id="4" name="Slide Number Placeholder 3"/>
          <p:cNvSpPr>
            <a:spLocks noGrp="1"/>
          </p:cNvSpPr>
          <p:nvPr>
            <p:ph type="sldNum" sz="quarter" idx="5"/>
          </p:nvPr>
        </p:nvSpPr>
        <p:spPr/>
        <p:txBody>
          <a:bodyPr/>
          <a:lstStyle/>
          <a:p>
            <a:fld id="{6D402309-E1A4-450D-A741-77D4E6D1E7F9}" type="slidenum">
              <a:rPr lang="en-IE" smtClean="0"/>
              <a:t>29</a:t>
            </a:fld>
            <a:endParaRPr lang="en-IE"/>
          </a:p>
        </p:txBody>
      </p:sp>
    </p:spTree>
    <p:extLst>
      <p:ext uri="{BB962C8B-B14F-4D97-AF65-F5344CB8AC3E}">
        <p14:creationId xmlns:p14="http://schemas.microsoft.com/office/powerpoint/2010/main" val="4269077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E8BA7FCA-AD6A-4FF4-9B31-427124586A6A}"/>
              </a:ext>
            </a:extLst>
          </p:cNvPr>
          <p:cNvSpPr>
            <a:spLocks noGrp="1" noRot="1" noChangeAspect="1" noTextEdit="1"/>
          </p:cNvSpPr>
          <p:nvPr>
            <p:ph type="sldImg"/>
          </p:nvPr>
        </p:nvSpPr>
        <p:spPr>
          <a:ln/>
        </p:spPr>
      </p:sp>
      <p:sp>
        <p:nvSpPr>
          <p:cNvPr id="49154" name="Notes Placeholder 2">
            <a:extLst>
              <a:ext uri="{FF2B5EF4-FFF2-40B4-BE49-F238E27FC236}">
                <a16:creationId xmlns:a16="http://schemas.microsoft.com/office/drawing/2014/main" id="{1534C69A-C314-4338-8C14-2BC031794E5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9155" name="Slide Number Placeholder 3">
            <a:extLst>
              <a:ext uri="{FF2B5EF4-FFF2-40B4-BE49-F238E27FC236}">
                <a16:creationId xmlns:a16="http://schemas.microsoft.com/office/drawing/2014/main" id="{6FACC376-59F4-435B-9015-4F3B48E888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F9A92458-5BCC-4593-9BF0-03D71D098230}" type="slidenum">
              <a:rPr lang="en-US" altLang="en-US" sz="1300">
                <a:latin typeface="Times New Roman" panose="02020603050405020304" pitchFamily="18" charset="0"/>
              </a:rPr>
              <a:pPr/>
              <a:t>34</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889004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a:extLst>
              <a:ext uri="{FF2B5EF4-FFF2-40B4-BE49-F238E27FC236}">
                <a16:creationId xmlns:a16="http://schemas.microsoft.com/office/drawing/2014/main" id="{DEEF7799-5CBB-4328-AF39-7F1134B45161}"/>
              </a:ext>
            </a:extLst>
          </p:cNvPr>
          <p:cNvSpPr>
            <a:spLocks noGrp="1" noRot="1" noChangeAspect="1" noTextEdit="1"/>
          </p:cNvSpPr>
          <p:nvPr>
            <p:ph type="sldImg"/>
          </p:nvPr>
        </p:nvSpPr>
        <p:spPr>
          <a:ln/>
        </p:spPr>
      </p:sp>
      <p:sp>
        <p:nvSpPr>
          <p:cNvPr id="51202" name="Notes Placeholder 2">
            <a:extLst>
              <a:ext uri="{FF2B5EF4-FFF2-40B4-BE49-F238E27FC236}">
                <a16:creationId xmlns:a16="http://schemas.microsoft.com/office/drawing/2014/main" id="{1693A180-2F90-491B-A583-DF770EEE1F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1203" name="Slide Number Placeholder 3">
            <a:extLst>
              <a:ext uri="{FF2B5EF4-FFF2-40B4-BE49-F238E27FC236}">
                <a16:creationId xmlns:a16="http://schemas.microsoft.com/office/drawing/2014/main" id="{C27DE44A-CAB7-4BA3-8F90-512A1DF2098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FDA5C636-301D-46FB-B417-8F5EDFFFC4AF}" type="slidenum">
              <a:rPr lang="en-US" altLang="en-US" sz="1300">
                <a:latin typeface="Times New Roman" panose="02020603050405020304" pitchFamily="18" charset="0"/>
              </a:rPr>
              <a:pPr/>
              <a:t>35</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430515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a:extLst>
              <a:ext uri="{FF2B5EF4-FFF2-40B4-BE49-F238E27FC236}">
                <a16:creationId xmlns:a16="http://schemas.microsoft.com/office/drawing/2014/main" id="{9FC166F2-0143-4CC8-B607-67CEE77B8983}"/>
              </a:ext>
            </a:extLst>
          </p:cNvPr>
          <p:cNvSpPr>
            <a:spLocks noGrp="1" noRot="1" noChangeAspect="1" noTextEdit="1"/>
          </p:cNvSpPr>
          <p:nvPr>
            <p:ph type="sldImg"/>
          </p:nvPr>
        </p:nvSpPr>
        <p:spPr>
          <a:ln/>
        </p:spPr>
      </p:sp>
      <p:sp>
        <p:nvSpPr>
          <p:cNvPr id="53250" name="Notes Placeholder 2">
            <a:extLst>
              <a:ext uri="{FF2B5EF4-FFF2-40B4-BE49-F238E27FC236}">
                <a16:creationId xmlns:a16="http://schemas.microsoft.com/office/drawing/2014/main" id="{2CD755D0-7026-4E3B-8191-A1CF832163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3251" name="Slide Number Placeholder 3">
            <a:extLst>
              <a:ext uri="{FF2B5EF4-FFF2-40B4-BE49-F238E27FC236}">
                <a16:creationId xmlns:a16="http://schemas.microsoft.com/office/drawing/2014/main" id="{2BA19064-E6BA-4BAF-8B62-68B5AAC89E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EC3EEFC4-50FE-4195-AD09-181BACDD2AF8}" type="slidenum">
              <a:rPr lang="en-US" altLang="en-US" sz="1300">
                <a:latin typeface="Times New Roman" panose="02020603050405020304" pitchFamily="18" charset="0"/>
              </a:rPr>
              <a:pPr/>
              <a:t>36</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074525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686D14F5-CA3F-42B5-839D-35C9250DC2F7}"/>
              </a:ext>
            </a:extLst>
          </p:cNvPr>
          <p:cNvSpPr>
            <a:spLocks noGrp="1" noRot="1" noChangeAspect="1" noTextEdit="1"/>
          </p:cNvSpPr>
          <p:nvPr>
            <p:ph type="sldImg"/>
          </p:nvPr>
        </p:nvSpPr>
        <p:spPr>
          <a:ln/>
        </p:spPr>
      </p:sp>
      <p:sp>
        <p:nvSpPr>
          <p:cNvPr id="55298" name="Notes Placeholder 2">
            <a:extLst>
              <a:ext uri="{FF2B5EF4-FFF2-40B4-BE49-F238E27FC236}">
                <a16:creationId xmlns:a16="http://schemas.microsoft.com/office/drawing/2014/main" id="{A6BFDBB3-CBF0-461B-8BCA-B2875600DE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5299" name="Slide Number Placeholder 3">
            <a:extLst>
              <a:ext uri="{FF2B5EF4-FFF2-40B4-BE49-F238E27FC236}">
                <a16:creationId xmlns:a16="http://schemas.microsoft.com/office/drawing/2014/main" id="{5944D4A4-97BA-4E9F-A950-D64767B95A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11B3CDB9-B3CD-46B9-A7A1-0F27BFFEFCC3}" type="slidenum">
              <a:rPr lang="en-US" altLang="en-US" sz="1300">
                <a:latin typeface="Times New Roman" panose="02020603050405020304" pitchFamily="18" charset="0"/>
              </a:rPr>
              <a:pPr/>
              <a:t>37</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4116570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D4C5CCDE-B3E1-46CD-AEC0-DF659500FE88}"/>
              </a:ext>
            </a:extLst>
          </p:cNvPr>
          <p:cNvSpPr>
            <a:spLocks noGrp="1" noRot="1" noChangeAspect="1" noTextEdit="1"/>
          </p:cNvSpPr>
          <p:nvPr>
            <p:ph type="sldImg"/>
          </p:nvPr>
        </p:nvSpPr>
        <p:spPr>
          <a:ln/>
        </p:spPr>
      </p:sp>
      <p:sp>
        <p:nvSpPr>
          <p:cNvPr id="57346" name="Notes Placeholder 2">
            <a:extLst>
              <a:ext uri="{FF2B5EF4-FFF2-40B4-BE49-F238E27FC236}">
                <a16:creationId xmlns:a16="http://schemas.microsoft.com/office/drawing/2014/main" id="{6CE66B81-D190-4112-A126-7DAF9889414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7347" name="Slide Number Placeholder 3">
            <a:extLst>
              <a:ext uri="{FF2B5EF4-FFF2-40B4-BE49-F238E27FC236}">
                <a16:creationId xmlns:a16="http://schemas.microsoft.com/office/drawing/2014/main" id="{AAB79108-9417-48D4-812D-B1735ACBE9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2BA01889-49A7-439E-A8C7-EFAB4792C9A3}" type="slidenum">
              <a:rPr lang="en-US" altLang="en-US" sz="1300">
                <a:latin typeface="Times New Roman" panose="02020603050405020304" pitchFamily="18" charset="0"/>
              </a:rPr>
              <a:pPr/>
              <a:t>38</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528490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a:extLst>
              <a:ext uri="{FF2B5EF4-FFF2-40B4-BE49-F238E27FC236}">
                <a16:creationId xmlns:a16="http://schemas.microsoft.com/office/drawing/2014/main" id="{E71FD092-2904-41EB-9707-747714465743}"/>
              </a:ext>
            </a:extLst>
          </p:cNvPr>
          <p:cNvSpPr>
            <a:spLocks noGrp="1" noRot="1" noChangeAspect="1" noTextEdit="1"/>
          </p:cNvSpPr>
          <p:nvPr>
            <p:ph type="sldImg"/>
          </p:nvPr>
        </p:nvSpPr>
        <p:spPr>
          <a:ln/>
        </p:spPr>
      </p:sp>
      <p:sp>
        <p:nvSpPr>
          <p:cNvPr id="63490" name="Notes Placeholder 2">
            <a:extLst>
              <a:ext uri="{FF2B5EF4-FFF2-40B4-BE49-F238E27FC236}">
                <a16:creationId xmlns:a16="http://schemas.microsoft.com/office/drawing/2014/main" id="{53539925-1BC9-4EC4-90AF-4E2A0ADB5D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63491" name="Slide Number Placeholder 3">
            <a:extLst>
              <a:ext uri="{FF2B5EF4-FFF2-40B4-BE49-F238E27FC236}">
                <a16:creationId xmlns:a16="http://schemas.microsoft.com/office/drawing/2014/main" id="{FD993B19-7595-4608-92E1-7841F98531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B5C735DA-6183-4CCF-9006-CD96450B528B}" type="slidenum">
              <a:rPr lang="en-US" altLang="en-US" sz="1300">
                <a:latin typeface="Times New Roman" panose="02020603050405020304" pitchFamily="18" charset="0"/>
              </a:rPr>
              <a:pPr/>
              <a:t>39</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47098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BEAD4EB-EF74-6849-BE06-F7C66DBC48E1}" type="slidenum">
              <a:rPr lang="en-US" smtClean="0">
                <a:latin typeface="Times New Roman" charset="0"/>
              </a:rPr>
              <a:pPr>
                <a:defRPr/>
              </a:pPr>
              <a:t>7</a:t>
            </a:fld>
            <a:endParaRPr lang="en-US" dirty="0">
              <a:latin typeface="Times New Roman"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BB718FBB-1C04-4B4F-A933-2D61F51C2281}" type="slidenum">
              <a:rPr lang="en-US" smtClean="0">
                <a:latin typeface="Times New Roman" charset="0"/>
              </a:rPr>
              <a:pPr>
                <a:defRPr/>
              </a:pPr>
              <a:t>8</a:t>
            </a:fld>
            <a:endParaRPr lang="en-US" dirty="0">
              <a:latin typeface="Times New Roman"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113D69F-0AFE-DC42-AA21-2D2004DBB32C}" type="slidenum">
              <a:rPr lang="en-US" smtClean="0">
                <a:latin typeface="Times New Roman" charset="0"/>
              </a:rPr>
              <a:pPr>
                <a:defRPr/>
              </a:pPr>
              <a:t>9</a:t>
            </a:fld>
            <a:endParaRPr lang="en-US" dirty="0">
              <a:latin typeface="Times New Roman"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10</a:t>
            </a:fld>
            <a:endParaRPr lang="en-US" dirty="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Times New Roman" charset="0"/>
                <a:cs typeface="+mn-cs"/>
              </a:rPr>
              <a:t>Data rates may be increased  by using MIMO technology.</a:t>
            </a:r>
            <a:endParaRPr lang="en-IE" dirty="0"/>
          </a:p>
          <a:p>
            <a:pPr>
              <a:defRPr/>
            </a:pPr>
            <a:endParaRPr lang="en-IE" dirty="0">
              <a:latin typeface="Times New Roman" charset="0"/>
              <a:cs typeface="+mn-cs"/>
            </a:endParaRPr>
          </a:p>
          <a:p>
            <a:pPr>
              <a:defRPr/>
            </a:pPr>
            <a:r>
              <a:rPr lang="en-IE" dirty="0">
                <a:latin typeface="Times New Roman" charset="0"/>
                <a:cs typeface="+mn-cs"/>
              </a:rPr>
              <a:t>Link for information on all 3GPP releases:</a:t>
            </a:r>
          </a:p>
          <a:p>
            <a:pPr>
              <a:defRPr/>
            </a:pPr>
            <a:r>
              <a:rPr lang="en-US" dirty="0">
                <a:latin typeface="Times New Roman" charset="0"/>
                <a:cs typeface="+mn-cs"/>
              </a:rPr>
              <a:t>https://www.3gpp.org/dynareport/SpecList.htm?release=Rel-15&amp;tech=4&amp;ts=1&amp;tr=0</a:t>
            </a:r>
          </a:p>
          <a:p>
            <a:pPr>
              <a:defRPr/>
            </a:pPr>
            <a:endParaRPr lang="en-US" dirty="0">
              <a:latin typeface="Times New Roman" charset="0"/>
              <a:cs typeface="+mn-cs"/>
            </a:endParaRPr>
          </a:p>
          <a:p>
            <a:pPr>
              <a:defRPr/>
            </a:pPr>
            <a:endParaRPr lang="en-US" dirty="0">
              <a:latin typeface="Times New Roman" charset="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D3DD504-8246-6C49-8722-28D2830E7437}" type="slidenum">
              <a:rPr lang="en-US" smtClean="0">
                <a:latin typeface="Times New Roman" charset="0"/>
              </a:rPr>
              <a:pPr>
                <a:defRPr/>
              </a:pPr>
              <a:t>11</a:t>
            </a:fld>
            <a:endParaRPr lang="en-US" dirty="0">
              <a:latin typeface="Times New Roman"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3E358CB3-0175-5F44-B9F8-31B41F72D93C}" type="slidenum">
              <a:rPr lang="en-US" smtClean="0">
                <a:latin typeface="Times New Roman" charset="0"/>
              </a:rPr>
              <a:pPr>
                <a:defRPr/>
              </a:pPr>
              <a:t>12</a:t>
            </a:fld>
            <a:endParaRPr lang="en-US" dirty="0">
              <a:latin typeface="Times New Roman"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IE" sz="1200" b="0" i="0" kern="1200" dirty="0">
                <a:solidFill>
                  <a:schemeClr val="tx1"/>
                </a:solidFill>
                <a:effectLst/>
                <a:latin typeface="+mn-lt"/>
                <a:ea typeface="+mn-ea"/>
                <a:cs typeface="+mn-cs"/>
              </a:rPr>
              <a:t>OSI is a generic, protocol independent standard, acting as a communication gateway between the network and end user.</a:t>
            </a:r>
          </a:p>
          <a:p>
            <a:endParaRPr lang="en-US" sz="1200" b="0" i="0" kern="1200" dirty="0">
              <a:solidFill>
                <a:schemeClr val="tx1"/>
              </a:solidFill>
              <a:effectLst/>
              <a:latin typeface="+mn-lt"/>
              <a:ea typeface="+mn-ea"/>
              <a:cs typeface="+mn-cs"/>
            </a:endParaRPr>
          </a:p>
          <a:p>
            <a:r>
              <a:rPr lang="en-IE" sz="1200" b="0" i="0" kern="1200" dirty="0">
                <a:solidFill>
                  <a:schemeClr val="tx1"/>
                </a:solidFill>
                <a:effectLst/>
                <a:latin typeface="+mn-lt"/>
                <a:ea typeface="+mn-ea"/>
                <a:cs typeface="+mn-cs"/>
              </a:rPr>
              <a:t>TCP/IP model is based on standard protocols around which the Internet has developed. It is a communication protocol, which allows connection of hosts over a network.</a:t>
            </a:r>
          </a:p>
          <a:p>
            <a:endParaRPr lang="en-US" sz="1200" b="0" i="0" kern="1200">
              <a:solidFill>
                <a:schemeClr val="tx1"/>
              </a:solidFill>
              <a:effectLst/>
              <a:latin typeface="+mn-lt"/>
              <a:ea typeface="+mn-ea"/>
              <a:cs typeface="+mn-cs"/>
            </a:endParaRPr>
          </a:p>
          <a:p>
            <a:endParaRPr lang="en-IE"/>
          </a:p>
        </p:txBody>
      </p:sp>
      <p:sp>
        <p:nvSpPr>
          <p:cNvPr id="4" name="Slide Number Placeholder 3"/>
          <p:cNvSpPr>
            <a:spLocks noGrp="1"/>
          </p:cNvSpPr>
          <p:nvPr>
            <p:ph type="sldNum" sz="quarter" idx="10"/>
          </p:nvPr>
        </p:nvSpPr>
        <p:spPr/>
        <p:txBody>
          <a:bodyPr/>
          <a:lstStyle/>
          <a:p>
            <a:fld id="{6D402309-E1A4-450D-A741-77D4E6D1E7F9}" type="slidenum">
              <a:rPr lang="en-IE" smtClean="0"/>
              <a:t>17</a:t>
            </a:fld>
            <a:endParaRPr lang="en-IE"/>
          </a:p>
        </p:txBody>
      </p:sp>
    </p:spTree>
    <p:extLst>
      <p:ext uri="{BB962C8B-B14F-4D97-AF65-F5344CB8AC3E}">
        <p14:creationId xmlns:p14="http://schemas.microsoft.com/office/powerpoint/2010/main" val="3551555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69AF4FE-5836-4B83-B5C3-815BCD60A215}"/>
              </a:ext>
            </a:extLst>
          </p:cNvPr>
          <p:cNvGrpSpPr/>
          <p:nvPr userDrawn="1"/>
        </p:nvGrpSpPr>
        <p:grpSpPr>
          <a:xfrm>
            <a:off x="1" y="0"/>
            <a:ext cx="9144000" cy="6857999"/>
            <a:chOff x="1" y="0"/>
            <a:chExt cx="9144000" cy="6857999"/>
          </a:xfrm>
        </p:grpSpPr>
        <p:pic>
          <p:nvPicPr>
            <p:cNvPr id="8" name="Picture 7">
              <a:extLst>
                <a:ext uri="{FF2B5EF4-FFF2-40B4-BE49-F238E27FC236}">
                  <a16:creationId xmlns:a16="http://schemas.microsoft.com/office/drawing/2014/main" id="{7494725C-0A98-44FB-BA01-6BA4FB373B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788988"/>
              <a:ext cx="9144000" cy="69011"/>
            </a:xfrm>
            <a:prstGeom prst="rect">
              <a:avLst/>
            </a:prstGeom>
          </p:spPr>
        </p:pic>
        <p:pic>
          <p:nvPicPr>
            <p:cNvPr id="9" name="Picture 8">
              <a:extLst>
                <a:ext uri="{FF2B5EF4-FFF2-40B4-BE49-F238E27FC236}">
                  <a16:creationId xmlns:a16="http://schemas.microsoft.com/office/drawing/2014/main" id="{951CA9C1-6988-432D-8F28-98BBE298089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0" cy="69011"/>
            </a:xfrm>
            <a:prstGeom prst="rect">
              <a:avLst/>
            </a:prstGeom>
          </p:spPr>
        </p:pic>
      </p:grpSp>
      <p:sp>
        <p:nvSpPr>
          <p:cNvPr id="2" name="Title 1"/>
          <p:cNvSpPr>
            <a:spLocks noGrp="1"/>
          </p:cNvSpPr>
          <p:nvPr>
            <p:ph type="ctrTitle"/>
          </p:nvPr>
        </p:nvSpPr>
        <p:spPr>
          <a:xfrm>
            <a:off x="685800" y="1122363"/>
            <a:ext cx="7772400" cy="2387600"/>
          </a:xfrm>
        </p:spPr>
        <p:txBody>
          <a:bodyPr anchor="t"/>
          <a:lstStyle>
            <a:lvl1pPr algn="ctr">
              <a:defRPr sz="6000" b="1"/>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3A2E49F4-21AA-4110-9552-4A5F7B63ED4D}" type="datetime1">
              <a:rPr lang="en-IE" smtClean="0"/>
              <a:t>18/07/2022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385158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1DBF1-210B-418C-87EE-2D8919FAA719}" type="datetime1">
              <a:rPr lang="en-IE" smtClean="0"/>
              <a:t>18/07/2022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75298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0DDCF-EE28-41D2-9A87-9A409A5CDC82}" type="datetime1">
              <a:rPr lang="en-IE" smtClean="0"/>
              <a:t>18/07/2022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3882814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08C64BF-05E2-4D06-A5AC-44F134E13121}"/>
              </a:ext>
            </a:extLst>
          </p:cNvPr>
          <p:cNvSpPr>
            <a:spLocks noGrp="1" noChangeArrowheads="1"/>
          </p:cNvSpPr>
          <p:nvPr>
            <p:ph type="dt" sz="half" idx="10"/>
          </p:nvPr>
        </p:nvSpPr>
        <p:spPr>
          <a:ln/>
        </p:spPr>
        <p:txBody>
          <a:bodyPr/>
          <a:lstStyle>
            <a:lvl1pPr>
              <a:defRPr/>
            </a:lvl1pPr>
          </a:lstStyle>
          <a:p>
            <a:fld id="{8A14F8F6-6401-441C-8927-D77E8EEFEDB3}" type="datetime1">
              <a:rPr lang="en-IE" altLang="en-US" smtClean="0"/>
              <a:t>18/07/2022</a:t>
            </a:fld>
            <a:endParaRPr lang="en-US" altLang="en-US"/>
          </a:p>
        </p:txBody>
      </p:sp>
      <p:sp>
        <p:nvSpPr>
          <p:cNvPr id="6" name="Rectangle 7">
            <a:extLst>
              <a:ext uri="{FF2B5EF4-FFF2-40B4-BE49-F238E27FC236}">
                <a16:creationId xmlns:a16="http://schemas.microsoft.com/office/drawing/2014/main" id="{4C1EE5A2-646D-4506-B7C4-7FA5B17D995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DE1DD0E0-5E9D-48F9-BA84-7820838C2C87}"/>
              </a:ext>
            </a:extLst>
          </p:cNvPr>
          <p:cNvSpPr>
            <a:spLocks noGrp="1" noChangeArrowheads="1"/>
          </p:cNvSpPr>
          <p:nvPr>
            <p:ph type="sldNum" sz="quarter" idx="12"/>
          </p:nvPr>
        </p:nvSpPr>
        <p:spPr>
          <a:ln/>
        </p:spPr>
        <p:txBody>
          <a:bodyPr/>
          <a:lstStyle>
            <a:lvl1pPr>
              <a:defRPr/>
            </a:lvl1pPr>
          </a:lstStyle>
          <a:p>
            <a:r>
              <a:rPr lang="en-US" altLang="en-US"/>
              <a:t>2-</a:t>
            </a:r>
            <a:fld id="{C973106E-B779-4AEE-9867-01669E465BFF}" type="slidenum">
              <a:rPr lang="en-US" altLang="en-US"/>
              <a:pPr/>
              <a:t>‹#›</a:t>
            </a:fld>
            <a:endParaRPr lang="en-US" altLang="en-US"/>
          </a:p>
        </p:txBody>
      </p:sp>
    </p:spTree>
    <p:extLst>
      <p:ext uri="{BB962C8B-B14F-4D97-AF65-F5344CB8AC3E}">
        <p14:creationId xmlns:p14="http://schemas.microsoft.com/office/powerpoint/2010/main" val="2547417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7EA8A15-5C6C-48A5-A4B3-92ADA6F30847}"/>
              </a:ext>
            </a:extLst>
          </p:cNvPr>
          <p:cNvSpPr>
            <a:spLocks noGrp="1" noChangeArrowheads="1"/>
          </p:cNvSpPr>
          <p:nvPr>
            <p:ph type="dt" sz="half" idx="10"/>
          </p:nvPr>
        </p:nvSpPr>
        <p:spPr>
          <a:ln/>
        </p:spPr>
        <p:txBody>
          <a:bodyPr/>
          <a:lstStyle>
            <a:lvl1pPr>
              <a:defRPr/>
            </a:lvl1pPr>
          </a:lstStyle>
          <a:p>
            <a:fld id="{700DACB9-E3A4-4F1F-923E-1FF7A5547735}" type="datetime1">
              <a:rPr lang="en-IE" altLang="en-US" smtClean="0"/>
              <a:t>18/07/2022</a:t>
            </a:fld>
            <a:endParaRPr lang="en-US" altLang="en-US"/>
          </a:p>
        </p:txBody>
      </p:sp>
      <p:sp>
        <p:nvSpPr>
          <p:cNvPr id="6" name="Rectangle 7">
            <a:extLst>
              <a:ext uri="{FF2B5EF4-FFF2-40B4-BE49-F238E27FC236}">
                <a16:creationId xmlns:a16="http://schemas.microsoft.com/office/drawing/2014/main" id="{5F34BFB7-C535-4F97-B13E-EF655FA372B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0293EC68-043B-4D70-8409-D853F0F797B1}"/>
              </a:ext>
            </a:extLst>
          </p:cNvPr>
          <p:cNvSpPr>
            <a:spLocks noGrp="1" noChangeArrowheads="1"/>
          </p:cNvSpPr>
          <p:nvPr>
            <p:ph type="sldNum" sz="quarter" idx="12"/>
          </p:nvPr>
        </p:nvSpPr>
        <p:spPr>
          <a:ln/>
        </p:spPr>
        <p:txBody>
          <a:bodyPr/>
          <a:lstStyle>
            <a:lvl1pPr>
              <a:defRPr/>
            </a:lvl1pPr>
          </a:lstStyle>
          <a:p>
            <a:r>
              <a:rPr lang="en-US" altLang="en-US"/>
              <a:t>2-</a:t>
            </a:r>
            <a:fld id="{515FC99D-A67B-4C09-B559-B263193CE42C}" type="slidenum">
              <a:rPr lang="en-US" altLang="en-US"/>
              <a:pPr/>
              <a:t>‹#›</a:t>
            </a:fld>
            <a:endParaRPr lang="en-US" altLang="en-US"/>
          </a:p>
        </p:txBody>
      </p:sp>
    </p:spTree>
    <p:extLst>
      <p:ext uri="{BB962C8B-B14F-4D97-AF65-F5344CB8AC3E}">
        <p14:creationId xmlns:p14="http://schemas.microsoft.com/office/powerpoint/2010/main" val="72734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b="1">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228600" indent="-228600">
              <a:buFontTx/>
              <a:buBlip>
                <a:blip r:embed="rId2"/>
              </a:buBlip>
              <a:defRPr sz="3600"/>
            </a:lvl1pPr>
            <a:lvl2pPr marL="489600" indent="-228600">
              <a:buFontTx/>
              <a:buBlip>
                <a:blip r:embed="rId3"/>
              </a:buBlip>
              <a:defRPr sz="3200">
                <a:solidFill>
                  <a:schemeClr val="bg2">
                    <a:lumMod val="10000"/>
                  </a:schemeClr>
                </a:solidFill>
              </a:defRPr>
            </a:lvl2pPr>
            <a:lvl3pPr marL="748800" indent="-228600">
              <a:buFontTx/>
              <a:buBlip>
                <a:blip r:embed="rId4"/>
              </a:buBlip>
              <a:defRPr sz="2800">
                <a:solidFill>
                  <a:schemeClr val="bg2">
                    <a:lumMod val="10000"/>
                  </a:schemeClr>
                </a:solidFill>
              </a:defRPr>
            </a:lvl3pPr>
            <a:lvl4pPr marL="1008000" indent="-228600">
              <a:buFontTx/>
              <a:buBlip>
                <a:blip r:embed="rId5"/>
              </a:buBlip>
              <a:defRPr sz="2400">
                <a:solidFill>
                  <a:schemeClr val="bg2">
                    <a:lumMod val="10000"/>
                  </a:schemeClr>
                </a:solidFill>
              </a:defRPr>
            </a:lvl4pPr>
            <a:lvl5pPr marL="1267200" indent="-228600">
              <a:buFontTx/>
              <a:buBlip>
                <a:blip r:embed="rId6"/>
              </a:buBlip>
              <a:defRPr sz="2400">
                <a:solidFill>
                  <a:schemeClr val="bg2">
                    <a:lumMod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3D5DFD-3445-42E1-84AF-0CE4089731F6}" type="datetime1">
              <a:rPr lang="en-IE" smtClean="0"/>
              <a:t>18/07/2022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1582997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6CF3569-2F5B-4BAC-9013-AD397135741A}" type="datetime1">
              <a:rPr lang="en-IE" smtClean="0"/>
              <a:t>18/07/2022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283657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101FEA-B1E8-431F-A797-D0C4BB2ECEEA}" type="datetime1">
              <a:rPr lang="en-IE" smtClean="0"/>
              <a:t>18/07/2022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212100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5192CA-BA04-406F-AFD3-9F017BDFDCBB}" type="datetime1">
              <a:rPr lang="en-IE" smtClean="0"/>
              <a:t>18/07/2022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206196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A65380-B32A-4646-8EAE-893748BD3358}" type="datetime1">
              <a:rPr lang="en-IE" smtClean="0"/>
              <a:t>18/07/2022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72502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327CF-8D22-47E8-928D-02E90FDDB0F5}" type="datetime1">
              <a:rPr lang="en-IE" smtClean="0"/>
              <a:t>18/07/2022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320961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972E96-1235-4167-8381-83ED1F0F20AE}" type="datetime1">
              <a:rPr lang="en-IE" smtClean="0"/>
              <a:t>18/07/2022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181791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516195-7445-40B1-9B1C-21FABBF4F299}" type="datetime1">
              <a:rPr lang="en-IE" smtClean="0"/>
              <a:t>18/07/2022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8DEB857-1BE7-4FEB-9EC5-B9393DF7AB64}" type="slidenum">
              <a:rPr lang="en-IE" smtClean="0"/>
              <a:t>‹#›</a:t>
            </a:fld>
            <a:endParaRPr lang="en-IE"/>
          </a:p>
        </p:txBody>
      </p:sp>
    </p:spTree>
    <p:extLst>
      <p:ext uri="{BB962C8B-B14F-4D97-AF65-F5344CB8AC3E}">
        <p14:creationId xmlns:p14="http://schemas.microsoft.com/office/powerpoint/2010/main" val="357207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FE0A456-5B52-40FA-9FA1-7020338F8AEF}"/>
              </a:ext>
            </a:extLst>
          </p:cNvPr>
          <p:cNvGrpSpPr/>
          <p:nvPr userDrawn="1"/>
        </p:nvGrpSpPr>
        <p:grpSpPr>
          <a:xfrm>
            <a:off x="1" y="0"/>
            <a:ext cx="9144000" cy="6857999"/>
            <a:chOff x="1" y="0"/>
            <a:chExt cx="9144000" cy="6857999"/>
          </a:xfrm>
        </p:grpSpPr>
        <p:pic>
          <p:nvPicPr>
            <p:cNvPr id="8" name="Picture 7">
              <a:extLst>
                <a:ext uri="{FF2B5EF4-FFF2-40B4-BE49-F238E27FC236}">
                  <a16:creationId xmlns:a16="http://schemas.microsoft.com/office/drawing/2014/main" id="{1E3613A0-1BB4-4373-85E4-1136850E02A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 y="6788988"/>
              <a:ext cx="9144000" cy="69011"/>
            </a:xfrm>
            <a:prstGeom prst="rect">
              <a:avLst/>
            </a:prstGeom>
          </p:spPr>
        </p:pic>
        <p:pic>
          <p:nvPicPr>
            <p:cNvPr id="9" name="Picture 8">
              <a:extLst>
                <a:ext uri="{FF2B5EF4-FFF2-40B4-BE49-F238E27FC236}">
                  <a16:creationId xmlns:a16="http://schemas.microsoft.com/office/drawing/2014/main" id="{99692602-E2D0-4CC3-BC6E-895054B8BA1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 y="0"/>
              <a:ext cx="9144000" cy="69011"/>
            </a:xfrm>
            <a:prstGeom prst="rect">
              <a:avLst/>
            </a:prstGeom>
          </p:spPr>
        </p:pic>
      </p:gr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ADCF1-5FE8-48A8-A86B-D43EFE87B0EE}" type="datetime1">
              <a:rPr lang="en-IE" smtClean="0"/>
              <a:t>18/07/2022</a:t>
            </a:fld>
            <a:endParaRPr lang="en-I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EB857-1BE7-4FEB-9EC5-B9393DF7AB64}" type="slidenum">
              <a:rPr lang="en-IE" smtClean="0"/>
              <a:t>‹#›</a:t>
            </a:fld>
            <a:endParaRPr lang="en-IE"/>
          </a:p>
        </p:txBody>
      </p:sp>
    </p:spTree>
    <p:extLst>
      <p:ext uri="{BB962C8B-B14F-4D97-AF65-F5344CB8AC3E}">
        <p14:creationId xmlns:p14="http://schemas.microsoft.com/office/powerpoint/2010/main" val="3645893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ckie.stewart@tus.ie" TargetMode="External"/><Relationship Id="rId2" Type="http://schemas.openxmlformats.org/officeDocument/2006/relationships/hyperlink" Target="mailto:jackiestewart@ait.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notesSlide" Target="../notesSlides/notesSlide7.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8.bin"/><Relationship Id="rId18" Type="http://schemas.openxmlformats.org/officeDocument/2006/relationships/image" Target="../media/image31.png"/><Relationship Id="rId3" Type="http://schemas.openxmlformats.org/officeDocument/2006/relationships/notesSlide" Target="../notesSlides/notesSlide8.xml"/><Relationship Id="rId7" Type="http://schemas.openxmlformats.org/officeDocument/2006/relationships/image" Target="../media/image38.wmf"/><Relationship Id="rId12" Type="http://schemas.openxmlformats.org/officeDocument/2006/relationships/oleObject" Target="../embeddings/oleObject7.bin"/><Relationship Id="rId17" Type="http://schemas.openxmlformats.org/officeDocument/2006/relationships/image" Target="../media/image28.png"/><Relationship Id="rId2" Type="http://schemas.openxmlformats.org/officeDocument/2006/relationships/slideLayout" Target="../slideLayouts/slideLayout6.xml"/><Relationship Id="rId16" Type="http://schemas.openxmlformats.org/officeDocument/2006/relationships/image" Target="../media/image27.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37.wmf"/><Relationship Id="rId15" Type="http://schemas.openxmlformats.org/officeDocument/2006/relationships/oleObject" Target="../embeddings/oleObject10.bin"/><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10.png"/><Relationship Id="rId21" Type="http://schemas.openxmlformats.org/officeDocument/2006/relationships/image" Target="../media/image57.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notesSlide" Target="../notesSlides/notesSlide11.xml"/><Relationship Id="rId16" Type="http://schemas.openxmlformats.org/officeDocument/2006/relationships/image" Target="../media/image52.png"/><Relationship Id="rId20" Type="http://schemas.openxmlformats.org/officeDocument/2006/relationships/image" Target="../media/image56.png"/><Relationship Id="rId1" Type="http://schemas.openxmlformats.org/officeDocument/2006/relationships/slideLayout" Target="../slideLayouts/slideLayout1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19"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9.wmf"/><Relationship Id="rId5" Type="http://schemas.openxmlformats.org/officeDocument/2006/relationships/oleObject" Target="../embeddings/oleObject12.bin"/><Relationship Id="rId4" Type="http://schemas.openxmlformats.org/officeDocument/2006/relationships/image" Target="../media/image58.wmf"/></Relationships>
</file>

<file path=ppt/slides/_rels/slide24.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1.e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59.wmf"/><Relationship Id="rId4" Type="http://schemas.openxmlformats.org/officeDocument/2006/relationships/image" Target="../media/image60.emf"/><Relationship Id="rId9" Type="http://schemas.openxmlformats.org/officeDocument/2006/relationships/oleObject" Target="../embeddings/oleObject17.bin"/><Relationship Id="rId14" Type="http://schemas.openxmlformats.org/officeDocument/2006/relationships/image" Target="../media/image6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10.png"/><Relationship Id="rId21" Type="http://schemas.openxmlformats.org/officeDocument/2006/relationships/image" Target="../media/image57.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notesSlide" Target="../notesSlides/notesSlide12.xml"/><Relationship Id="rId16" Type="http://schemas.openxmlformats.org/officeDocument/2006/relationships/image" Target="../media/image52.png"/><Relationship Id="rId20" Type="http://schemas.openxmlformats.org/officeDocument/2006/relationships/image" Target="../media/image56.png"/><Relationship Id="rId1" Type="http://schemas.openxmlformats.org/officeDocument/2006/relationships/slideLayout" Target="../slideLayouts/slideLayout13.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19"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5.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notesSlide" Target="../notesSlides/notesSlide2.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2.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notesSlide" Target="../notesSlides/notesSlide3.xml"/><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4.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3.png"/><Relationship Id="rId30"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6.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notesSlide" Target="../notesSlides/notesSlide4.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notesSlide" Target="../notesSlides/notesSlide5.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52FE8-CD8F-4DDD-9DFB-66D951A799D7}"/>
              </a:ext>
            </a:extLst>
          </p:cNvPr>
          <p:cNvSpPr>
            <a:spLocks noGrp="1"/>
          </p:cNvSpPr>
          <p:nvPr>
            <p:ph type="ctrTitle"/>
          </p:nvPr>
        </p:nvSpPr>
        <p:spPr/>
        <p:txBody>
          <a:bodyPr>
            <a:normAutofit/>
          </a:bodyPr>
          <a:lstStyle/>
          <a:p>
            <a:r>
              <a:rPr lang="en-US" altLang="en-US" dirty="0">
                <a:latin typeface="+mn-lt"/>
              </a:rPr>
              <a:t>Computer Architecture and Networks</a:t>
            </a:r>
            <a:endParaRPr lang="en-IE" dirty="0">
              <a:latin typeface="+mn-lt"/>
            </a:endParaRPr>
          </a:p>
        </p:txBody>
      </p:sp>
      <p:sp>
        <p:nvSpPr>
          <p:cNvPr id="6" name="Subtitle 2">
            <a:extLst>
              <a:ext uri="{FF2B5EF4-FFF2-40B4-BE49-F238E27FC236}">
                <a16:creationId xmlns:a16="http://schemas.microsoft.com/office/drawing/2014/main" id="{3663A0C6-AC8B-4EAB-9901-694AB1844715}"/>
              </a:ext>
            </a:extLst>
          </p:cNvPr>
          <p:cNvSpPr>
            <a:spLocks noGrp="1"/>
          </p:cNvSpPr>
          <p:nvPr>
            <p:ph type="subTitle" idx="1"/>
          </p:nvPr>
        </p:nvSpPr>
        <p:spPr>
          <a:xfrm>
            <a:off x="1143000" y="3167140"/>
            <a:ext cx="6858000" cy="2944902"/>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en-US" sz="2800" dirty="0"/>
              <a:t>Lecturer:  Jackie Stewart</a:t>
            </a:r>
          </a:p>
          <a:p>
            <a:pPr algn="ctr"/>
            <a:r>
              <a:rPr lang="en-US" altLang="en-US" sz="2800" dirty="0"/>
              <a:t>Room : X309</a:t>
            </a:r>
          </a:p>
          <a:p>
            <a:pPr algn="ctr"/>
            <a:r>
              <a:rPr lang="en-US" altLang="en-US" sz="2800" dirty="0"/>
              <a:t>Email: </a:t>
            </a:r>
            <a:r>
              <a:rPr lang="en-US" altLang="en-US" sz="2800" dirty="0">
                <a:hlinkClick r:id="rId2"/>
              </a:rPr>
              <a:t>jackiestewart@ait.ie</a:t>
            </a:r>
            <a:endParaRPr lang="en-US" altLang="en-US" sz="2800" dirty="0"/>
          </a:p>
          <a:p>
            <a:pPr algn="ctr"/>
            <a:r>
              <a:rPr lang="en-US" altLang="en-US" sz="2800" dirty="0">
                <a:hlinkClick r:id="rId3"/>
              </a:rPr>
              <a:t>jackie.stewart@tus.ie</a:t>
            </a:r>
            <a:endParaRPr lang="en-US" altLang="en-US" sz="2800" dirty="0"/>
          </a:p>
          <a:p>
            <a:pPr algn="ctr"/>
            <a:endParaRPr lang="en-US" altLang="en-US" sz="2800" dirty="0"/>
          </a:p>
        </p:txBody>
      </p:sp>
      <p:sp>
        <p:nvSpPr>
          <p:cNvPr id="3" name="Slide Number Placeholder 2">
            <a:extLst>
              <a:ext uri="{FF2B5EF4-FFF2-40B4-BE49-F238E27FC236}">
                <a16:creationId xmlns:a16="http://schemas.microsoft.com/office/drawing/2014/main" id="{2387099E-B44A-4633-A79B-247D25EE4A62}"/>
              </a:ext>
            </a:extLst>
          </p:cNvPr>
          <p:cNvSpPr>
            <a:spLocks noGrp="1"/>
          </p:cNvSpPr>
          <p:nvPr>
            <p:ph type="sldNum" sz="quarter" idx="12"/>
          </p:nvPr>
        </p:nvSpPr>
        <p:spPr/>
        <p:txBody>
          <a:bodyPr/>
          <a:lstStyle/>
          <a:p>
            <a:fld id="{78DEB857-1BE7-4FEB-9EC5-B9393DF7AB64}" type="slidenum">
              <a:rPr lang="en-IE" smtClean="0"/>
              <a:t>1</a:t>
            </a:fld>
            <a:endParaRPr lang="en-IE"/>
          </a:p>
        </p:txBody>
      </p:sp>
    </p:spTree>
    <p:extLst>
      <p:ext uri="{BB962C8B-B14F-4D97-AF65-F5344CB8AC3E}">
        <p14:creationId xmlns:p14="http://schemas.microsoft.com/office/powerpoint/2010/main" val="402895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203200" y="228600"/>
            <a:ext cx="8664575" cy="1143000"/>
          </a:xfrm>
        </p:spPr>
        <p:txBody>
          <a:bodyPr/>
          <a:lstStyle/>
          <a:p>
            <a:pPr>
              <a:defRPr/>
            </a:pPr>
            <a:r>
              <a:rPr lang="en-US" sz="4000" dirty="0">
                <a:latin typeface="Gill Sans MT" charset="0"/>
                <a:cs typeface="+mj-cs"/>
              </a:rPr>
              <a:t>Characteristics of selected wireless links</a:t>
            </a:r>
          </a:p>
        </p:txBody>
      </p:sp>
      <p:sp>
        <p:nvSpPr>
          <p:cNvPr id="7176" name="Rectangle 111"/>
          <p:cNvSpPr>
            <a:spLocks noChangeArrowheads="1"/>
          </p:cNvSpPr>
          <p:nvPr/>
        </p:nvSpPr>
        <p:spPr bwMode="auto">
          <a:xfrm>
            <a:off x="1327150" y="1468331"/>
            <a:ext cx="6567488" cy="3954569"/>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0" scaled="1"/>
            <a:tileRect/>
          </a:gradFill>
          <a:ln>
            <a:noFill/>
          </a:ln>
          <a:effectLst/>
        </p:spPr>
        <p:txBody>
          <a:bodyPr wrap="none" anchor="ctr"/>
          <a:lstStyle/>
          <a:p>
            <a:pPr>
              <a:defRPr/>
            </a:pPr>
            <a:endParaRPr lang="en-US" dirty="0">
              <a:latin typeface="Comic Sans MS" pitchFamily="66" charset="0"/>
              <a:ea typeface="+mn-ea"/>
              <a:cs typeface="+mn-cs"/>
            </a:endParaRPr>
          </a:p>
        </p:txBody>
      </p:sp>
      <p:sp>
        <p:nvSpPr>
          <p:cNvPr id="8198" name="Line 112"/>
          <p:cNvSpPr>
            <a:spLocks noChangeShapeType="1"/>
          </p:cNvSpPr>
          <p:nvPr/>
        </p:nvSpPr>
        <p:spPr bwMode="auto">
          <a:xfrm>
            <a:off x="1327150" y="5422900"/>
            <a:ext cx="662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04975" y="5413375"/>
            <a:ext cx="8318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Indoor</a:t>
            </a:r>
          </a:p>
          <a:p>
            <a:pPr algn="ctr" eaLnBrk="1" hangingPunct="1">
              <a:defRPr/>
            </a:pPr>
            <a:r>
              <a:rPr lang="en-US" sz="1400" dirty="0">
                <a:latin typeface="Arial" charset="0"/>
                <a:cs typeface="+mn-cs"/>
              </a:rPr>
              <a:t>10-30m</a:t>
            </a:r>
          </a:p>
        </p:txBody>
      </p:sp>
      <p:sp>
        <p:nvSpPr>
          <p:cNvPr id="8200" name="Text Box 114"/>
          <p:cNvSpPr txBox="1">
            <a:spLocks noChangeArrowheads="1"/>
          </p:cNvSpPr>
          <p:nvPr/>
        </p:nvSpPr>
        <p:spPr bwMode="auto">
          <a:xfrm>
            <a:off x="3217863" y="5416550"/>
            <a:ext cx="10096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Outdoor</a:t>
            </a:r>
          </a:p>
          <a:p>
            <a:pPr algn="ctr" eaLnBrk="1" hangingPunct="1">
              <a:defRPr/>
            </a:pPr>
            <a:r>
              <a:rPr lang="en-US" sz="1400" dirty="0">
                <a:latin typeface="Arial" charset="0"/>
                <a:cs typeface="+mn-cs"/>
              </a:rPr>
              <a:t>50-200m</a:t>
            </a:r>
          </a:p>
        </p:txBody>
      </p:sp>
      <p:sp>
        <p:nvSpPr>
          <p:cNvPr id="8201" name="Text Box 115"/>
          <p:cNvSpPr txBox="1">
            <a:spLocks noChangeArrowheads="1"/>
          </p:cNvSpPr>
          <p:nvPr/>
        </p:nvSpPr>
        <p:spPr bwMode="auto">
          <a:xfrm>
            <a:off x="4695825" y="5421313"/>
            <a:ext cx="1238250"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Mid-range</a:t>
            </a:r>
          </a:p>
          <a:p>
            <a:pPr algn="ctr" eaLnBrk="1" hangingPunct="1">
              <a:defRPr/>
            </a:pPr>
            <a:r>
              <a:rPr lang="en-US" dirty="0">
                <a:latin typeface="Arial" charset="0"/>
                <a:cs typeface="+mn-cs"/>
              </a:rPr>
              <a:t>outdoor</a:t>
            </a:r>
          </a:p>
          <a:p>
            <a:pPr algn="ctr" eaLnBrk="1" hangingPunct="1">
              <a:defRPr/>
            </a:pPr>
            <a:r>
              <a:rPr lang="en-US" sz="1400" dirty="0">
                <a:latin typeface="Arial" charset="0"/>
                <a:cs typeface="+mn-cs"/>
              </a:rPr>
              <a:t>200m – 4 Km</a:t>
            </a:r>
          </a:p>
        </p:txBody>
      </p:sp>
      <p:sp>
        <p:nvSpPr>
          <p:cNvPr id="8202" name="Text Box 116"/>
          <p:cNvSpPr txBox="1">
            <a:spLocks noChangeArrowheads="1"/>
          </p:cNvSpPr>
          <p:nvPr/>
        </p:nvSpPr>
        <p:spPr bwMode="auto">
          <a:xfrm>
            <a:off x="6200775" y="5421313"/>
            <a:ext cx="1352550"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Long-range</a:t>
            </a:r>
          </a:p>
          <a:p>
            <a:pPr algn="ctr" eaLnBrk="1" hangingPunct="1">
              <a:defRPr/>
            </a:pPr>
            <a:r>
              <a:rPr lang="en-US" dirty="0">
                <a:latin typeface="Arial" charset="0"/>
                <a:cs typeface="+mn-cs"/>
              </a:rPr>
              <a:t>outdoor</a:t>
            </a:r>
          </a:p>
          <a:p>
            <a:pPr algn="ctr" eaLnBrk="1" hangingPunct="1">
              <a:defRPr/>
            </a:pPr>
            <a:r>
              <a:rPr lang="en-US" sz="1400" dirty="0">
                <a:latin typeface="Arial" charset="0"/>
                <a:cs typeface="+mn-cs"/>
              </a:rPr>
              <a:t>5Km – 20 Km</a:t>
            </a:r>
          </a:p>
        </p:txBody>
      </p:sp>
      <p:sp>
        <p:nvSpPr>
          <p:cNvPr id="8203" name="Text Box 117"/>
          <p:cNvSpPr txBox="1">
            <a:spLocks noChangeArrowheads="1"/>
          </p:cNvSpPr>
          <p:nvPr/>
        </p:nvSpPr>
        <p:spPr bwMode="auto">
          <a:xfrm>
            <a:off x="679450" y="4800600"/>
            <a:ext cx="628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.056</a:t>
            </a:r>
            <a:endParaRPr lang="en-US" sz="1400" dirty="0">
              <a:latin typeface="Arial" charset="0"/>
              <a:cs typeface="+mn-cs"/>
            </a:endParaRPr>
          </a:p>
        </p:txBody>
      </p:sp>
      <p:sp>
        <p:nvSpPr>
          <p:cNvPr id="8204" name="Text Box 118"/>
          <p:cNvSpPr txBox="1">
            <a:spLocks noChangeArrowheads="1"/>
          </p:cNvSpPr>
          <p:nvPr/>
        </p:nvSpPr>
        <p:spPr bwMode="auto">
          <a:xfrm>
            <a:off x="682625" y="4368800"/>
            <a:ext cx="628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.384</a:t>
            </a:r>
            <a:endParaRPr lang="en-US" sz="1400" dirty="0">
              <a:latin typeface="Arial" charset="0"/>
              <a:cs typeface="+mn-cs"/>
            </a:endParaRPr>
          </a:p>
        </p:txBody>
      </p:sp>
      <p:sp>
        <p:nvSpPr>
          <p:cNvPr id="8205" name="Text Box 119"/>
          <p:cNvSpPr txBox="1">
            <a:spLocks noChangeArrowheads="1"/>
          </p:cNvSpPr>
          <p:nvPr/>
        </p:nvSpPr>
        <p:spPr bwMode="auto">
          <a:xfrm>
            <a:off x="923925" y="3678238"/>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1</a:t>
            </a:r>
            <a:endParaRPr lang="en-US" sz="1400" dirty="0">
              <a:latin typeface="Arial" charset="0"/>
              <a:cs typeface="+mn-cs"/>
            </a:endParaRPr>
          </a:p>
        </p:txBody>
      </p:sp>
      <p:sp>
        <p:nvSpPr>
          <p:cNvPr id="8206" name="Text Box 120"/>
          <p:cNvSpPr txBox="1">
            <a:spLocks noChangeArrowheads="1"/>
          </p:cNvSpPr>
          <p:nvPr/>
        </p:nvSpPr>
        <p:spPr bwMode="auto">
          <a:xfrm>
            <a:off x="922338" y="3246438"/>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4</a:t>
            </a:r>
            <a:endParaRPr lang="en-US" sz="1400" dirty="0">
              <a:latin typeface="Arial" charset="0"/>
              <a:cs typeface="+mn-cs"/>
            </a:endParaRPr>
          </a:p>
        </p:txBody>
      </p:sp>
      <p:sp>
        <p:nvSpPr>
          <p:cNvPr id="8207" name="Text Box 121"/>
          <p:cNvSpPr txBox="1">
            <a:spLocks noChangeArrowheads="1"/>
          </p:cNvSpPr>
          <p:nvPr/>
        </p:nvSpPr>
        <p:spPr bwMode="auto">
          <a:xfrm>
            <a:off x="625475" y="2851150"/>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5-11</a:t>
            </a:r>
            <a:endParaRPr lang="en-US" sz="1400" dirty="0">
              <a:latin typeface="Arial" charset="0"/>
              <a:cs typeface="+mn-cs"/>
            </a:endParaRPr>
          </a:p>
        </p:txBody>
      </p:sp>
      <p:sp>
        <p:nvSpPr>
          <p:cNvPr id="8208" name="Text Box 122"/>
          <p:cNvSpPr txBox="1">
            <a:spLocks noChangeArrowheads="1"/>
          </p:cNvSpPr>
          <p:nvPr/>
        </p:nvSpPr>
        <p:spPr bwMode="auto">
          <a:xfrm>
            <a:off x="814388" y="2435225"/>
            <a:ext cx="438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54</a:t>
            </a:r>
            <a:endParaRPr lang="en-US" sz="1400" dirty="0">
              <a:latin typeface="Arial" charset="0"/>
              <a:cs typeface="+mn-cs"/>
            </a:endParaRPr>
          </a:p>
        </p:txBody>
      </p:sp>
      <p:sp>
        <p:nvSpPr>
          <p:cNvPr id="8209" name="Rectangle 123"/>
          <p:cNvSpPr>
            <a:spLocks noChangeArrowheads="1"/>
          </p:cNvSpPr>
          <p:nvPr/>
        </p:nvSpPr>
        <p:spPr bwMode="auto">
          <a:xfrm>
            <a:off x="2662238" y="4852988"/>
            <a:ext cx="4676775" cy="284162"/>
          </a:xfrm>
          <a:prstGeom prst="rect">
            <a:avLst/>
          </a:prstGeom>
          <a:solidFill>
            <a:srgbClr val="3333CC"/>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4845050"/>
            <a:ext cx="21066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2G: IS-95, CDMA, GSM</a:t>
            </a:r>
          </a:p>
        </p:txBody>
      </p:sp>
      <p:sp>
        <p:nvSpPr>
          <p:cNvPr id="8211" name="Rectangle 126"/>
          <p:cNvSpPr>
            <a:spLocks noChangeArrowheads="1"/>
          </p:cNvSpPr>
          <p:nvPr/>
        </p:nvSpPr>
        <p:spPr bwMode="auto">
          <a:xfrm>
            <a:off x="2651125" y="4435475"/>
            <a:ext cx="4676775" cy="284163"/>
          </a:xfrm>
          <a:prstGeom prst="rect">
            <a:avLst/>
          </a:prstGeom>
          <a:solidFill>
            <a:srgbClr val="3333CC"/>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413250"/>
            <a:ext cx="29829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2.5G: UMTS/WCDMA, CDMA2000</a:t>
            </a:r>
          </a:p>
        </p:txBody>
      </p:sp>
      <p:sp>
        <p:nvSpPr>
          <p:cNvPr id="8213" name="Rectangle 129"/>
          <p:cNvSpPr>
            <a:spLocks noChangeArrowheads="1"/>
          </p:cNvSpPr>
          <p:nvPr/>
        </p:nvSpPr>
        <p:spPr bwMode="auto">
          <a:xfrm>
            <a:off x="1339850" y="3703638"/>
            <a:ext cx="928688" cy="28416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711575"/>
            <a:ext cx="725488" cy="304800"/>
          </a:xfrm>
          <a:prstGeom prst="rect">
            <a:avLst/>
          </a:prstGeom>
          <a:noFill/>
          <a:ln>
            <a:noFill/>
          </a:ln>
          <a:effectLst/>
          <a:extLst>
            <a:ext uri="{909E8E84-426E-40dd-AFC4-6F175D3DCCD1}">
              <a14:hiddenFill xmlns:a14="http://schemas.microsoft.com/office/drawing/2010/main" xmlns="">
                <a:solidFill>
                  <a:srgbClr val="3333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802.15</a:t>
            </a:r>
          </a:p>
        </p:txBody>
      </p:sp>
      <p:sp>
        <p:nvSpPr>
          <p:cNvPr id="8215" name="Rectangle 131"/>
          <p:cNvSpPr>
            <a:spLocks noChangeArrowheads="1"/>
          </p:cNvSpPr>
          <p:nvPr/>
        </p:nvSpPr>
        <p:spPr bwMode="auto">
          <a:xfrm>
            <a:off x="1354138" y="2865438"/>
            <a:ext cx="1724025" cy="31591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2890838"/>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802.11b</a:t>
            </a:r>
          </a:p>
        </p:txBody>
      </p:sp>
      <p:sp>
        <p:nvSpPr>
          <p:cNvPr id="8217" name="Rectangle 133"/>
          <p:cNvSpPr>
            <a:spLocks noChangeArrowheads="1"/>
          </p:cNvSpPr>
          <p:nvPr/>
        </p:nvSpPr>
        <p:spPr bwMode="auto">
          <a:xfrm>
            <a:off x="1357313" y="2432050"/>
            <a:ext cx="1724025" cy="315913"/>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457450"/>
            <a:ext cx="9810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802.11a,g</a:t>
            </a:r>
          </a:p>
        </p:txBody>
      </p:sp>
      <p:sp>
        <p:nvSpPr>
          <p:cNvPr id="8219" name="Line 135"/>
          <p:cNvSpPr>
            <a:spLocks noChangeShapeType="1"/>
          </p:cNvSpPr>
          <p:nvPr/>
        </p:nvSpPr>
        <p:spPr bwMode="auto">
          <a:xfrm flipV="1">
            <a:off x="1328738" y="1320257"/>
            <a:ext cx="0" cy="41026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0" name="Rectangle 136"/>
          <p:cNvSpPr>
            <a:spLocks noChangeArrowheads="1"/>
          </p:cNvSpPr>
          <p:nvPr/>
        </p:nvSpPr>
        <p:spPr bwMode="auto">
          <a:xfrm>
            <a:off x="2965450" y="2724060"/>
            <a:ext cx="4705350" cy="495390"/>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297238"/>
            <a:ext cx="4676775" cy="28416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305175"/>
            <a:ext cx="4291013"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3G: UMTS/WCDMA-HSPDA, CDMA2000-1xEVDO</a:t>
            </a:r>
          </a:p>
        </p:txBody>
      </p:sp>
      <p:sp>
        <p:nvSpPr>
          <p:cNvPr id="8223" name="Text Box 140"/>
          <p:cNvSpPr txBox="1">
            <a:spLocks noChangeArrowheads="1"/>
          </p:cNvSpPr>
          <p:nvPr/>
        </p:nvSpPr>
        <p:spPr bwMode="auto">
          <a:xfrm>
            <a:off x="4011664" y="2922785"/>
            <a:ext cx="324479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4G: </a:t>
            </a:r>
            <a:r>
              <a:rPr lang="en-US" sz="1400" b="1" dirty="0">
                <a:solidFill>
                  <a:schemeClr val="bg1"/>
                </a:solidFill>
                <a:latin typeface="Arial" charset="0"/>
              </a:rPr>
              <a:t>average 10Mbps ; Max 150Mbps</a:t>
            </a:r>
            <a:endParaRPr lang="en-US" sz="1400" b="1" dirty="0">
              <a:solidFill>
                <a:schemeClr val="bg1"/>
              </a:solidFill>
              <a:latin typeface="Arial" charset="0"/>
              <a:cs typeface="+mn-cs"/>
            </a:endParaRPr>
          </a:p>
        </p:txBody>
      </p:sp>
      <p:sp>
        <p:nvSpPr>
          <p:cNvPr id="8224" name="Rectangle 141"/>
          <p:cNvSpPr>
            <a:spLocks noChangeArrowheads="1"/>
          </p:cNvSpPr>
          <p:nvPr/>
        </p:nvSpPr>
        <p:spPr bwMode="auto">
          <a:xfrm>
            <a:off x="3133725" y="2536825"/>
            <a:ext cx="4062413" cy="284163"/>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514600"/>
            <a:ext cx="2178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802.11a,g point-to-point</a:t>
            </a:r>
          </a:p>
        </p:txBody>
      </p:sp>
      <p:sp>
        <p:nvSpPr>
          <p:cNvPr id="8226" name="Line 143"/>
          <p:cNvSpPr>
            <a:spLocks noChangeShapeType="1"/>
          </p:cNvSpPr>
          <p:nvPr/>
        </p:nvSpPr>
        <p:spPr bwMode="auto">
          <a:xfrm flipH="1">
            <a:off x="7900988" y="2700338"/>
            <a:ext cx="254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12050" y="2022475"/>
            <a:ext cx="569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450</a:t>
            </a:r>
            <a:endParaRPr lang="en-US" sz="1400" dirty="0">
              <a:latin typeface="Arial" charset="0"/>
              <a:cs typeface="+mn-cs"/>
            </a:endParaRPr>
          </a:p>
        </p:txBody>
      </p:sp>
      <p:sp>
        <p:nvSpPr>
          <p:cNvPr id="8228" name="Rectangle 145"/>
          <p:cNvSpPr>
            <a:spLocks noChangeArrowheads="1"/>
          </p:cNvSpPr>
          <p:nvPr/>
        </p:nvSpPr>
        <p:spPr bwMode="auto">
          <a:xfrm>
            <a:off x="1323656" y="2032572"/>
            <a:ext cx="1522412" cy="31591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036763"/>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802.11n</a:t>
            </a:r>
          </a:p>
        </p:txBody>
      </p:sp>
      <p:sp>
        <p:nvSpPr>
          <p:cNvPr id="8230" name="Text Box 147"/>
          <p:cNvSpPr txBox="1">
            <a:spLocks noChangeArrowheads="1"/>
          </p:cNvSpPr>
          <p:nvPr/>
        </p:nvSpPr>
        <p:spPr bwMode="auto">
          <a:xfrm rot="-5400000">
            <a:off x="-446881" y="3417094"/>
            <a:ext cx="18986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Data rate (Mbps)</a:t>
            </a:r>
          </a:p>
        </p:txBody>
      </p:sp>
      <p:pic>
        <p:nvPicPr>
          <p:cNvPr id="29734" name="Picture 6" descr="underline_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1033463"/>
            <a:ext cx="8228012" cy="173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TextBox 41"/>
          <p:cNvSpPr txBox="1"/>
          <p:nvPr/>
        </p:nvSpPr>
        <p:spPr>
          <a:xfrm>
            <a:off x="208634" y="1601592"/>
            <a:ext cx="1041841" cy="369332"/>
          </a:xfrm>
          <a:prstGeom prst="rect">
            <a:avLst/>
          </a:prstGeom>
          <a:solidFill>
            <a:schemeClr val="bg1"/>
          </a:solidFill>
        </p:spPr>
        <p:txBody>
          <a:bodyPr wrap="square" rtlCol="0">
            <a:spAutoFit/>
          </a:bodyPr>
          <a:lstStyle/>
          <a:p>
            <a:pPr algn="r"/>
            <a:r>
              <a:rPr lang="en-US" dirty="0"/>
              <a:t>1300</a:t>
            </a:r>
          </a:p>
        </p:txBody>
      </p:sp>
      <p:sp>
        <p:nvSpPr>
          <p:cNvPr id="46" name="Rectangle 145"/>
          <p:cNvSpPr>
            <a:spLocks noChangeArrowheads="1"/>
          </p:cNvSpPr>
          <p:nvPr/>
        </p:nvSpPr>
        <p:spPr bwMode="auto">
          <a:xfrm>
            <a:off x="1325167" y="1652678"/>
            <a:ext cx="1522412" cy="31591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648395"/>
            <a:ext cx="973469" cy="307777"/>
          </a:xfrm>
          <a:prstGeom prst="rect">
            <a:avLst/>
          </a:prstGeom>
          <a:noFill/>
        </p:spPr>
        <p:txBody>
          <a:bodyPr wrap="none" rtlCol="0">
            <a:spAutoFit/>
          </a:bodyPr>
          <a:lstStyle/>
          <a:p>
            <a:r>
              <a:rPr lang="en-US" sz="1400" b="1" dirty="0">
                <a:solidFill>
                  <a:schemeClr val="bg1"/>
                </a:solidFill>
              </a:rPr>
              <a:t>802.11 ac</a:t>
            </a:r>
          </a:p>
        </p:txBody>
      </p:sp>
      <p:sp>
        <p:nvSpPr>
          <p:cNvPr id="2" name="Slide Number Placeholder 1">
            <a:extLst>
              <a:ext uri="{FF2B5EF4-FFF2-40B4-BE49-F238E27FC236}">
                <a16:creationId xmlns:a16="http://schemas.microsoft.com/office/drawing/2014/main" id="{7C90B5BB-EC94-4010-BD54-5D7941CF4B74}"/>
              </a:ext>
            </a:extLst>
          </p:cNvPr>
          <p:cNvSpPr>
            <a:spLocks noGrp="1"/>
          </p:cNvSpPr>
          <p:nvPr>
            <p:ph type="sldNum" sz="quarter" idx="12"/>
          </p:nvPr>
        </p:nvSpPr>
        <p:spPr/>
        <p:txBody>
          <a:bodyPr/>
          <a:lstStyle/>
          <a:p>
            <a:fld id="{78DEB857-1BE7-4FEB-9EC5-B9393DF7AB64}" type="slidenum">
              <a:rPr lang="en-IE" smtClean="0"/>
              <a:t>10</a:t>
            </a:fld>
            <a:endParaRPr lang="en-IE"/>
          </a:p>
        </p:txBody>
      </p:sp>
      <p:sp>
        <p:nvSpPr>
          <p:cNvPr id="3" name="Speech Bubble: Oval 2">
            <a:extLst>
              <a:ext uri="{FF2B5EF4-FFF2-40B4-BE49-F238E27FC236}">
                <a16:creationId xmlns:a16="http://schemas.microsoft.com/office/drawing/2014/main" id="{D1205C69-79BB-4882-BB00-CE259A16A802}"/>
              </a:ext>
            </a:extLst>
          </p:cNvPr>
          <p:cNvSpPr/>
          <p:nvPr/>
        </p:nvSpPr>
        <p:spPr>
          <a:xfrm>
            <a:off x="3755240" y="995361"/>
            <a:ext cx="3549644" cy="1346202"/>
          </a:xfrm>
          <a:prstGeom prst="wedgeEllipseCallout">
            <a:avLst>
              <a:gd name="adj1" fmla="val -115780"/>
              <a:gd name="adj2" fmla="val -371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5G : peak download 20Gbps (20,480Mbps)</a:t>
            </a:r>
          </a:p>
          <a:p>
            <a:pPr algn="ctr"/>
            <a:r>
              <a:rPr lang="en-IE" b="1" dirty="0"/>
              <a:t>5G : peak upload 10Gbps (10,240 Mbps)</a:t>
            </a:r>
          </a:p>
        </p:txBody>
      </p:sp>
    </p:spTree>
    <p:extLst>
      <p:ext uri="{BB962C8B-B14F-4D97-AF65-F5344CB8AC3E}">
        <p14:creationId xmlns:p14="http://schemas.microsoft.com/office/powerpoint/2010/main" val="232185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val 5"/>
          <p:cNvSpPr>
            <a:spLocks noChangeArrowheads="1"/>
          </p:cNvSpPr>
          <p:nvPr/>
        </p:nvSpPr>
        <p:spPr bwMode="auto">
          <a:xfrm>
            <a:off x="4816475" y="4378325"/>
            <a:ext cx="2152650" cy="2093913"/>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220" name="Oval 11"/>
          <p:cNvSpPr>
            <a:spLocks noChangeArrowheads="1"/>
          </p:cNvSpPr>
          <p:nvPr/>
        </p:nvSpPr>
        <p:spPr bwMode="auto">
          <a:xfrm>
            <a:off x="650875" y="1290638"/>
            <a:ext cx="2252663" cy="2286000"/>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221"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222" name="Oval 23"/>
          <p:cNvSpPr>
            <a:spLocks noChangeArrowheads="1"/>
          </p:cNvSpPr>
          <p:nvPr/>
        </p:nvSpPr>
        <p:spPr bwMode="auto">
          <a:xfrm>
            <a:off x="1524000" y="4033838"/>
            <a:ext cx="1038225" cy="100488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223"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224" name="Oval 38"/>
          <p:cNvSpPr>
            <a:spLocks noChangeArrowheads="1"/>
          </p:cNvSpPr>
          <p:nvPr/>
        </p:nvSpPr>
        <p:spPr bwMode="auto">
          <a:xfrm>
            <a:off x="3108325" y="4440238"/>
            <a:ext cx="2278063" cy="2052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225"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226"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227"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228"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2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230"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31757" name="Group 356"/>
          <p:cNvGrpSpPr>
            <a:grpSpLocks/>
          </p:cNvGrpSpPr>
          <p:nvPr/>
        </p:nvGrpSpPr>
        <p:grpSpPr bwMode="auto">
          <a:xfrm>
            <a:off x="6442075" y="4867275"/>
            <a:ext cx="331788" cy="368300"/>
            <a:chOff x="313" y="1497"/>
            <a:chExt cx="1152" cy="1014"/>
          </a:xfrm>
        </p:grpSpPr>
        <p:pic>
          <p:nvPicPr>
            <p:cNvPr id="31874"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875"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58" name="Group 361"/>
          <p:cNvGrpSpPr>
            <a:grpSpLocks/>
          </p:cNvGrpSpPr>
          <p:nvPr/>
        </p:nvGrpSpPr>
        <p:grpSpPr bwMode="auto">
          <a:xfrm>
            <a:off x="2071688" y="4195763"/>
            <a:ext cx="396875" cy="388937"/>
            <a:chOff x="2967" y="478"/>
            <a:chExt cx="788" cy="625"/>
          </a:xfrm>
        </p:grpSpPr>
        <p:pic>
          <p:nvPicPr>
            <p:cNvPr id="3187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87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59" name="Group 92"/>
          <p:cNvGrpSpPr>
            <a:grpSpLocks/>
          </p:cNvGrpSpPr>
          <p:nvPr/>
        </p:nvGrpSpPr>
        <p:grpSpPr bwMode="auto">
          <a:xfrm>
            <a:off x="5668963" y="4957763"/>
            <a:ext cx="458787" cy="620712"/>
            <a:chOff x="5955030" y="3031808"/>
            <a:chExt cx="914400" cy="1398587"/>
          </a:xfrm>
        </p:grpSpPr>
        <p:grpSp>
          <p:nvGrpSpPr>
            <p:cNvPr id="31855" name="Group 398"/>
            <p:cNvGrpSpPr>
              <a:grpSpLocks/>
            </p:cNvGrpSpPr>
            <p:nvPr/>
          </p:nvGrpSpPr>
          <p:grpSpPr bwMode="auto">
            <a:xfrm>
              <a:off x="6097905" y="3403283"/>
              <a:ext cx="596900" cy="1027112"/>
              <a:chOff x="3130" y="3288"/>
              <a:chExt cx="410" cy="742"/>
            </a:xfrm>
          </p:grpSpPr>
          <p:sp>
            <p:nvSpPr>
              <p:cNvPr id="31857"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58"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59"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60"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61"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62"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63"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64"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65"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66"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67"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68"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69"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70"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71"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31856"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60" name="Group 403"/>
          <p:cNvGrpSpPr>
            <a:grpSpLocks/>
          </p:cNvGrpSpPr>
          <p:nvPr/>
        </p:nvGrpSpPr>
        <p:grpSpPr bwMode="auto">
          <a:xfrm>
            <a:off x="3403600" y="5354638"/>
            <a:ext cx="527050" cy="392112"/>
            <a:chOff x="2751" y="1851"/>
            <a:chExt cx="462" cy="478"/>
          </a:xfrm>
        </p:grpSpPr>
        <p:pic>
          <p:nvPicPr>
            <p:cNvPr id="31853"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854"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61" name="Group 113"/>
          <p:cNvGrpSpPr>
            <a:grpSpLocks/>
          </p:cNvGrpSpPr>
          <p:nvPr/>
        </p:nvGrpSpPr>
        <p:grpSpPr bwMode="auto">
          <a:xfrm>
            <a:off x="4094163" y="4987925"/>
            <a:ext cx="458787" cy="620713"/>
            <a:chOff x="5955030" y="3031808"/>
            <a:chExt cx="914400" cy="1398587"/>
          </a:xfrm>
        </p:grpSpPr>
        <p:grpSp>
          <p:nvGrpSpPr>
            <p:cNvPr id="31836" name="Group 398"/>
            <p:cNvGrpSpPr>
              <a:grpSpLocks/>
            </p:cNvGrpSpPr>
            <p:nvPr/>
          </p:nvGrpSpPr>
          <p:grpSpPr bwMode="auto">
            <a:xfrm>
              <a:off x="6097905" y="3403283"/>
              <a:ext cx="596900" cy="1027112"/>
              <a:chOff x="3130" y="3288"/>
              <a:chExt cx="410" cy="742"/>
            </a:xfrm>
          </p:grpSpPr>
          <p:sp>
            <p:nvSpPr>
              <p:cNvPr id="3183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3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4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4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4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4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4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4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4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4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4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4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5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5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5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3183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62" name="Group 356"/>
          <p:cNvGrpSpPr>
            <a:grpSpLocks/>
          </p:cNvGrpSpPr>
          <p:nvPr/>
        </p:nvGrpSpPr>
        <p:grpSpPr bwMode="auto">
          <a:xfrm>
            <a:off x="5781675" y="5791200"/>
            <a:ext cx="361950" cy="338138"/>
            <a:chOff x="313" y="1497"/>
            <a:chExt cx="1152" cy="1014"/>
          </a:xfrm>
        </p:grpSpPr>
        <p:pic>
          <p:nvPicPr>
            <p:cNvPr id="31834"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835"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63" name="Group 356"/>
          <p:cNvGrpSpPr>
            <a:grpSpLocks/>
          </p:cNvGrpSpPr>
          <p:nvPr/>
        </p:nvGrpSpPr>
        <p:grpSpPr bwMode="auto">
          <a:xfrm>
            <a:off x="4551363" y="5811838"/>
            <a:ext cx="376237" cy="347662"/>
            <a:chOff x="313" y="1497"/>
            <a:chExt cx="1152" cy="1014"/>
          </a:xfrm>
        </p:grpSpPr>
        <p:pic>
          <p:nvPicPr>
            <p:cNvPr id="31832"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833"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64" name="Group 356"/>
          <p:cNvGrpSpPr>
            <a:grpSpLocks/>
          </p:cNvGrpSpPr>
          <p:nvPr/>
        </p:nvGrpSpPr>
        <p:grpSpPr bwMode="auto">
          <a:xfrm>
            <a:off x="3830638" y="5832475"/>
            <a:ext cx="382587" cy="436563"/>
            <a:chOff x="313" y="1497"/>
            <a:chExt cx="1152" cy="1014"/>
          </a:xfrm>
        </p:grpSpPr>
        <p:pic>
          <p:nvPicPr>
            <p:cNvPr id="31830"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831"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65" name="Group 403"/>
          <p:cNvGrpSpPr>
            <a:grpSpLocks/>
          </p:cNvGrpSpPr>
          <p:nvPr/>
        </p:nvGrpSpPr>
        <p:grpSpPr bwMode="auto">
          <a:xfrm>
            <a:off x="3729038" y="4673600"/>
            <a:ext cx="485775" cy="403225"/>
            <a:chOff x="2751" y="1851"/>
            <a:chExt cx="462" cy="478"/>
          </a:xfrm>
        </p:grpSpPr>
        <p:pic>
          <p:nvPicPr>
            <p:cNvPr id="31828"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829"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66" name="Group 403"/>
          <p:cNvGrpSpPr>
            <a:grpSpLocks/>
          </p:cNvGrpSpPr>
          <p:nvPr/>
        </p:nvGrpSpPr>
        <p:grpSpPr bwMode="auto">
          <a:xfrm>
            <a:off x="6289675" y="5334000"/>
            <a:ext cx="525463" cy="392113"/>
            <a:chOff x="2751" y="1851"/>
            <a:chExt cx="462" cy="478"/>
          </a:xfrm>
        </p:grpSpPr>
        <p:pic>
          <p:nvPicPr>
            <p:cNvPr id="3182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82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67" name="Group 356"/>
          <p:cNvGrpSpPr>
            <a:grpSpLocks/>
          </p:cNvGrpSpPr>
          <p:nvPr/>
        </p:nvGrpSpPr>
        <p:grpSpPr bwMode="auto">
          <a:xfrm>
            <a:off x="4987925" y="5191125"/>
            <a:ext cx="376238" cy="349250"/>
            <a:chOff x="313" y="1497"/>
            <a:chExt cx="1152" cy="1014"/>
          </a:xfrm>
        </p:grpSpPr>
        <p:pic>
          <p:nvPicPr>
            <p:cNvPr id="31824"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825"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68" name="Group 356"/>
          <p:cNvGrpSpPr>
            <a:grpSpLocks/>
          </p:cNvGrpSpPr>
          <p:nvPr/>
        </p:nvGrpSpPr>
        <p:grpSpPr bwMode="auto">
          <a:xfrm>
            <a:off x="1909763" y="4643438"/>
            <a:ext cx="282575" cy="344487"/>
            <a:chOff x="313" y="1497"/>
            <a:chExt cx="1152" cy="1014"/>
          </a:xfrm>
        </p:grpSpPr>
        <p:pic>
          <p:nvPicPr>
            <p:cNvPr id="31822"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823"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69" name="Group 403"/>
          <p:cNvGrpSpPr>
            <a:grpSpLocks/>
          </p:cNvGrpSpPr>
          <p:nvPr/>
        </p:nvGrpSpPr>
        <p:grpSpPr bwMode="auto">
          <a:xfrm>
            <a:off x="1616075" y="4308475"/>
            <a:ext cx="444500" cy="381000"/>
            <a:chOff x="2751" y="1851"/>
            <a:chExt cx="462" cy="478"/>
          </a:xfrm>
        </p:grpSpPr>
        <p:pic>
          <p:nvPicPr>
            <p:cNvPr id="31820"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821"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70" name="Group 155"/>
          <p:cNvGrpSpPr>
            <a:grpSpLocks/>
          </p:cNvGrpSpPr>
          <p:nvPr/>
        </p:nvGrpSpPr>
        <p:grpSpPr bwMode="auto">
          <a:xfrm>
            <a:off x="1574800" y="1971675"/>
            <a:ext cx="458788" cy="619125"/>
            <a:chOff x="5955030" y="3031808"/>
            <a:chExt cx="914400" cy="1398587"/>
          </a:xfrm>
        </p:grpSpPr>
        <p:grpSp>
          <p:nvGrpSpPr>
            <p:cNvPr id="31803" name="Group 398"/>
            <p:cNvGrpSpPr>
              <a:grpSpLocks/>
            </p:cNvGrpSpPr>
            <p:nvPr/>
          </p:nvGrpSpPr>
          <p:grpSpPr bwMode="auto">
            <a:xfrm>
              <a:off x="6097905" y="3403283"/>
              <a:ext cx="596900" cy="1027112"/>
              <a:chOff x="3130" y="3288"/>
              <a:chExt cx="410" cy="742"/>
            </a:xfrm>
          </p:grpSpPr>
          <p:sp>
            <p:nvSpPr>
              <p:cNvPr id="31805"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06"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07"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08"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09"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10"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11"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12"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13"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14"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15"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16"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17"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18"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819"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31804"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71" name="Group 356"/>
          <p:cNvGrpSpPr>
            <a:grpSpLocks/>
          </p:cNvGrpSpPr>
          <p:nvPr/>
        </p:nvGrpSpPr>
        <p:grpSpPr bwMode="auto">
          <a:xfrm>
            <a:off x="2112963" y="2103438"/>
            <a:ext cx="465137" cy="481012"/>
            <a:chOff x="313" y="1497"/>
            <a:chExt cx="1152" cy="1014"/>
          </a:xfrm>
        </p:grpSpPr>
        <p:pic>
          <p:nvPicPr>
            <p:cNvPr id="31801"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802"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72" name="Group 356"/>
          <p:cNvGrpSpPr>
            <a:grpSpLocks/>
          </p:cNvGrpSpPr>
          <p:nvPr/>
        </p:nvGrpSpPr>
        <p:grpSpPr bwMode="auto">
          <a:xfrm>
            <a:off x="2005013" y="2901950"/>
            <a:ext cx="333375" cy="368300"/>
            <a:chOff x="313" y="1497"/>
            <a:chExt cx="1152" cy="1014"/>
          </a:xfrm>
        </p:grpSpPr>
        <p:pic>
          <p:nvPicPr>
            <p:cNvPr id="3179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80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73" name="Group 356"/>
          <p:cNvGrpSpPr>
            <a:grpSpLocks/>
          </p:cNvGrpSpPr>
          <p:nvPr/>
        </p:nvGrpSpPr>
        <p:grpSpPr bwMode="auto">
          <a:xfrm>
            <a:off x="1482725" y="2987675"/>
            <a:ext cx="282575" cy="344488"/>
            <a:chOff x="313" y="1497"/>
            <a:chExt cx="1152" cy="1014"/>
          </a:xfrm>
        </p:grpSpPr>
        <p:pic>
          <p:nvPicPr>
            <p:cNvPr id="31797"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98"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74" name="Group 403"/>
          <p:cNvGrpSpPr>
            <a:grpSpLocks/>
          </p:cNvGrpSpPr>
          <p:nvPr/>
        </p:nvGrpSpPr>
        <p:grpSpPr bwMode="auto">
          <a:xfrm>
            <a:off x="1189038" y="2651125"/>
            <a:ext cx="444500" cy="382588"/>
            <a:chOff x="2751" y="1851"/>
            <a:chExt cx="462" cy="478"/>
          </a:xfrm>
        </p:grpSpPr>
        <p:pic>
          <p:nvPicPr>
            <p:cNvPr id="31795"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96"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75" name="Group 356"/>
          <p:cNvGrpSpPr>
            <a:grpSpLocks/>
          </p:cNvGrpSpPr>
          <p:nvPr/>
        </p:nvGrpSpPr>
        <p:grpSpPr bwMode="auto">
          <a:xfrm>
            <a:off x="1565275" y="1401763"/>
            <a:ext cx="446088" cy="385762"/>
            <a:chOff x="313" y="1497"/>
            <a:chExt cx="1152" cy="1014"/>
          </a:xfrm>
        </p:grpSpPr>
        <p:pic>
          <p:nvPicPr>
            <p:cNvPr id="31793"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94"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76" name="Group 403"/>
          <p:cNvGrpSpPr>
            <a:grpSpLocks/>
          </p:cNvGrpSpPr>
          <p:nvPr/>
        </p:nvGrpSpPr>
        <p:grpSpPr bwMode="auto">
          <a:xfrm>
            <a:off x="762000" y="2530475"/>
            <a:ext cx="446088" cy="381000"/>
            <a:chOff x="2751" y="1851"/>
            <a:chExt cx="462" cy="478"/>
          </a:xfrm>
        </p:grpSpPr>
        <p:pic>
          <p:nvPicPr>
            <p:cNvPr id="31791"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92"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79" name="Group 87"/>
          <p:cNvGrpSpPr>
            <a:grpSpLocks/>
          </p:cNvGrpSpPr>
          <p:nvPr/>
        </p:nvGrpSpPr>
        <p:grpSpPr bwMode="auto">
          <a:xfrm>
            <a:off x="4597400" y="1403350"/>
            <a:ext cx="4233863" cy="4022725"/>
            <a:chOff x="2896" y="884"/>
            <a:chExt cx="2667" cy="2534"/>
          </a:xfrm>
        </p:grpSpPr>
        <p:sp>
          <p:nvSpPr>
            <p:cNvPr id="9256" name="Rectangle 63"/>
            <p:cNvSpPr>
              <a:spLocks noChangeArrowheads="1"/>
            </p:cNvSpPr>
            <p:nvPr/>
          </p:nvSpPr>
          <p:spPr bwMode="auto">
            <a:xfrm>
              <a:off x="3455" y="981"/>
              <a:ext cx="2108" cy="1464"/>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257" name="Rectangle 64"/>
            <p:cNvSpPr>
              <a:spLocks noChangeArrowheads="1"/>
            </p:cNvSpPr>
            <p:nvPr/>
          </p:nvSpPr>
          <p:spPr bwMode="auto">
            <a:xfrm>
              <a:off x="3489" y="884"/>
              <a:ext cx="1719" cy="15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258" name="Rectangle 65"/>
            <p:cNvSpPr>
              <a:spLocks noChangeArrowheads="1"/>
            </p:cNvSpPr>
            <p:nvPr/>
          </p:nvSpPr>
          <p:spPr bwMode="auto">
            <a:xfrm>
              <a:off x="3480" y="936"/>
              <a:ext cx="1984" cy="1625"/>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dirty="0">
                  <a:cs typeface="+mn-cs"/>
                </a:rPr>
                <a:t> </a:t>
              </a:r>
              <a:r>
                <a:rPr lang="en-US" sz="2400" b="1" dirty="0">
                  <a:solidFill>
                    <a:schemeClr val="accent1">
                      <a:lumMod val="75000"/>
                    </a:schemeClr>
                  </a:solidFill>
                  <a:latin typeface="Gill Sans MT" charset="0"/>
                  <a:cs typeface="+mn-cs"/>
                </a:rPr>
                <a:t>infrastructure mode</a:t>
              </a:r>
            </a:p>
            <a:p>
              <a:pPr marL="238125" indent="-238125">
                <a:lnSpc>
                  <a:spcPct val="90000"/>
                </a:lnSpc>
                <a:spcBef>
                  <a:spcPct val="20000"/>
                </a:spcBef>
                <a:buClr>
                  <a:srgbClr val="000099"/>
                </a:buClr>
                <a:buSzPct val="100000"/>
                <a:buFont typeface="Wingdings" charset="2"/>
                <a:buChar char="§"/>
                <a:defRPr/>
              </a:pPr>
              <a:r>
                <a:rPr lang="en-US" sz="2000" dirty="0">
                  <a:latin typeface="Gill Sans MT" charset="0"/>
                  <a:cs typeface="+mn-cs"/>
                </a:rPr>
                <a:t>base station connects mobiles into wired network</a:t>
              </a:r>
            </a:p>
            <a:p>
              <a:pPr marL="238125" indent="-238125">
                <a:lnSpc>
                  <a:spcPct val="90000"/>
                </a:lnSpc>
                <a:spcBef>
                  <a:spcPct val="20000"/>
                </a:spcBef>
                <a:buClr>
                  <a:srgbClr val="000099"/>
                </a:buClr>
                <a:buSzPct val="100000"/>
                <a:buFont typeface="Wingdings" charset="2"/>
                <a:buChar char="§"/>
                <a:defRPr/>
              </a:pPr>
              <a:r>
                <a:rPr lang="en-US" sz="2000" dirty="0">
                  <a:latin typeface="Gill Sans MT" charset="0"/>
                  <a:cs typeface="+mn-cs"/>
                </a:rPr>
                <a:t>handoff: mobile changes base station providing connection into wired network</a:t>
              </a:r>
            </a:p>
          </p:txBody>
        </p:sp>
        <p:sp>
          <p:nvSpPr>
            <p:cNvPr id="9259" name="Line 84"/>
            <p:cNvSpPr>
              <a:spLocks noChangeShapeType="1"/>
            </p:cNvSpPr>
            <p:nvPr/>
          </p:nvSpPr>
          <p:spPr bwMode="auto">
            <a:xfrm flipH="1">
              <a:off x="3314" y="2446"/>
              <a:ext cx="1072" cy="886"/>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260" name="Line 85"/>
            <p:cNvSpPr>
              <a:spLocks noChangeShapeType="1"/>
            </p:cNvSpPr>
            <p:nvPr/>
          </p:nvSpPr>
          <p:spPr bwMode="auto">
            <a:xfrm flipH="1">
              <a:off x="3747" y="2445"/>
              <a:ext cx="637" cy="903"/>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261" name="Line 86"/>
            <p:cNvSpPr>
              <a:spLocks noChangeShapeType="1"/>
            </p:cNvSpPr>
            <p:nvPr/>
          </p:nvSpPr>
          <p:spPr bwMode="auto">
            <a:xfrm flipH="1">
              <a:off x="2896" y="2453"/>
              <a:ext cx="1470" cy="965"/>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9254" name="Rectangle 4"/>
          <p:cNvSpPr>
            <a:spLocks noGrp="1" noChangeArrowheads="1"/>
          </p:cNvSpPr>
          <p:nvPr>
            <p:ph type="title"/>
          </p:nvPr>
        </p:nvSpPr>
        <p:spPr>
          <a:xfrm>
            <a:off x="461963" y="193675"/>
            <a:ext cx="7772400" cy="954088"/>
          </a:xfrm>
        </p:spPr>
        <p:txBody>
          <a:bodyPr/>
          <a:lstStyle/>
          <a:p>
            <a:pPr>
              <a:defRPr/>
            </a:pPr>
            <a:r>
              <a:rPr lang="en-US" dirty="0">
                <a:latin typeface="Gill Sans MT" charset="0"/>
                <a:cs typeface="+mj-cs"/>
              </a:rPr>
              <a:t>Elements of a wireless network</a:t>
            </a:r>
          </a:p>
        </p:txBody>
      </p:sp>
      <p:pic>
        <p:nvPicPr>
          <p:cNvPr id="31781" name="Picture 16" descr="underline_bas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1782" name="Group 6"/>
          <p:cNvGrpSpPr>
            <a:grpSpLocks/>
          </p:cNvGrpSpPr>
          <p:nvPr/>
        </p:nvGrpSpPr>
        <p:grpSpPr bwMode="auto">
          <a:xfrm>
            <a:off x="3038475" y="2557463"/>
            <a:ext cx="2362200" cy="1762125"/>
            <a:chOff x="3839" y="1737"/>
            <a:chExt cx="1488" cy="1110"/>
          </a:xfrm>
        </p:grpSpPr>
        <p:sp>
          <p:nvSpPr>
            <p:cNvPr id="31783"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9348" name="Text Box 8"/>
            <p:cNvSpPr txBox="1">
              <a:spLocks noChangeArrowheads="1"/>
            </p:cNvSpPr>
            <p:nvPr/>
          </p:nvSpPr>
          <p:spPr bwMode="auto">
            <a:xfrm>
              <a:off x="4146" y="2030"/>
              <a:ext cx="96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Slide Number Placeholder 1">
            <a:extLst>
              <a:ext uri="{FF2B5EF4-FFF2-40B4-BE49-F238E27FC236}">
                <a16:creationId xmlns:a16="http://schemas.microsoft.com/office/drawing/2014/main" id="{0CC5A5E5-C203-4BFC-A311-E38AE9B70370}"/>
              </a:ext>
            </a:extLst>
          </p:cNvPr>
          <p:cNvSpPr>
            <a:spLocks noGrp="1"/>
          </p:cNvSpPr>
          <p:nvPr>
            <p:ph type="sldNum" sz="quarter" idx="12"/>
          </p:nvPr>
        </p:nvSpPr>
        <p:spPr/>
        <p:txBody>
          <a:bodyPr/>
          <a:lstStyle/>
          <a:p>
            <a:fld id="{78DEB857-1BE7-4FEB-9EC5-B9393DF7AB64}" type="slidenum">
              <a:rPr lang="en-IE" smtClean="0"/>
              <a:t>11</a:t>
            </a:fld>
            <a:endParaRPr lang="en-IE"/>
          </a:p>
        </p:txBody>
      </p:sp>
    </p:spTree>
    <p:extLst>
      <p:ext uri="{BB962C8B-B14F-4D97-AF65-F5344CB8AC3E}">
        <p14:creationId xmlns:p14="http://schemas.microsoft.com/office/powerpoint/2010/main" val="201233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64"/>
          <p:cNvSpPr>
            <a:spLocks noChangeArrowheads="1"/>
          </p:cNvSpPr>
          <p:nvPr/>
        </p:nvSpPr>
        <p:spPr bwMode="auto">
          <a:xfrm>
            <a:off x="5484813" y="1557338"/>
            <a:ext cx="3346450" cy="3451225"/>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245" name="Rectangle 240"/>
          <p:cNvSpPr>
            <a:spLocks noChangeArrowheads="1"/>
          </p:cNvSpPr>
          <p:nvPr/>
        </p:nvSpPr>
        <p:spPr bwMode="auto">
          <a:xfrm>
            <a:off x="5562600" y="1384300"/>
            <a:ext cx="1752600" cy="3175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0592" name="Group 208"/>
          <p:cNvGrpSpPr>
            <a:grpSpLocks/>
          </p:cNvGrpSpPr>
          <p:nvPr/>
        </p:nvGrpSpPr>
        <p:grpSpPr bwMode="auto">
          <a:xfrm>
            <a:off x="876300" y="1717675"/>
            <a:ext cx="1755775" cy="1625600"/>
            <a:chOff x="1824" y="1076"/>
            <a:chExt cx="1106" cy="1024"/>
          </a:xfrm>
        </p:grpSpPr>
        <p:sp>
          <p:nvSpPr>
            <p:cNvPr id="10291"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3843" name="Group 210"/>
            <p:cNvGrpSpPr>
              <a:grpSpLocks/>
            </p:cNvGrpSpPr>
            <p:nvPr/>
          </p:nvGrpSpPr>
          <p:grpSpPr bwMode="auto">
            <a:xfrm>
              <a:off x="2204" y="1436"/>
              <a:ext cx="252" cy="288"/>
              <a:chOff x="2870" y="1518"/>
              <a:chExt cx="292" cy="320"/>
            </a:xfrm>
          </p:grpSpPr>
          <p:graphicFrame>
            <p:nvGraphicFramePr>
              <p:cNvPr id="33844"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258" name="Clip" r:id="rId4" imgW="826829" imgH="840406" progId="MS_ClipArt_Gallery.2">
                      <p:embed/>
                    </p:oleObj>
                  </mc:Choice>
                  <mc:Fallback>
                    <p:oleObj name="Clip" r:id="rId4" imgW="826829" imgH="840406" progId="MS_ClipArt_Gallery.2">
                      <p:embed/>
                      <p:pic>
                        <p:nvPicPr>
                          <p:cNvPr id="33844" name="Object 2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845"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259" name="Clip" r:id="rId6" imgW="1268295" imgH="1199426" progId="MS_ClipArt_Gallery.2">
                      <p:embed/>
                    </p:oleObj>
                  </mc:Choice>
                  <mc:Fallback>
                    <p:oleObj name="Clip" r:id="rId6" imgW="1268295" imgH="1199426" progId="MS_ClipArt_Gallery.2">
                      <p:embed/>
                      <p:pic>
                        <p:nvPicPr>
                          <p:cNvPr id="33845" name="Object 2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10247" name="Rectangle 66"/>
          <p:cNvSpPr>
            <a:spLocks noChangeArrowheads="1"/>
          </p:cNvSpPr>
          <p:nvPr/>
        </p:nvSpPr>
        <p:spPr bwMode="auto">
          <a:xfrm>
            <a:off x="5537200" y="1362075"/>
            <a:ext cx="31496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1" dirty="0">
                <a:solidFill>
                  <a:schemeClr val="accent1">
                    <a:lumMod val="75000"/>
                  </a:schemeClr>
                </a:solidFill>
                <a:latin typeface="Gill Sans MT" charset="0"/>
                <a:cs typeface="+mn-cs"/>
              </a:rPr>
              <a:t>ad hoc mode</a:t>
            </a:r>
          </a:p>
          <a:p>
            <a:pPr marL="277813" indent="-277813">
              <a:lnSpc>
                <a:spcPct val="90000"/>
              </a:lnSpc>
              <a:spcBef>
                <a:spcPct val="20000"/>
              </a:spcBef>
              <a:buClr>
                <a:srgbClr val="000099"/>
              </a:buClr>
              <a:buSzPct val="100000"/>
              <a:buFont typeface="Wingdings" charset="2"/>
              <a:buChar char="§"/>
              <a:defRPr/>
            </a:pPr>
            <a:r>
              <a:rPr lang="en-US" sz="2400" dirty="0">
                <a:latin typeface="Gill Sans MT" charset="0"/>
                <a:cs typeface="+mn-cs"/>
              </a:rPr>
              <a:t>no base stations</a:t>
            </a:r>
          </a:p>
          <a:p>
            <a:pPr marL="277813" indent="-277813">
              <a:lnSpc>
                <a:spcPct val="90000"/>
              </a:lnSpc>
              <a:spcBef>
                <a:spcPct val="20000"/>
              </a:spcBef>
              <a:buClr>
                <a:srgbClr val="000099"/>
              </a:buClr>
              <a:buSzPct val="100000"/>
              <a:buFont typeface="Wingdings" charset="2"/>
              <a:buChar char="§"/>
              <a:defRPr/>
            </a:pPr>
            <a:r>
              <a:rPr lang="en-US" sz="2400" dirty="0">
                <a:latin typeface="Gill Sans MT" charset="0"/>
                <a:cs typeface="+mn-cs"/>
              </a:rPr>
              <a:t>nodes can only transmit to other nodes within link coverage</a:t>
            </a:r>
          </a:p>
          <a:p>
            <a:pPr marL="277813" indent="-277813">
              <a:lnSpc>
                <a:spcPct val="90000"/>
              </a:lnSpc>
              <a:spcBef>
                <a:spcPct val="20000"/>
              </a:spcBef>
              <a:buClr>
                <a:srgbClr val="000099"/>
              </a:buClr>
              <a:buSzPct val="100000"/>
              <a:buFont typeface="Wingdings" charset="2"/>
              <a:buChar char="§"/>
              <a:defRPr/>
            </a:pPr>
            <a:r>
              <a:rPr lang="en-US" sz="2400" dirty="0">
                <a:latin typeface="Gill Sans MT" charset="0"/>
                <a:cs typeface="+mn-cs"/>
              </a:rPr>
              <a:t>nodes organize themselves into a network: route among themselves</a:t>
            </a:r>
          </a:p>
        </p:txBody>
      </p:sp>
      <p:grpSp>
        <p:nvGrpSpPr>
          <p:cNvPr id="400521" name="Group 137"/>
          <p:cNvGrpSpPr>
            <a:grpSpLocks/>
          </p:cNvGrpSpPr>
          <p:nvPr/>
        </p:nvGrpSpPr>
        <p:grpSpPr bwMode="auto">
          <a:xfrm>
            <a:off x="2181225" y="3041650"/>
            <a:ext cx="1755775" cy="1625600"/>
            <a:chOff x="1824" y="1076"/>
            <a:chExt cx="1106" cy="1024"/>
          </a:xfrm>
        </p:grpSpPr>
        <p:sp>
          <p:nvSpPr>
            <p:cNvPr id="10287"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3839" name="Group 139"/>
            <p:cNvGrpSpPr>
              <a:grpSpLocks/>
            </p:cNvGrpSpPr>
            <p:nvPr/>
          </p:nvGrpSpPr>
          <p:grpSpPr bwMode="auto">
            <a:xfrm>
              <a:off x="2204" y="1436"/>
              <a:ext cx="252" cy="288"/>
              <a:chOff x="2870" y="1518"/>
              <a:chExt cx="292" cy="320"/>
            </a:xfrm>
          </p:grpSpPr>
          <p:graphicFrame>
            <p:nvGraphicFramePr>
              <p:cNvPr id="33840"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260" name="Clip" r:id="rId8" imgW="826829" imgH="840406" progId="MS_ClipArt_Gallery.2">
                      <p:embed/>
                    </p:oleObj>
                  </mc:Choice>
                  <mc:Fallback>
                    <p:oleObj name="Clip" r:id="rId8" imgW="826829" imgH="840406" progId="MS_ClipArt_Gallery.2">
                      <p:embed/>
                      <p:pic>
                        <p:nvPicPr>
                          <p:cNvPr id="33840" name="Object 1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841"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261" name="Clip" r:id="rId9" imgW="1268295" imgH="1199426" progId="MS_ClipArt_Gallery.2">
                      <p:embed/>
                    </p:oleObj>
                  </mc:Choice>
                  <mc:Fallback>
                    <p:oleObj name="Clip" r:id="rId9" imgW="1268295" imgH="1199426" progId="MS_ClipArt_Gallery.2">
                      <p:embed/>
                      <p:pic>
                        <p:nvPicPr>
                          <p:cNvPr id="33841" name="Object 1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400582" name="Group 198"/>
          <p:cNvGrpSpPr>
            <a:grpSpLocks/>
          </p:cNvGrpSpPr>
          <p:nvPr/>
        </p:nvGrpSpPr>
        <p:grpSpPr bwMode="auto">
          <a:xfrm>
            <a:off x="1933575" y="4765675"/>
            <a:ext cx="1755775" cy="1625600"/>
            <a:chOff x="1824" y="1076"/>
            <a:chExt cx="1106" cy="1024"/>
          </a:xfrm>
        </p:grpSpPr>
        <p:sp>
          <p:nvSpPr>
            <p:cNvPr id="10283"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3835" name="Group 200"/>
            <p:cNvGrpSpPr>
              <a:grpSpLocks/>
            </p:cNvGrpSpPr>
            <p:nvPr/>
          </p:nvGrpSpPr>
          <p:grpSpPr bwMode="auto">
            <a:xfrm>
              <a:off x="2204" y="1436"/>
              <a:ext cx="252" cy="288"/>
              <a:chOff x="2870" y="1518"/>
              <a:chExt cx="292" cy="320"/>
            </a:xfrm>
          </p:grpSpPr>
          <p:graphicFrame>
            <p:nvGraphicFramePr>
              <p:cNvPr id="33836"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262" name="Clip" r:id="rId10" imgW="826829" imgH="840406" progId="MS_ClipArt_Gallery.2">
                      <p:embed/>
                    </p:oleObj>
                  </mc:Choice>
                  <mc:Fallback>
                    <p:oleObj name="Clip" r:id="rId10" imgW="826829" imgH="840406" progId="MS_ClipArt_Gallery.2">
                      <p:embed/>
                      <p:pic>
                        <p:nvPicPr>
                          <p:cNvPr id="33836" name="Object 2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837"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263" name="Clip" r:id="rId11" imgW="1268295" imgH="1199426" progId="MS_ClipArt_Gallery.2">
                      <p:embed/>
                    </p:oleObj>
                  </mc:Choice>
                  <mc:Fallback>
                    <p:oleObj name="Clip" r:id="rId11" imgW="1268295" imgH="1199426" progId="MS_ClipArt_Gallery.2">
                      <p:embed/>
                      <p:pic>
                        <p:nvPicPr>
                          <p:cNvPr id="33837" name="Object 2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400587" name="Group 203"/>
          <p:cNvGrpSpPr>
            <a:grpSpLocks/>
          </p:cNvGrpSpPr>
          <p:nvPr/>
        </p:nvGrpSpPr>
        <p:grpSpPr bwMode="auto">
          <a:xfrm>
            <a:off x="1047750" y="2317750"/>
            <a:ext cx="1755775" cy="1625600"/>
            <a:chOff x="1824" y="1076"/>
            <a:chExt cx="1106" cy="1024"/>
          </a:xfrm>
        </p:grpSpPr>
        <p:sp>
          <p:nvSpPr>
            <p:cNvPr id="10279"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3831" name="Group 205"/>
            <p:cNvGrpSpPr>
              <a:grpSpLocks/>
            </p:cNvGrpSpPr>
            <p:nvPr/>
          </p:nvGrpSpPr>
          <p:grpSpPr bwMode="auto">
            <a:xfrm>
              <a:off x="2204" y="1436"/>
              <a:ext cx="252" cy="288"/>
              <a:chOff x="2870" y="1518"/>
              <a:chExt cx="292" cy="320"/>
            </a:xfrm>
          </p:grpSpPr>
          <p:graphicFrame>
            <p:nvGraphicFramePr>
              <p:cNvPr id="33832"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264" name="Clip" r:id="rId12" imgW="826829" imgH="840406" progId="MS_ClipArt_Gallery.2">
                      <p:embed/>
                    </p:oleObj>
                  </mc:Choice>
                  <mc:Fallback>
                    <p:oleObj name="Clip" r:id="rId12" imgW="826829" imgH="840406" progId="MS_ClipArt_Gallery.2">
                      <p:embed/>
                      <p:pic>
                        <p:nvPicPr>
                          <p:cNvPr id="33832" name="Object 2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833"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265" name="Clip" r:id="rId13" imgW="1268295" imgH="1199426" progId="MS_ClipArt_Gallery.2">
                      <p:embed/>
                    </p:oleObj>
                  </mc:Choice>
                  <mc:Fallback>
                    <p:oleObj name="Clip" r:id="rId13" imgW="1268295" imgH="1199426" progId="MS_ClipArt_Gallery.2">
                      <p:embed/>
                      <p:pic>
                        <p:nvPicPr>
                          <p:cNvPr id="33833" name="Object 2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400496" name="Group 112"/>
          <p:cNvGrpSpPr>
            <a:grpSpLocks/>
          </p:cNvGrpSpPr>
          <p:nvPr/>
        </p:nvGrpSpPr>
        <p:grpSpPr bwMode="auto">
          <a:xfrm>
            <a:off x="1620838" y="2741613"/>
            <a:ext cx="1755775" cy="1625600"/>
            <a:chOff x="1824" y="1076"/>
            <a:chExt cx="1106" cy="1024"/>
          </a:xfrm>
        </p:grpSpPr>
        <p:sp>
          <p:nvSpPr>
            <p:cNvPr id="10275"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3827" name="Group 114"/>
            <p:cNvGrpSpPr>
              <a:grpSpLocks/>
            </p:cNvGrpSpPr>
            <p:nvPr/>
          </p:nvGrpSpPr>
          <p:grpSpPr bwMode="auto">
            <a:xfrm>
              <a:off x="2204" y="1436"/>
              <a:ext cx="252" cy="288"/>
              <a:chOff x="2870" y="1518"/>
              <a:chExt cx="292" cy="320"/>
            </a:xfrm>
          </p:grpSpPr>
          <p:graphicFrame>
            <p:nvGraphicFramePr>
              <p:cNvPr id="33828"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266" name="Clip" r:id="rId14" imgW="826829" imgH="840406" progId="MS_ClipArt_Gallery.2">
                      <p:embed/>
                    </p:oleObj>
                  </mc:Choice>
                  <mc:Fallback>
                    <p:oleObj name="Clip" r:id="rId14" imgW="826829" imgH="840406" progId="MS_ClipArt_Gallery.2">
                      <p:embed/>
                      <p:pic>
                        <p:nvPicPr>
                          <p:cNvPr id="33828" name="Object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829"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267" name="Clip" r:id="rId15" imgW="1268295" imgH="1199426" progId="MS_ClipArt_Gallery.2">
                      <p:embed/>
                    </p:oleObj>
                  </mc:Choice>
                  <mc:Fallback>
                    <p:oleObj name="Clip" r:id="rId15" imgW="1268295" imgH="1199426" progId="MS_ClipArt_Gallery.2">
                      <p:embed/>
                      <p:pic>
                        <p:nvPicPr>
                          <p:cNvPr id="33829" name="Object 1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10252" name="Rectangle 65"/>
          <p:cNvSpPr>
            <a:spLocks noChangeArrowheads="1"/>
          </p:cNvSpPr>
          <p:nvPr/>
        </p:nvSpPr>
        <p:spPr bwMode="auto">
          <a:xfrm>
            <a:off x="2693988" y="1468438"/>
            <a:ext cx="1728787" cy="2381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253" name="Oval 214"/>
          <p:cNvSpPr>
            <a:spLocks noChangeArrowheads="1"/>
          </p:cNvSpPr>
          <p:nvPr/>
        </p:nvSpPr>
        <p:spPr bwMode="auto">
          <a:xfrm>
            <a:off x="879475" y="1730375"/>
            <a:ext cx="1755775" cy="1625600"/>
          </a:xfrm>
          <a:prstGeom prst="ellipse">
            <a:avLst/>
          </a:prstGeom>
          <a:solidFill>
            <a:srgbClr val="66CCFF"/>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254" name="Oval 219"/>
          <p:cNvSpPr>
            <a:spLocks noChangeArrowheads="1"/>
          </p:cNvSpPr>
          <p:nvPr/>
        </p:nvSpPr>
        <p:spPr bwMode="auto">
          <a:xfrm>
            <a:off x="2184400" y="3054350"/>
            <a:ext cx="1755775" cy="1625600"/>
          </a:xfrm>
          <a:prstGeom prst="ellipse">
            <a:avLst/>
          </a:prstGeom>
          <a:solidFill>
            <a:srgbClr val="66CCFF"/>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255" name="Oval 229"/>
          <p:cNvSpPr>
            <a:spLocks noChangeArrowheads="1"/>
          </p:cNvSpPr>
          <p:nvPr/>
        </p:nvSpPr>
        <p:spPr bwMode="auto">
          <a:xfrm>
            <a:off x="1050925" y="2330450"/>
            <a:ext cx="1755775" cy="1625600"/>
          </a:xfrm>
          <a:prstGeom prst="ellipse">
            <a:avLst/>
          </a:prstGeom>
          <a:solidFill>
            <a:srgbClr val="66CCFF"/>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256" name="Oval 234"/>
          <p:cNvSpPr>
            <a:spLocks noChangeArrowheads="1"/>
          </p:cNvSpPr>
          <p:nvPr/>
        </p:nvSpPr>
        <p:spPr bwMode="auto">
          <a:xfrm>
            <a:off x="1624013" y="2754313"/>
            <a:ext cx="1755775" cy="1625600"/>
          </a:xfrm>
          <a:prstGeom prst="ellipse">
            <a:avLst/>
          </a:prstGeom>
          <a:solidFill>
            <a:srgbClr val="66CCFF"/>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257" name="Oval 224"/>
          <p:cNvSpPr>
            <a:spLocks noChangeArrowheads="1"/>
          </p:cNvSpPr>
          <p:nvPr/>
        </p:nvSpPr>
        <p:spPr bwMode="auto">
          <a:xfrm>
            <a:off x="1936750" y="4778375"/>
            <a:ext cx="1755775" cy="1625600"/>
          </a:xfrm>
          <a:prstGeom prst="ellipse">
            <a:avLst/>
          </a:prstGeom>
          <a:solidFill>
            <a:srgbClr val="66CCFF"/>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3809" name="Group 356"/>
          <p:cNvGrpSpPr>
            <a:grpSpLocks/>
          </p:cNvGrpSpPr>
          <p:nvPr/>
        </p:nvGrpSpPr>
        <p:grpSpPr bwMode="auto">
          <a:xfrm>
            <a:off x="1554163" y="2184400"/>
            <a:ext cx="465137" cy="481013"/>
            <a:chOff x="313" y="1497"/>
            <a:chExt cx="1152" cy="1014"/>
          </a:xfrm>
        </p:grpSpPr>
        <p:pic>
          <p:nvPicPr>
            <p:cNvPr id="33824"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825"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3810" name="Group 356"/>
          <p:cNvGrpSpPr>
            <a:grpSpLocks/>
          </p:cNvGrpSpPr>
          <p:nvPr/>
        </p:nvGrpSpPr>
        <p:grpSpPr bwMode="auto">
          <a:xfrm>
            <a:off x="2530475" y="5273675"/>
            <a:ext cx="463550" cy="479425"/>
            <a:chOff x="313" y="1497"/>
            <a:chExt cx="1152" cy="1014"/>
          </a:xfrm>
        </p:grpSpPr>
        <p:pic>
          <p:nvPicPr>
            <p:cNvPr id="33822"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823"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3811" name="Group 356"/>
          <p:cNvGrpSpPr>
            <a:grpSpLocks/>
          </p:cNvGrpSpPr>
          <p:nvPr/>
        </p:nvGrpSpPr>
        <p:grpSpPr bwMode="auto">
          <a:xfrm>
            <a:off x="2814638" y="3576638"/>
            <a:ext cx="465137" cy="481012"/>
            <a:chOff x="313" y="1497"/>
            <a:chExt cx="1152" cy="1014"/>
          </a:xfrm>
        </p:grpSpPr>
        <p:pic>
          <p:nvPicPr>
            <p:cNvPr id="33820"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821"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3812" name="Group 356"/>
          <p:cNvGrpSpPr>
            <a:grpSpLocks/>
          </p:cNvGrpSpPr>
          <p:nvPr/>
        </p:nvGrpSpPr>
        <p:grpSpPr bwMode="auto">
          <a:xfrm>
            <a:off x="1655763" y="2936875"/>
            <a:ext cx="465137" cy="479425"/>
            <a:chOff x="313" y="1497"/>
            <a:chExt cx="1152" cy="1014"/>
          </a:xfrm>
        </p:grpSpPr>
        <p:pic>
          <p:nvPicPr>
            <p:cNvPr id="33818"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819"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3813" name="Group 356"/>
          <p:cNvGrpSpPr>
            <a:grpSpLocks/>
          </p:cNvGrpSpPr>
          <p:nvPr/>
        </p:nvGrpSpPr>
        <p:grpSpPr bwMode="auto">
          <a:xfrm>
            <a:off x="2295525" y="3260725"/>
            <a:ext cx="465138" cy="481013"/>
            <a:chOff x="313" y="1497"/>
            <a:chExt cx="1152" cy="1014"/>
          </a:xfrm>
        </p:grpSpPr>
        <p:pic>
          <p:nvPicPr>
            <p:cNvPr id="33816"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817"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263" name="Rectangle 4"/>
          <p:cNvSpPr>
            <a:spLocks noGrp="1" noChangeArrowheads="1"/>
          </p:cNvSpPr>
          <p:nvPr>
            <p:ph type="title"/>
          </p:nvPr>
        </p:nvSpPr>
        <p:spPr>
          <a:xfrm>
            <a:off x="461963" y="193675"/>
            <a:ext cx="7772400" cy="954088"/>
          </a:xfrm>
        </p:spPr>
        <p:txBody>
          <a:bodyPr/>
          <a:lstStyle/>
          <a:p>
            <a:pPr>
              <a:defRPr/>
            </a:pPr>
            <a:r>
              <a:rPr lang="en-US" dirty="0">
                <a:latin typeface="Gill Sans MT" charset="0"/>
                <a:cs typeface="+mj-cs"/>
              </a:rPr>
              <a:t>Elements of a wireless network</a:t>
            </a:r>
          </a:p>
        </p:txBody>
      </p:sp>
      <p:pic>
        <p:nvPicPr>
          <p:cNvPr id="33815" name="Picture 16" descr="underline_bas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4A3F3E7-7F37-4623-975E-47F83E4E4CAC}"/>
              </a:ext>
            </a:extLst>
          </p:cNvPr>
          <p:cNvSpPr>
            <a:spLocks noGrp="1"/>
          </p:cNvSpPr>
          <p:nvPr>
            <p:ph type="sldNum" sz="quarter" idx="12"/>
          </p:nvPr>
        </p:nvSpPr>
        <p:spPr/>
        <p:txBody>
          <a:bodyPr/>
          <a:lstStyle/>
          <a:p>
            <a:fld id="{78DEB857-1BE7-4FEB-9EC5-B9393DF7AB64}" type="slidenum">
              <a:rPr lang="en-IE" smtClean="0"/>
              <a:t>12</a:t>
            </a:fld>
            <a:endParaRPr lang="en-IE"/>
          </a:p>
        </p:txBody>
      </p:sp>
    </p:spTree>
    <p:extLst>
      <p:ext uri="{BB962C8B-B14F-4D97-AF65-F5344CB8AC3E}">
        <p14:creationId xmlns:p14="http://schemas.microsoft.com/office/powerpoint/2010/main" val="1681920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496"/>
                                        </p:tgtEl>
                                        <p:attrNameLst>
                                          <p:attrName>style.visibility</p:attrName>
                                        </p:attrNameLst>
                                      </p:cBhvr>
                                      <p:to>
                                        <p:strVal val="visible"/>
                                      </p:to>
                                    </p:set>
                                    <p:animEffect transition="in" filter="dissolve">
                                      <p:cBhvr>
                                        <p:cTn id="7" dur="500"/>
                                        <p:tgtEl>
                                          <p:spTgt spid="40049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00521"/>
                                        </p:tgtEl>
                                        <p:attrNameLst>
                                          <p:attrName>style.visibility</p:attrName>
                                        </p:attrNameLst>
                                      </p:cBhvr>
                                      <p:to>
                                        <p:strVal val="visible"/>
                                      </p:to>
                                    </p:set>
                                    <p:animEffect transition="in" filter="dissolve">
                                      <p:cBhvr>
                                        <p:cTn id="11" dur="500"/>
                                        <p:tgtEl>
                                          <p:spTgt spid="400521"/>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400582"/>
                                        </p:tgtEl>
                                        <p:attrNameLst>
                                          <p:attrName>style.visibility</p:attrName>
                                        </p:attrNameLst>
                                      </p:cBhvr>
                                      <p:to>
                                        <p:strVal val="visible"/>
                                      </p:to>
                                    </p:set>
                                    <p:animEffect transition="in" filter="dissolve">
                                      <p:cBhvr>
                                        <p:cTn id="15" dur="500"/>
                                        <p:tgtEl>
                                          <p:spTgt spid="400582"/>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400587"/>
                                        </p:tgtEl>
                                        <p:attrNameLst>
                                          <p:attrName>style.visibility</p:attrName>
                                        </p:attrNameLst>
                                      </p:cBhvr>
                                      <p:to>
                                        <p:strVal val="visible"/>
                                      </p:to>
                                    </p:set>
                                    <p:animEffect transition="in" filter="dissolve">
                                      <p:cBhvr>
                                        <p:cTn id="19" dur="500"/>
                                        <p:tgtEl>
                                          <p:spTgt spid="400587"/>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400592"/>
                                        </p:tgtEl>
                                        <p:attrNameLst>
                                          <p:attrName>style.visibility</p:attrName>
                                        </p:attrNameLst>
                                      </p:cBhvr>
                                      <p:to>
                                        <p:strVal val="visible"/>
                                      </p:to>
                                    </p:set>
                                    <p:animEffect transition="in" filter="dissolve">
                                      <p:cBhvr>
                                        <p:cTn id="23" dur="500"/>
                                        <p:tgtEl>
                                          <p:spTgt spid="400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3436-8D01-4811-91ED-AF4FB56D5C14}"/>
              </a:ext>
            </a:extLst>
          </p:cNvPr>
          <p:cNvSpPr>
            <a:spLocks noGrp="1"/>
          </p:cNvSpPr>
          <p:nvPr>
            <p:ph type="title"/>
          </p:nvPr>
        </p:nvSpPr>
        <p:spPr>
          <a:xfrm>
            <a:off x="480369" y="141716"/>
            <a:ext cx="7886700" cy="1325563"/>
          </a:xfrm>
        </p:spPr>
        <p:txBody>
          <a:bodyPr/>
          <a:lstStyle/>
          <a:p>
            <a:r>
              <a:rPr lang="en-US" altLang="en-US" dirty="0"/>
              <a:t>ISO/OSI Model</a:t>
            </a:r>
            <a:endParaRPr lang="en-IE" dirty="0"/>
          </a:p>
        </p:txBody>
      </p:sp>
      <p:sp>
        <p:nvSpPr>
          <p:cNvPr id="3" name="Content Placeholder 2">
            <a:extLst>
              <a:ext uri="{FF2B5EF4-FFF2-40B4-BE49-F238E27FC236}">
                <a16:creationId xmlns:a16="http://schemas.microsoft.com/office/drawing/2014/main" id="{31F8EF1C-BE90-41FF-9585-825866C44D2A}"/>
              </a:ext>
            </a:extLst>
          </p:cNvPr>
          <p:cNvSpPr>
            <a:spLocks noGrp="1"/>
          </p:cNvSpPr>
          <p:nvPr>
            <p:ph idx="1"/>
          </p:nvPr>
        </p:nvSpPr>
        <p:spPr>
          <a:xfrm>
            <a:off x="308919" y="1467279"/>
            <a:ext cx="8835081" cy="4775897"/>
          </a:xfrm>
        </p:spPr>
        <p:txBody>
          <a:bodyPr>
            <a:normAutofit lnSpcReduction="10000"/>
          </a:bodyPr>
          <a:lstStyle/>
          <a:p>
            <a:r>
              <a:rPr lang="en-US" altLang="en-US" dirty="0">
                <a:solidFill>
                  <a:schemeClr val="accent1">
                    <a:lumMod val="75000"/>
                  </a:schemeClr>
                </a:solidFill>
              </a:rPr>
              <a:t>The International Standards Organization (ISO) / Open Systems Interconnect (OSI) </a:t>
            </a:r>
            <a:r>
              <a:rPr lang="en-US" altLang="en-US" dirty="0"/>
              <a:t>is a standard set of rules describing the transfer of data between each </a:t>
            </a:r>
            <a:r>
              <a:rPr lang="en-US" altLang="en-US" dirty="0">
                <a:solidFill>
                  <a:schemeClr val="accent1">
                    <a:lumMod val="75000"/>
                  </a:schemeClr>
                </a:solidFill>
              </a:rPr>
              <a:t>layer</a:t>
            </a:r>
            <a:r>
              <a:rPr lang="en-US" altLang="en-US" dirty="0"/>
              <a:t> in a network operating system. </a:t>
            </a:r>
          </a:p>
          <a:p>
            <a:endParaRPr lang="en-US" altLang="en-US" dirty="0"/>
          </a:p>
          <a:p>
            <a:r>
              <a:rPr lang="en-US" altLang="en-US" dirty="0"/>
              <a:t>Each </a:t>
            </a:r>
            <a:r>
              <a:rPr lang="en-US" altLang="en-US" dirty="0">
                <a:solidFill>
                  <a:schemeClr val="accent1">
                    <a:lumMod val="75000"/>
                  </a:schemeClr>
                </a:solidFill>
              </a:rPr>
              <a:t>layer</a:t>
            </a:r>
            <a:r>
              <a:rPr lang="en-US" altLang="en-US" dirty="0"/>
              <a:t> has a specific function (i.e. the physical layer deals with the electrical and cable specifications)</a:t>
            </a:r>
          </a:p>
          <a:p>
            <a:endParaRPr lang="en-US" altLang="en-US" dirty="0"/>
          </a:p>
          <a:p>
            <a:endParaRPr lang="en-US" altLang="en-US" dirty="0"/>
          </a:p>
          <a:p>
            <a:endParaRPr lang="en-IE" dirty="0"/>
          </a:p>
        </p:txBody>
      </p:sp>
      <p:sp>
        <p:nvSpPr>
          <p:cNvPr id="4" name="Slide Number Placeholder 3">
            <a:extLst>
              <a:ext uri="{FF2B5EF4-FFF2-40B4-BE49-F238E27FC236}">
                <a16:creationId xmlns:a16="http://schemas.microsoft.com/office/drawing/2014/main" id="{D80013E7-4A7E-47F4-AD91-4395B915E191}"/>
              </a:ext>
            </a:extLst>
          </p:cNvPr>
          <p:cNvSpPr>
            <a:spLocks noGrp="1"/>
          </p:cNvSpPr>
          <p:nvPr>
            <p:ph type="sldNum" sz="quarter" idx="12"/>
          </p:nvPr>
        </p:nvSpPr>
        <p:spPr/>
        <p:txBody>
          <a:bodyPr/>
          <a:lstStyle/>
          <a:p>
            <a:fld id="{78DEB857-1BE7-4FEB-9EC5-B9393DF7AB64}" type="slidenum">
              <a:rPr lang="en-IE" smtClean="0"/>
              <a:t>13</a:t>
            </a:fld>
            <a:endParaRPr lang="en-IE"/>
          </a:p>
        </p:txBody>
      </p:sp>
    </p:spTree>
    <p:extLst>
      <p:ext uri="{BB962C8B-B14F-4D97-AF65-F5344CB8AC3E}">
        <p14:creationId xmlns:p14="http://schemas.microsoft.com/office/powerpoint/2010/main" val="182214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1E68E2-C582-4EBF-94D5-197A0655A984}"/>
              </a:ext>
            </a:extLst>
          </p:cNvPr>
          <p:cNvSpPr>
            <a:spLocks noGrp="1"/>
          </p:cNvSpPr>
          <p:nvPr>
            <p:ph type="title"/>
          </p:nvPr>
        </p:nvSpPr>
        <p:spPr>
          <a:xfrm>
            <a:off x="628650" y="365127"/>
            <a:ext cx="7886700" cy="1031188"/>
          </a:xfrm>
        </p:spPr>
        <p:txBody>
          <a:bodyPr/>
          <a:lstStyle/>
          <a:p>
            <a:r>
              <a:rPr lang="en-US" altLang="en-US" dirty="0"/>
              <a:t>ISO/OSI Model</a:t>
            </a:r>
            <a:endParaRPr lang="en-IE" dirty="0"/>
          </a:p>
        </p:txBody>
      </p:sp>
      <p:sp>
        <p:nvSpPr>
          <p:cNvPr id="3" name="Content Placeholder 2">
            <a:extLst>
              <a:ext uri="{FF2B5EF4-FFF2-40B4-BE49-F238E27FC236}">
                <a16:creationId xmlns:a16="http://schemas.microsoft.com/office/drawing/2014/main" id="{4C4D93B6-FDAB-451D-9283-629CDFA1D3D5}"/>
              </a:ext>
            </a:extLst>
          </p:cNvPr>
          <p:cNvSpPr>
            <a:spLocks noGrp="1"/>
          </p:cNvSpPr>
          <p:nvPr>
            <p:ph idx="1"/>
          </p:nvPr>
        </p:nvSpPr>
        <p:spPr>
          <a:xfrm>
            <a:off x="455654" y="1396315"/>
            <a:ext cx="8428853" cy="5096558"/>
          </a:xfrm>
        </p:spPr>
        <p:txBody>
          <a:bodyPr>
            <a:normAutofit lnSpcReduction="10000"/>
          </a:bodyPr>
          <a:lstStyle/>
          <a:p>
            <a:r>
              <a:rPr lang="en-US" altLang="en-US" dirty="0"/>
              <a:t>The </a:t>
            </a:r>
            <a:r>
              <a:rPr lang="en-US" altLang="en-US" dirty="0">
                <a:solidFill>
                  <a:schemeClr val="accent1">
                    <a:lumMod val="75000"/>
                  </a:schemeClr>
                </a:solidFill>
              </a:rPr>
              <a:t>OSI Model </a:t>
            </a:r>
            <a:r>
              <a:rPr lang="en-US" altLang="en-US" dirty="0"/>
              <a:t>clearly defines the interfaces between each layer. </a:t>
            </a:r>
          </a:p>
          <a:p>
            <a:r>
              <a:rPr lang="en-US" altLang="en-US" dirty="0"/>
              <a:t>This allows different network operating systems and protocols to work together by having each manufacturer adhere to the standard interfaces. </a:t>
            </a:r>
          </a:p>
          <a:p>
            <a:r>
              <a:rPr lang="en-US" altLang="en-US" dirty="0"/>
              <a:t>The application of the </a:t>
            </a:r>
            <a:r>
              <a:rPr lang="en-US" altLang="en-US" dirty="0">
                <a:solidFill>
                  <a:schemeClr val="accent1">
                    <a:lumMod val="75000"/>
                  </a:schemeClr>
                </a:solidFill>
              </a:rPr>
              <a:t>ISO / OSI model </a:t>
            </a:r>
            <a:r>
              <a:rPr lang="en-US" altLang="en-US" dirty="0"/>
              <a:t>has allowed the modern networks that exist today. </a:t>
            </a:r>
          </a:p>
          <a:p>
            <a:r>
              <a:rPr lang="en-US" altLang="en-US" dirty="0"/>
              <a:t>There are </a:t>
            </a:r>
            <a:r>
              <a:rPr lang="en-US" altLang="en-US" dirty="0">
                <a:solidFill>
                  <a:schemeClr val="accent1">
                    <a:lumMod val="75000"/>
                  </a:schemeClr>
                </a:solidFill>
              </a:rPr>
              <a:t>seven layers </a:t>
            </a:r>
            <a:r>
              <a:rPr lang="en-US" altLang="en-US" dirty="0"/>
              <a:t>in the </a:t>
            </a:r>
            <a:r>
              <a:rPr lang="en-US" altLang="en-US" dirty="0">
                <a:solidFill>
                  <a:schemeClr val="accent1">
                    <a:lumMod val="75000"/>
                  </a:schemeClr>
                </a:solidFill>
              </a:rPr>
              <a:t>OSI model</a:t>
            </a:r>
            <a:r>
              <a:rPr lang="en-US" altLang="en-US" dirty="0"/>
              <a:t>.</a:t>
            </a:r>
          </a:p>
          <a:p>
            <a:endParaRPr lang="en-US" altLang="en-US" dirty="0"/>
          </a:p>
          <a:p>
            <a:endParaRPr lang="en-US" altLang="en-US" dirty="0"/>
          </a:p>
          <a:p>
            <a:endParaRPr lang="en-IE" dirty="0"/>
          </a:p>
        </p:txBody>
      </p:sp>
      <p:sp>
        <p:nvSpPr>
          <p:cNvPr id="2" name="Slide Number Placeholder 1">
            <a:extLst>
              <a:ext uri="{FF2B5EF4-FFF2-40B4-BE49-F238E27FC236}">
                <a16:creationId xmlns:a16="http://schemas.microsoft.com/office/drawing/2014/main" id="{30B392D0-6B81-4452-AD1F-85E58F988AEC}"/>
              </a:ext>
            </a:extLst>
          </p:cNvPr>
          <p:cNvSpPr>
            <a:spLocks noGrp="1"/>
          </p:cNvSpPr>
          <p:nvPr>
            <p:ph type="sldNum" sz="quarter" idx="12"/>
          </p:nvPr>
        </p:nvSpPr>
        <p:spPr/>
        <p:txBody>
          <a:bodyPr/>
          <a:lstStyle/>
          <a:p>
            <a:fld id="{78DEB857-1BE7-4FEB-9EC5-B9393DF7AB64}" type="slidenum">
              <a:rPr lang="en-IE" smtClean="0"/>
              <a:t>14</a:t>
            </a:fld>
            <a:endParaRPr lang="en-IE"/>
          </a:p>
        </p:txBody>
      </p:sp>
    </p:spTree>
    <p:extLst>
      <p:ext uri="{BB962C8B-B14F-4D97-AF65-F5344CB8AC3E}">
        <p14:creationId xmlns:p14="http://schemas.microsoft.com/office/powerpoint/2010/main" val="382632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5D93-E34B-4E16-B759-F961D6C44104}"/>
              </a:ext>
            </a:extLst>
          </p:cNvPr>
          <p:cNvSpPr>
            <a:spLocks noGrp="1"/>
          </p:cNvSpPr>
          <p:nvPr>
            <p:ph type="title"/>
          </p:nvPr>
        </p:nvSpPr>
        <p:spPr/>
        <p:txBody>
          <a:bodyPr/>
          <a:lstStyle/>
          <a:p>
            <a:r>
              <a:rPr lang="en-US" altLang="en-US" dirty="0"/>
              <a:t>ISO/OSI Model</a:t>
            </a:r>
            <a:endParaRPr lang="en-IE" dirty="0"/>
          </a:p>
        </p:txBody>
      </p:sp>
      <p:pic>
        <p:nvPicPr>
          <p:cNvPr id="4" name="Picture 4">
            <a:extLst>
              <a:ext uri="{FF2B5EF4-FFF2-40B4-BE49-F238E27FC236}">
                <a16:creationId xmlns:a16="http://schemas.microsoft.com/office/drawing/2014/main" id="{7E4FC8F5-F329-4E9C-A196-6DDB9639A211}"/>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8466" y="1244906"/>
            <a:ext cx="7227068" cy="551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66947BD5-2F48-435D-A4E4-6E676010758E}"/>
              </a:ext>
            </a:extLst>
          </p:cNvPr>
          <p:cNvSpPr>
            <a:spLocks noGrp="1"/>
          </p:cNvSpPr>
          <p:nvPr>
            <p:ph type="sldNum" sz="quarter" idx="12"/>
          </p:nvPr>
        </p:nvSpPr>
        <p:spPr/>
        <p:txBody>
          <a:bodyPr/>
          <a:lstStyle/>
          <a:p>
            <a:fld id="{78DEB857-1BE7-4FEB-9EC5-B9393DF7AB64}" type="slidenum">
              <a:rPr lang="en-IE" smtClean="0"/>
              <a:t>15</a:t>
            </a:fld>
            <a:endParaRPr lang="en-IE"/>
          </a:p>
        </p:txBody>
      </p:sp>
    </p:spTree>
    <p:extLst>
      <p:ext uri="{BB962C8B-B14F-4D97-AF65-F5344CB8AC3E}">
        <p14:creationId xmlns:p14="http://schemas.microsoft.com/office/powerpoint/2010/main" val="2609484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EC6B-D918-4D68-9CF6-82FAE21C6F8B}"/>
              </a:ext>
            </a:extLst>
          </p:cNvPr>
          <p:cNvSpPr>
            <a:spLocks noGrp="1"/>
          </p:cNvSpPr>
          <p:nvPr>
            <p:ph type="title"/>
          </p:nvPr>
        </p:nvSpPr>
        <p:spPr>
          <a:xfrm>
            <a:off x="552450" y="115888"/>
            <a:ext cx="7886700" cy="1325563"/>
          </a:xfrm>
        </p:spPr>
        <p:txBody>
          <a:bodyPr/>
          <a:lstStyle/>
          <a:p>
            <a:r>
              <a:rPr lang="en-US" altLang="en-US" dirty="0"/>
              <a:t>ISO/OSI Model</a:t>
            </a:r>
            <a:endParaRPr lang="en-IE" dirty="0"/>
          </a:p>
        </p:txBody>
      </p:sp>
      <p:sp>
        <p:nvSpPr>
          <p:cNvPr id="4" name="Rectangle 3">
            <a:extLst>
              <a:ext uri="{FF2B5EF4-FFF2-40B4-BE49-F238E27FC236}">
                <a16:creationId xmlns:a16="http://schemas.microsoft.com/office/drawing/2014/main" id="{65799107-2DF2-459B-874F-EA340BF5D845}"/>
              </a:ext>
            </a:extLst>
          </p:cNvPr>
          <p:cNvSpPr>
            <a:spLocks noChangeArrowheads="1"/>
          </p:cNvSpPr>
          <p:nvPr/>
        </p:nvSpPr>
        <p:spPr bwMode="auto">
          <a:xfrm>
            <a:off x="381000" y="28956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Session</a:t>
            </a:r>
          </a:p>
        </p:txBody>
      </p:sp>
      <p:sp>
        <p:nvSpPr>
          <p:cNvPr id="5" name="Rectangle 4">
            <a:extLst>
              <a:ext uri="{FF2B5EF4-FFF2-40B4-BE49-F238E27FC236}">
                <a16:creationId xmlns:a16="http://schemas.microsoft.com/office/drawing/2014/main" id="{492FE08E-CFD0-42E2-B91A-5EB49E24D14B}"/>
              </a:ext>
            </a:extLst>
          </p:cNvPr>
          <p:cNvSpPr>
            <a:spLocks noChangeArrowheads="1"/>
          </p:cNvSpPr>
          <p:nvPr/>
        </p:nvSpPr>
        <p:spPr bwMode="auto">
          <a:xfrm>
            <a:off x="2362200" y="3962400"/>
            <a:ext cx="1903413"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Network</a:t>
            </a:r>
          </a:p>
        </p:txBody>
      </p:sp>
      <p:sp>
        <p:nvSpPr>
          <p:cNvPr id="6" name="Rectangle 5">
            <a:extLst>
              <a:ext uri="{FF2B5EF4-FFF2-40B4-BE49-F238E27FC236}">
                <a16:creationId xmlns:a16="http://schemas.microsoft.com/office/drawing/2014/main" id="{EA7D43AD-0031-43F3-9645-28F3F92DA0F1}"/>
              </a:ext>
            </a:extLst>
          </p:cNvPr>
          <p:cNvSpPr>
            <a:spLocks noChangeArrowheads="1"/>
          </p:cNvSpPr>
          <p:nvPr/>
        </p:nvSpPr>
        <p:spPr bwMode="auto">
          <a:xfrm>
            <a:off x="2362200" y="4495800"/>
            <a:ext cx="1903413"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Link</a:t>
            </a:r>
          </a:p>
        </p:txBody>
      </p:sp>
      <p:sp>
        <p:nvSpPr>
          <p:cNvPr id="7" name="Rectangle 6">
            <a:extLst>
              <a:ext uri="{FF2B5EF4-FFF2-40B4-BE49-F238E27FC236}">
                <a16:creationId xmlns:a16="http://schemas.microsoft.com/office/drawing/2014/main" id="{41749EED-E538-431C-B3FC-BD7BFD703C4E}"/>
              </a:ext>
            </a:extLst>
          </p:cNvPr>
          <p:cNvSpPr>
            <a:spLocks noChangeArrowheads="1"/>
          </p:cNvSpPr>
          <p:nvPr/>
        </p:nvSpPr>
        <p:spPr bwMode="auto">
          <a:xfrm>
            <a:off x="6781800" y="50292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Physical</a:t>
            </a:r>
          </a:p>
        </p:txBody>
      </p:sp>
      <p:sp>
        <p:nvSpPr>
          <p:cNvPr id="8" name="Rectangle 7">
            <a:extLst>
              <a:ext uri="{FF2B5EF4-FFF2-40B4-BE49-F238E27FC236}">
                <a16:creationId xmlns:a16="http://schemas.microsoft.com/office/drawing/2014/main" id="{A51F35BD-F9BF-4EC8-B74E-ED92703E294D}"/>
              </a:ext>
            </a:extLst>
          </p:cNvPr>
          <p:cNvSpPr>
            <a:spLocks noChangeArrowheads="1"/>
          </p:cNvSpPr>
          <p:nvPr/>
        </p:nvSpPr>
        <p:spPr bwMode="auto">
          <a:xfrm>
            <a:off x="2362200" y="5029200"/>
            <a:ext cx="19050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Physical</a:t>
            </a:r>
          </a:p>
        </p:txBody>
      </p:sp>
      <p:sp>
        <p:nvSpPr>
          <p:cNvPr id="9" name="Rectangle 8">
            <a:extLst>
              <a:ext uri="{FF2B5EF4-FFF2-40B4-BE49-F238E27FC236}">
                <a16:creationId xmlns:a16="http://schemas.microsoft.com/office/drawing/2014/main" id="{1848639D-4E76-464F-A23D-D1844EC77EEE}"/>
              </a:ext>
            </a:extLst>
          </p:cNvPr>
          <p:cNvSpPr>
            <a:spLocks noChangeArrowheads="1"/>
          </p:cNvSpPr>
          <p:nvPr/>
        </p:nvSpPr>
        <p:spPr bwMode="auto">
          <a:xfrm>
            <a:off x="381000" y="50292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Physical</a:t>
            </a:r>
          </a:p>
        </p:txBody>
      </p:sp>
      <p:sp>
        <p:nvSpPr>
          <p:cNvPr id="10" name="Rectangle 9">
            <a:extLst>
              <a:ext uri="{FF2B5EF4-FFF2-40B4-BE49-F238E27FC236}">
                <a16:creationId xmlns:a16="http://schemas.microsoft.com/office/drawing/2014/main" id="{3F90CBA6-B57C-4602-95BB-F24B4894C5DB}"/>
              </a:ext>
            </a:extLst>
          </p:cNvPr>
          <p:cNvSpPr>
            <a:spLocks noChangeArrowheads="1"/>
          </p:cNvSpPr>
          <p:nvPr/>
        </p:nvSpPr>
        <p:spPr bwMode="auto">
          <a:xfrm>
            <a:off x="381000" y="18288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Application</a:t>
            </a:r>
          </a:p>
        </p:txBody>
      </p:sp>
      <p:sp>
        <p:nvSpPr>
          <p:cNvPr id="11" name="Rectangle 10">
            <a:extLst>
              <a:ext uri="{FF2B5EF4-FFF2-40B4-BE49-F238E27FC236}">
                <a16:creationId xmlns:a16="http://schemas.microsoft.com/office/drawing/2014/main" id="{00FF94C9-3266-4121-AF4C-035534A051EA}"/>
              </a:ext>
            </a:extLst>
          </p:cNvPr>
          <p:cNvSpPr>
            <a:spLocks noChangeArrowheads="1"/>
          </p:cNvSpPr>
          <p:nvPr/>
        </p:nvSpPr>
        <p:spPr bwMode="auto">
          <a:xfrm>
            <a:off x="381000" y="23622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Presentation</a:t>
            </a:r>
          </a:p>
        </p:txBody>
      </p:sp>
      <p:sp>
        <p:nvSpPr>
          <p:cNvPr id="12" name="Rectangle 11">
            <a:extLst>
              <a:ext uri="{FF2B5EF4-FFF2-40B4-BE49-F238E27FC236}">
                <a16:creationId xmlns:a16="http://schemas.microsoft.com/office/drawing/2014/main" id="{94ED4DA5-A913-448C-A70C-317E2631CE23}"/>
              </a:ext>
            </a:extLst>
          </p:cNvPr>
          <p:cNvSpPr>
            <a:spLocks noChangeArrowheads="1"/>
          </p:cNvSpPr>
          <p:nvPr/>
        </p:nvSpPr>
        <p:spPr bwMode="auto">
          <a:xfrm>
            <a:off x="381000" y="34290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Transport</a:t>
            </a:r>
          </a:p>
        </p:txBody>
      </p:sp>
      <p:sp>
        <p:nvSpPr>
          <p:cNvPr id="13" name="Rectangle 12">
            <a:extLst>
              <a:ext uri="{FF2B5EF4-FFF2-40B4-BE49-F238E27FC236}">
                <a16:creationId xmlns:a16="http://schemas.microsoft.com/office/drawing/2014/main" id="{6E7AD0DD-7BAE-4EDE-82C7-28A40ED46A47}"/>
              </a:ext>
            </a:extLst>
          </p:cNvPr>
          <p:cNvSpPr>
            <a:spLocks noChangeArrowheads="1"/>
          </p:cNvSpPr>
          <p:nvPr/>
        </p:nvSpPr>
        <p:spPr bwMode="auto">
          <a:xfrm>
            <a:off x="381000" y="39624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Network</a:t>
            </a:r>
          </a:p>
        </p:txBody>
      </p:sp>
      <p:sp>
        <p:nvSpPr>
          <p:cNvPr id="14" name="Rectangle 13">
            <a:extLst>
              <a:ext uri="{FF2B5EF4-FFF2-40B4-BE49-F238E27FC236}">
                <a16:creationId xmlns:a16="http://schemas.microsoft.com/office/drawing/2014/main" id="{EEC7B369-BF75-4452-881B-EEF0783FC46E}"/>
              </a:ext>
            </a:extLst>
          </p:cNvPr>
          <p:cNvSpPr>
            <a:spLocks noChangeArrowheads="1"/>
          </p:cNvSpPr>
          <p:nvPr/>
        </p:nvSpPr>
        <p:spPr bwMode="auto">
          <a:xfrm>
            <a:off x="381000" y="44958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Link</a:t>
            </a:r>
          </a:p>
        </p:txBody>
      </p:sp>
      <p:sp>
        <p:nvSpPr>
          <p:cNvPr id="15" name="Rectangle 14">
            <a:extLst>
              <a:ext uri="{FF2B5EF4-FFF2-40B4-BE49-F238E27FC236}">
                <a16:creationId xmlns:a16="http://schemas.microsoft.com/office/drawing/2014/main" id="{783BD15A-E345-4A3D-982A-5303E28F5CBD}"/>
              </a:ext>
            </a:extLst>
          </p:cNvPr>
          <p:cNvSpPr>
            <a:spLocks noChangeArrowheads="1"/>
          </p:cNvSpPr>
          <p:nvPr/>
        </p:nvSpPr>
        <p:spPr bwMode="auto">
          <a:xfrm>
            <a:off x="6781800" y="44958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Link</a:t>
            </a:r>
          </a:p>
        </p:txBody>
      </p:sp>
      <p:sp>
        <p:nvSpPr>
          <p:cNvPr id="16" name="Rectangle 15">
            <a:extLst>
              <a:ext uri="{FF2B5EF4-FFF2-40B4-BE49-F238E27FC236}">
                <a16:creationId xmlns:a16="http://schemas.microsoft.com/office/drawing/2014/main" id="{90E22622-BC98-4EFC-8167-9DC46E8ECD12}"/>
              </a:ext>
            </a:extLst>
          </p:cNvPr>
          <p:cNvSpPr>
            <a:spLocks noChangeArrowheads="1"/>
          </p:cNvSpPr>
          <p:nvPr/>
        </p:nvSpPr>
        <p:spPr bwMode="auto">
          <a:xfrm>
            <a:off x="6781800" y="39624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Network</a:t>
            </a:r>
          </a:p>
        </p:txBody>
      </p:sp>
      <p:sp>
        <p:nvSpPr>
          <p:cNvPr id="17" name="Rectangle 16">
            <a:extLst>
              <a:ext uri="{FF2B5EF4-FFF2-40B4-BE49-F238E27FC236}">
                <a16:creationId xmlns:a16="http://schemas.microsoft.com/office/drawing/2014/main" id="{798E7144-E6C6-4D67-9864-EDD5DF3BCDAA}"/>
              </a:ext>
            </a:extLst>
          </p:cNvPr>
          <p:cNvSpPr>
            <a:spLocks noChangeArrowheads="1"/>
          </p:cNvSpPr>
          <p:nvPr/>
        </p:nvSpPr>
        <p:spPr bwMode="auto">
          <a:xfrm>
            <a:off x="6781800" y="34290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Transport</a:t>
            </a:r>
          </a:p>
        </p:txBody>
      </p:sp>
      <p:sp>
        <p:nvSpPr>
          <p:cNvPr id="18" name="Rectangle 17">
            <a:extLst>
              <a:ext uri="{FF2B5EF4-FFF2-40B4-BE49-F238E27FC236}">
                <a16:creationId xmlns:a16="http://schemas.microsoft.com/office/drawing/2014/main" id="{163B22BF-23DD-4828-927D-8B4E5EE6CF35}"/>
              </a:ext>
            </a:extLst>
          </p:cNvPr>
          <p:cNvSpPr>
            <a:spLocks noChangeArrowheads="1"/>
          </p:cNvSpPr>
          <p:nvPr/>
        </p:nvSpPr>
        <p:spPr bwMode="auto">
          <a:xfrm>
            <a:off x="6781800" y="28956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Session</a:t>
            </a:r>
          </a:p>
        </p:txBody>
      </p:sp>
      <p:sp>
        <p:nvSpPr>
          <p:cNvPr id="19" name="Rectangle 18">
            <a:extLst>
              <a:ext uri="{FF2B5EF4-FFF2-40B4-BE49-F238E27FC236}">
                <a16:creationId xmlns:a16="http://schemas.microsoft.com/office/drawing/2014/main" id="{4CED6382-9F09-4125-ABFD-DD5980AD0C32}"/>
              </a:ext>
            </a:extLst>
          </p:cNvPr>
          <p:cNvSpPr>
            <a:spLocks noChangeArrowheads="1"/>
          </p:cNvSpPr>
          <p:nvPr/>
        </p:nvSpPr>
        <p:spPr bwMode="auto">
          <a:xfrm>
            <a:off x="6781800" y="23622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Presentation</a:t>
            </a:r>
          </a:p>
        </p:txBody>
      </p:sp>
      <p:sp>
        <p:nvSpPr>
          <p:cNvPr id="20" name="Rectangle 19">
            <a:extLst>
              <a:ext uri="{FF2B5EF4-FFF2-40B4-BE49-F238E27FC236}">
                <a16:creationId xmlns:a16="http://schemas.microsoft.com/office/drawing/2014/main" id="{C07F8323-AB34-48CB-98A4-86BE9F3EABF5}"/>
              </a:ext>
            </a:extLst>
          </p:cNvPr>
          <p:cNvSpPr>
            <a:spLocks noChangeArrowheads="1"/>
          </p:cNvSpPr>
          <p:nvPr/>
        </p:nvSpPr>
        <p:spPr bwMode="auto">
          <a:xfrm>
            <a:off x="6781800" y="1828800"/>
            <a:ext cx="16764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Application</a:t>
            </a:r>
          </a:p>
        </p:txBody>
      </p:sp>
      <p:sp>
        <p:nvSpPr>
          <p:cNvPr id="21" name="Rectangle 20">
            <a:extLst>
              <a:ext uri="{FF2B5EF4-FFF2-40B4-BE49-F238E27FC236}">
                <a16:creationId xmlns:a16="http://schemas.microsoft.com/office/drawing/2014/main" id="{FD4E2756-FFEF-4369-B441-A5E9F0BA59E2}"/>
              </a:ext>
            </a:extLst>
          </p:cNvPr>
          <p:cNvSpPr>
            <a:spLocks noChangeArrowheads="1"/>
          </p:cNvSpPr>
          <p:nvPr/>
        </p:nvSpPr>
        <p:spPr bwMode="auto">
          <a:xfrm>
            <a:off x="4572000" y="3962400"/>
            <a:ext cx="1903413"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Network</a:t>
            </a:r>
          </a:p>
        </p:txBody>
      </p:sp>
      <p:sp>
        <p:nvSpPr>
          <p:cNvPr id="22" name="Rectangle 21">
            <a:extLst>
              <a:ext uri="{FF2B5EF4-FFF2-40B4-BE49-F238E27FC236}">
                <a16:creationId xmlns:a16="http://schemas.microsoft.com/office/drawing/2014/main" id="{6902784C-FBE2-4F64-A8DF-A672949A2044}"/>
              </a:ext>
            </a:extLst>
          </p:cNvPr>
          <p:cNvSpPr>
            <a:spLocks noChangeArrowheads="1"/>
          </p:cNvSpPr>
          <p:nvPr/>
        </p:nvSpPr>
        <p:spPr bwMode="auto">
          <a:xfrm>
            <a:off x="4572000" y="4495800"/>
            <a:ext cx="1903413"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Link</a:t>
            </a:r>
          </a:p>
        </p:txBody>
      </p:sp>
      <p:sp>
        <p:nvSpPr>
          <p:cNvPr id="23" name="Rectangle 22">
            <a:extLst>
              <a:ext uri="{FF2B5EF4-FFF2-40B4-BE49-F238E27FC236}">
                <a16:creationId xmlns:a16="http://schemas.microsoft.com/office/drawing/2014/main" id="{4498206D-C3F7-41BB-821F-212A2D263AAB}"/>
              </a:ext>
            </a:extLst>
          </p:cNvPr>
          <p:cNvSpPr>
            <a:spLocks noChangeArrowheads="1"/>
          </p:cNvSpPr>
          <p:nvPr/>
        </p:nvSpPr>
        <p:spPr bwMode="auto">
          <a:xfrm>
            <a:off x="4572000" y="5029200"/>
            <a:ext cx="19050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Physical</a:t>
            </a:r>
          </a:p>
        </p:txBody>
      </p:sp>
      <p:sp>
        <p:nvSpPr>
          <p:cNvPr id="24" name="Line 23">
            <a:extLst>
              <a:ext uri="{FF2B5EF4-FFF2-40B4-BE49-F238E27FC236}">
                <a16:creationId xmlns:a16="http://schemas.microsoft.com/office/drawing/2014/main" id="{C2A5652A-F58A-42DA-B512-34402BA3E968}"/>
              </a:ext>
            </a:extLst>
          </p:cNvPr>
          <p:cNvSpPr>
            <a:spLocks noChangeShapeType="1"/>
          </p:cNvSpPr>
          <p:nvPr/>
        </p:nvSpPr>
        <p:spPr bwMode="auto">
          <a:xfrm>
            <a:off x="2057400" y="2057400"/>
            <a:ext cx="47244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5" name="Line 24">
            <a:extLst>
              <a:ext uri="{FF2B5EF4-FFF2-40B4-BE49-F238E27FC236}">
                <a16:creationId xmlns:a16="http://schemas.microsoft.com/office/drawing/2014/main" id="{D08F8BFD-2C1F-4FCD-A3E8-45E9031E0001}"/>
              </a:ext>
            </a:extLst>
          </p:cNvPr>
          <p:cNvSpPr>
            <a:spLocks noChangeShapeType="1"/>
          </p:cNvSpPr>
          <p:nvPr/>
        </p:nvSpPr>
        <p:spPr bwMode="auto">
          <a:xfrm>
            <a:off x="2057400" y="2590800"/>
            <a:ext cx="47244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6" name="Line 25">
            <a:extLst>
              <a:ext uri="{FF2B5EF4-FFF2-40B4-BE49-F238E27FC236}">
                <a16:creationId xmlns:a16="http://schemas.microsoft.com/office/drawing/2014/main" id="{EC382E62-0624-4095-9825-EDE9B92C32FE}"/>
              </a:ext>
            </a:extLst>
          </p:cNvPr>
          <p:cNvSpPr>
            <a:spLocks noChangeShapeType="1"/>
          </p:cNvSpPr>
          <p:nvPr/>
        </p:nvSpPr>
        <p:spPr bwMode="auto">
          <a:xfrm>
            <a:off x="2057400" y="3200400"/>
            <a:ext cx="47244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7" name="Line 26">
            <a:extLst>
              <a:ext uri="{FF2B5EF4-FFF2-40B4-BE49-F238E27FC236}">
                <a16:creationId xmlns:a16="http://schemas.microsoft.com/office/drawing/2014/main" id="{47A3CB90-8452-46A1-9AE4-60519903B9C4}"/>
              </a:ext>
            </a:extLst>
          </p:cNvPr>
          <p:cNvSpPr>
            <a:spLocks noChangeShapeType="1"/>
          </p:cNvSpPr>
          <p:nvPr/>
        </p:nvSpPr>
        <p:spPr bwMode="auto">
          <a:xfrm>
            <a:off x="2057400" y="3657600"/>
            <a:ext cx="47244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8" name="Line 27">
            <a:extLst>
              <a:ext uri="{FF2B5EF4-FFF2-40B4-BE49-F238E27FC236}">
                <a16:creationId xmlns:a16="http://schemas.microsoft.com/office/drawing/2014/main" id="{6B1360B4-614E-4619-87CE-91841A57BEAD}"/>
              </a:ext>
            </a:extLst>
          </p:cNvPr>
          <p:cNvSpPr>
            <a:spLocks noChangeShapeType="1"/>
          </p:cNvSpPr>
          <p:nvPr/>
        </p:nvSpPr>
        <p:spPr bwMode="auto">
          <a:xfrm>
            <a:off x="2057400" y="4191000"/>
            <a:ext cx="3048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9" name="Line 28">
            <a:extLst>
              <a:ext uri="{FF2B5EF4-FFF2-40B4-BE49-F238E27FC236}">
                <a16:creationId xmlns:a16="http://schemas.microsoft.com/office/drawing/2014/main" id="{BF95A076-6925-432F-8EB3-C863DAAE87B2}"/>
              </a:ext>
            </a:extLst>
          </p:cNvPr>
          <p:cNvSpPr>
            <a:spLocks noChangeShapeType="1"/>
          </p:cNvSpPr>
          <p:nvPr/>
        </p:nvSpPr>
        <p:spPr bwMode="auto">
          <a:xfrm>
            <a:off x="2057400" y="4724400"/>
            <a:ext cx="3048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0" name="Line 29">
            <a:extLst>
              <a:ext uri="{FF2B5EF4-FFF2-40B4-BE49-F238E27FC236}">
                <a16:creationId xmlns:a16="http://schemas.microsoft.com/office/drawing/2014/main" id="{564015F0-4D53-4566-AEA7-4C21B0FEF241}"/>
              </a:ext>
            </a:extLst>
          </p:cNvPr>
          <p:cNvSpPr>
            <a:spLocks noChangeShapeType="1"/>
          </p:cNvSpPr>
          <p:nvPr/>
        </p:nvSpPr>
        <p:spPr bwMode="auto">
          <a:xfrm>
            <a:off x="2057400" y="5257800"/>
            <a:ext cx="3048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1" name="Line 30">
            <a:extLst>
              <a:ext uri="{FF2B5EF4-FFF2-40B4-BE49-F238E27FC236}">
                <a16:creationId xmlns:a16="http://schemas.microsoft.com/office/drawing/2014/main" id="{9F894922-963C-4D5F-BDCD-92FB522217FD}"/>
              </a:ext>
            </a:extLst>
          </p:cNvPr>
          <p:cNvSpPr>
            <a:spLocks noChangeShapeType="1"/>
          </p:cNvSpPr>
          <p:nvPr/>
        </p:nvSpPr>
        <p:spPr bwMode="auto">
          <a:xfrm>
            <a:off x="6477000" y="4191000"/>
            <a:ext cx="3048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2" name="Line 31">
            <a:extLst>
              <a:ext uri="{FF2B5EF4-FFF2-40B4-BE49-F238E27FC236}">
                <a16:creationId xmlns:a16="http://schemas.microsoft.com/office/drawing/2014/main" id="{5CEAE61F-D7B2-4D5A-8686-CFF1E33B79E1}"/>
              </a:ext>
            </a:extLst>
          </p:cNvPr>
          <p:cNvSpPr>
            <a:spLocks noChangeShapeType="1"/>
          </p:cNvSpPr>
          <p:nvPr/>
        </p:nvSpPr>
        <p:spPr bwMode="auto">
          <a:xfrm>
            <a:off x="6477000" y="4724400"/>
            <a:ext cx="3048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3" name="Line 32">
            <a:extLst>
              <a:ext uri="{FF2B5EF4-FFF2-40B4-BE49-F238E27FC236}">
                <a16:creationId xmlns:a16="http://schemas.microsoft.com/office/drawing/2014/main" id="{A6F986A9-9B76-4A47-89EB-381A5486077C}"/>
              </a:ext>
            </a:extLst>
          </p:cNvPr>
          <p:cNvSpPr>
            <a:spLocks noChangeShapeType="1"/>
          </p:cNvSpPr>
          <p:nvPr/>
        </p:nvSpPr>
        <p:spPr bwMode="auto">
          <a:xfrm>
            <a:off x="6477000" y="5257800"/>
            <a:ext cx="3048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4" name="Line 33">
            <a:extLst>
              <a:ext uri="{FF2B5EF4-FFF2-40B4-BE49-F238E27FC236}">
                <a16:creationId xmlns:a16="http://schemas.microsoft.com/office/drawing/2014/main" id="{44FB4AE5-33D8-4442-A9D2-1EBF12C77195}"/>
              </a:ext>
            </a:extLst>
          </p:cNvPr>
          <p:cNvSpPr>
            <a:spLocks noChangeShapeType="1"/>
          </p:cNvSpPr>
          <p:nvPr/>
        </p:nvSpPr>
        <p:spPr bwMode="auto">
          <a:xfrm>
            <a:off x="990600" y="5867400"/>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5" name="Line 34">
            <a:extLst>
              <a:ext uri="{FF2B5EF4-FFF2-40B4-BE49-F238E27FC236}">
                <a16:creationId xmlns:a16="http://schemas.microsoft.com/office/drawing/2014/main" id="{A7A6188D-0A84-468D-A694-9EAD9343E311}"/>
              </a:ext>
            </a:extLst>
          </p:cNvPr>
          <p:cNvSpPr>
            <a:spLocks noChangeShapeType="1"/>
          </p:cNvSpPr>
          <p:nvPr/>
        </p:nvSpPr>
        <p:spPr bwMode="auto">
          <a:xfrm>
            <a:off x="3581400" y="5867400"/>
            <a:ext cx="1828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6" name="Line 35">
            <a:extLst>
              <a:ext uri="{FF2B5EF4-FFF2-40B4-BE49-F238E27FC236}">
                <a16:creationId xmlns:a16="http://schemas.microsoft.com/office/drawing/2014/main" id="{CFE739B3-B4C9-4FCB-B51C-DD877C1E1AF5}"/>
              </a:ext>
            </a:extLst>
          </p:cNvPr>
          <p:cNvSpPr>
            <a:spLocks noChangeShapeType="1"/>
          </p:cNvSpPr>
          <p:nvPr/>
        </p:nvSpPr>
        <p:spPr bwMode="auto">
          <a:xfrm>
            <a:off x="5943600" y="5867400"/>
            <a:ext cx="1752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7" name="Line 36">
            <a:extLst>
              <a:ext uri="{FF2B5EF4-FFF2-40B4-BE49-F238E27FC236}">
                <a16:creationId xmlns:a16="http://schemas.microsoft.com/office/drawing/2014/main" id="{1B641511-8DCF-4FF0-89F2-528765B5BFF0}"/>
              </a:ext>
            </a:extLst>
          </p:cNvPr>
          <p:cNvSpPr>
            <a:spLocks noChangeShapeType="1"/>
          </p:cNvSpPr>
          <p:nvPr/>
        </p:nvSpPr>
        <p:spPr bwMode="auto">
          <a:xfrm flipV="1">
            <a:off x="990600" y="5562600"/>
            <a:ext cx="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8" name="Line 37">
            <a:extLst>
              <a:ext uri="{FF2B5EF4-FFF2-40B4-BE49-F238E27FC236}">
                <a16:creationId xmlns:a16="http://schemas.microsoft.com/office/drawing/2014/main" id="{492444C4-1A2E-441F-A5C1-1F2A2476154D}"/>
              </a:ext>
            </a:extLst>
          </p:cNvPr>
          <p:cNvSpPr>
            <a:spLocks noChangeShapeType="1"/>
          </p:cNvSpPr>
          <p:nvPr/>
        </p:nvSpPr>
        <p:spPr bwMode="auto">
          <a:xfrm flipV="1">
            <a:off x="3124200" y="5562600"/>
            <a:ext cx="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9" name="Line 38">
            <a:extLst>
              <a:ext uri="{FF2B5EF4-FFF2-40B4-BE49-F238E27FC236}">
                <a16:creationId xmlns:a16="http://schemas.microsoft.com/office/drawing/2014/main" id="{73BB683D-CC1C-4FC3-B113-CF514CCB819C}"/>
              </a:ext>
            </a:extLst>
          </p:cNvPr>
          <p:cNvSpPr>
            <a:spLocks noChangeShapeType="1"/>
          </p:cNvSpPr>
          <p:nvPr/>
        </p:nvSpPr>
        <p:spPr bwMode="auto">
          <a:xfrm flipV="1">
            <a:off x="3581400" y="5562600"/>
            <a:ext cx="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40" name="Line 39">
            <a:extLst>
              <a:ext uri="{FF2B5EF4-FFF2-40B4-BE49-F238E27FC236}">
                <a16:creationId xmlns:a16="http://schemas.microsoft.com/office/drawing/2014/main" id="{178F0CA8-4B4B-4A72-96C4-7FAA52EF7414}"/>
              </a:ext>
            </a:extLst>
          </p:cNvPr>
          <p:cNvSpPr>
            <a:spLocks noChangeShapeType="1"/>
          </p:cNvSpPr>
          <p:nvPr/>
        </p:nvSpPr>
        <p:spPr bwMode="auto">
          <a:xfrm flipV="1">
            <a:off x="5410200" y="5562600"/>
            <a:ext cx="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41" name="Line 40">
            <a:extLst>
              <a:ext uri="{FF2B5EF4-FFF2-40B4-BE49-F238E27FC236}">
                <a16:creationId xmlns:a16="http://schemas.microsoft.com/office/drawing/2014/main" id="{E7C3402C-F223-460A-AE0D-915F0CB14BC6}"/>
              </a:ext>
            </a:extLst>
          </p:cNvPr>
          <p:cNvSpPr>
            <a:spLocks noChangeShapeType="1"/>
          </p:cNvSpPr>
          <p:nvPr/>
        </p:nvSpPr>
        <p:spPr bwMode="auto">
          <a:xfrm flipV="1">
            <a:off x="5943600" y="5562600"/>
            <a:ext cx="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42" name="Line 41">
            <a:extLst>
              <a:ext uri="{FF2B5EF4-FFF2-40B4-BE49-F238E27FC236}">
                <a16:creationId xmlns:a16="http://schemas.microsoft.com/office/drawing/2014/main" id="{06BCAB64-542A-4A1C-A11E-16B88CD7A1EE}"/>
              </a:ext>
            </a:extLst>
          </p:cNvPr>
          <p:cNvSpPr>
            <a:spLocks noChangeShapeType="1"/>
          </p:cNvSpPr>
          <p:nvPr/>
        </p:nvSpPr>
        <p:spPr bwMode="auto">
          <a:xfrm flipV="1">
            <a:off x="7696200" y="5562600"/>
            <a:ext cx="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43" name="Text Box 42">
            <a:extLst>
              <a:ext uri="{FF2B5EF4-FFF2-40B4-BE49-F238E27FC236}">
                <a16:creationId xmlns:a16="http://schemas.microsoft.com/office/drawing/2014/main" id="{D347CA2C-14F6-4925-B5FA-56CEDD1FEE0B}"/>
              </a:ext>
            </a:extLst>
          </p:cNvPr>
          <p:cNvSpPr txBox="1">
            <a:spLocks noChangeArrowheads="1"/>
          </p:cNvSpPr>
          <p:nvPr/>
        </p:nvSpPr>
        <p:spPr bwMode="auto">
          <a:xfrm>
            <a:off x="2879725" y="3294063"/>
            <a:ext cx="320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i="1"/>
              <a:t>Peer-layer communication</a:t>
            </a:r>
          </a:p>
        </p:txBody>
      </p:sp>
      <p:sp>
        <p:nvSpPr>
          <p:cNvPr id="44" name="Text Box 43">
            <a:extLst>
              <a:ext uri="{FF2B5EF4-FFF2-40B4-BE49-F238E27FC236}">
                <a16:creationId xmlns:a16="http://schemas.microsoft.com/office/drawing/2014/main" id="{D18A783D-D42A-4538-808B-BC06C3D339C4}"/>
              </a:ext>
            </a:extLst>
          </p:cNvPr>
          <p:cNvSpPr txBox="1">
            <a:spLocks noChangeArrowheads="1"/>
          </p:cNvSpPr>
          <p:nvPr/>
        </p:nvSpPr>
        <p:spPr bwMode="auto">
          <a:xfrm>
            <a:off x="2743200" y="1530350"/>
            <a:ext cx="3624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i="1"/>
              <a:t>layer-to-layer communication</a:t>
            </a:r>
          </a:p>
        </p:txBody>
      </p:sp>
      <p:sp>
        <p:nvSpPr>
          <p:cNvPr id="45" name="Oval 44">
            <a:extLst>
              <a:ext uri="{FF2B5EF4-FFF2-40B4-BE49-F238E27FC236}">
                <a16:creationId xmlns:a16="http://schemas.microsoft.com/office/drawing/2014/main" id="{9CBF89B1-0693-4305-AF12-780AFE4918FD}"/>
              </a:ext>
            </a:extLst>
          </p:cNvPr>
          <p:cNvSpPr>
            <a:spLocks noChangeArrowheads="1"/>
          </p:cNvSpPr>
          <p:nvPr/>
        </p:nvSpPr>
        <p:spPr bwMode="auto">
          <a:xfrm>
            <a:off x="1676400" y="2743200"/>
            <a:ext cx="304800" cy="3810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IE" altLang="en-US" sz="2400"/>
          </a:p>
        </p:txBody>
      </p:sp>
      <p:sp>
        <p:nvSpPr>
          <p:cNvPr id="46" name="Line 45">
            <a:extLst>
              <a:ext uri="{FF2B5EF4-FFF2-40B4-BE49-F238E27FC236}">
                <a16:creationId xmlns:a16="http://schemas.microsoft.com/office/drawing/2014/main" id="{95BF0516-0C25-4911-A1A1-CFB806617BD0}"/>
              </a:ext>
            </a:extLst>
          </p:cNvPr>
          <p:cNvSpPr>
            <a:spLocks noChangeShapeType="1"/>
          </p:cNvSpPr>
          <p:nvPr/>
        </p:nvSpPr>
        <p:spPr bwMode="auto">
          <a:xfrm flipV="1">
            <a:off x="1981200" y="1828800"/>
            <a:ext cx="762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7" name="Text Box 46">
            <a:extLst>
              <a:ext uri="{FF2B5EF4-FFF2-40B4-BE49-F238E27FC236}">
                <a16:creationId xmlns:a16="http://schemas.microsoft.com/office/drawing/2014/main" id="{0B550F63-6166-429A-AAC0-D3869E45A550}"/>
              </a:ext>
            </a:extLst>
          </p:cNvPr>
          <p:cNvSpPr txBox="1">
            <a:spLocks noChangeArrowheads="1"/>
          </p:cNvSpPr>
          <p:nvPr/>
        </p:nvSpPr>
        <p:spPr bwMode="auto">
          <a:xfrm>
            <a:off x="2797175" y="3586163"/>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solidFill>
                  <a:srgbClr val="000099"/>
                </a:solidFill>
              </a:rPr>
              <a:t>Router</a:t>
            </a:r>
          </a:p>
        </p:txBody>
      </p:sp>
      <p:sp>
        <p:nvSpPr>
          <p:cNvPr id="48" name="Text Box 47">
            <a:extLst>
              <a:ext uri="{FF2B5EF4-FFF2-40B4-BE49-F238E27FC236}">
                <a16:creationId xmlns:a16="http://schemas.microsoft.com/office/drawing/2014/main" id="{FC8DB4A4-DD36-48E1-96A2-76FBEEE01342}"/>
              </a:ext>
            </a:extLst>
          </p:cNvPr>
          <p:cNvSpPr txBox="1">
            <a:spLocks noChangeArrowheads="1"/>
          </p:cNvSpPr>
          <p:nvPr/>
        </p:nvSpPr>
        <p:spPr bwMode="auto">
          <a:xfrm>
            <a:off x="5029200" y="3586163"/>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solidFill>
                  <a:srgbClr val="000099"/>
                </a:solidFill>
              </a:rPr>
              <a:t>Router</a:t>
            </a:r>
          </a:p>
        </p:txBody>
      </p:sp>
      <p:sp>
        <p:nvSpPr>
          <p:cNvPr id="49" name="Text Box 48">
            <a:extLst>
              <a:ext uri="{FF2B5EF4-FFF2-40B4-BE49-F238E27FC236}">
                <a16:creationId xmlns:a16="http://schemas.microsoft.com/office/drawing/2014/main" id="{264543C4-F4E5-4268-B084-3224BD9FF06F}"/>
              </a:ext>
            </a:extLst>
          </p:cNvPr>
          <p:cNvSpPr txBox="1">
            <a:spLocks noChangeArrowheads="1"/>
          </p:cNvSpPr>
          <p:nvPr/>
        </p:nvSpPr>
        <p:spPr bwMode="auto">
          <a:xfrm>
            <a:off x="304800" y="5257800"/>
            <a:ext cx="287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1</a:t>
            </a:r>
          </a:p>
        </p:txBody>
      </p:sp>
      <p:sp>
        <p:nvSpPr>
          <p:cNvPr id="50" name="Text Box 50">
            <a:extLst>
              <a:ext uri="{FF2B5EF4-FFF2-40B4-BE49-F238E27FC236}">
                <a16:creationId xmlns:a16="http://schemas.microsoft.com/office/drawing/2014/main" id="{5382CE12-C4F3-4E58-B44E-F435F53FD1BB}"/>
              </a:ext>
            </a:extLst>
          </p:cNvPr>
          <p:cNvSpPr txBox="1">
            <a:spLocks noChangeArrowheads="1"/>
          </p:cNvSpPr>
          <p:nvPr/>
        </p:nvSpPr>
        <p:spPr bwMode="auto">
          <a:xfrm>
            <a:off x="304800" y="47244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2</a:t>
            </a:r>
          </a:p>
        </p:txBody>
      </p:sp>
      <p:sp>
        <p:nvSpPr>
          <p:cNvPr id="51" name="Text Box 51">
            <a:extLst>
              <a:ext uri="{FF2B5EF4-FFF2-40B4-BE49-F238E27FC236}">
                <a16:creationId xmlns:a16="http://schemas.microsoft.com/office/drawing/2014/main" id="{9A0B94B5-6EB1-408C-A2F4-D6B9638FBB75}"/>
              </a:ext>
            </a:extLst>
          </p:cNvPr>
          <p:cNvSpPr txBox="1">
            <a:spLocks noChangeArrowheads="1"/>
          </p:cNvSpPr>
          <p:nvPr/>
        </p:nvSpPr>
        <p:spPr bwMode="auto">
          <a:xfrm>
            <a:off x="304800" y="41910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3</a:t>
            </a:r>
          </a:p>
        </p:txBody>
      </p:sp>
      <p:sp>
        <p:nvSpPr>
          <p:cNvPr id="52" name="Text Box 52">
            <a:extLst>
              <a:ext uri="{FF2B5EF4-FFF2-40B4-BE49-F238E27FC236}">
                <a16:creationId xmlns:a16="http://schemas.microsoft.com/office/drawing/2014/main" id="{903FDFA5-0BE4-4674-90B9-1342ED73816E}"/>
              </a:ext>
            </a:extLst>
          </p:cNvPr>
          <p:cNvSpPr txBox="1">
            <a:spLocks noChangeArrowheads="1"/>
          </p:cNvSpPr>
          <p:nvPr/>
        </p:nvSpPr>
        <p:spPr bwMode="auto">
          <a:xfrm>
            <a:off x="304800" y="36576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4</a:t>
            </a:r>
          </a:p>
        </p:txBody>
      </p:sp>
      <p:sp>
        <p:nvSpPr>
          <p:cNvPr id="53" name="Text Box 53">
            <a:extLst>
              <a:ext uri="{FF2B5EF4-FFF2-40B4-BE49-F238E27FC236}">
                <a16:creationId xmlns:a16="http://schemas.microsoft.com/office/drawing/2014/main" id="{53DC18B1-F4C3-4FC0-8645-FEE564DFDD1F}"/>
              </a:ext>
            </a:extLst>
          </p:cNvPr>
          <p:cNvSpPr txBox="1">
            <a:spLocks noChangeArrowheads="1"/>
          </p:cNvSpPr>
          <p:nvPr/>
        </p:nvSpPr>
        <p:spPr bwMode="auto">
          <a:xfrm>
            <a:off x="304800" y="31242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5</a:t>
            </a:r>
          </a:p>
        </p:txBody>
      </p:sp>
      <p:sp>
        <p:nvSpPr>
          <p:cNvPr id="54" name="Text Box 54">
            <a:extLst>
              <a:ext uri="{FF2B5EF4-FFF2-40B4-BE49-F238E27FC236}">
                <a16:creationId xmlns:a16="http://schemas.microsoft.com/office/drawing/2014/main" id="{7F7FA35F-14A7-4FF4-A24C-A3266B455B9C}"/>
              </a:ext>
            </a:extLst>
          </p:cNvPr>
          <p:cNvSpPr txBox="1">
            <a:spLocks noChangeArrowheads="1"/>
          </p:cNvSpPr>
          <p:nvPr/>
        </p:nvSpPr>
        <p:spPr bwMode="auto">
          <a:xfrm>
            <a:off x="304800" y="25908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6</a:t>
            </a:r>
          </a:p>
        </p:txBody>
      </p:sp>
      <p:sp>
        <p:nvSpPr>
          <p:cNvPr id="55" name="Text Box 55">
            <a:extLst>
              <a:ext uri="{FF2B5EF4-FFF2-40B4-BE49-F238E27FC236}">
                <a16:creationId xmlns:a16="http://schemas.microsoft.com/office/drawing/2014/main" id="{1E713C13-BC00-4E8B-8C2E-311B55A95051}"/>
              </a:ext>
            </a:extLst>
          </p:cNvPr>
          <p:cNvSpPr txBox="1">
            <a:spLocks noChangeArrowheads="1"/>
          </p:cNvSpPr>
          <p:nvPr/>
        </p:nvSpPr>
        <p:spPr bwMode="auto">
          <a:xfrm>
            <a:off x="304800" y="20574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7</a:t>
            </a:r>
          </a:p>
        </p:txBody>
      </p:sp>
      <p:sp>
        <p:nvSpPr>
          <p:cNvPr id="56" name="Text Box 56">
            <a:extLst>
              <a:ext uri="{FF2B5EF4-FFF2-40B4-BE49-F238E27FC236}">
                <a16:creationId xmlns:a16="http://schemas.microsoft.com/office/drawing/2014/main" id="{2C6A5969-F73B-42A3-ADB6-D566E3546FDD}"/>
              </a:ext>
            </a:extLst>
          </p:cNvPr>
          <p:cNvSpPr txBox="1">
            <a:spLocks noChangeArrowheads="1"/>
          </p:cNvSpPr>
          <p:nvPr/>
        </p:nvSpPr>
        <p:spPr bwMode="auto">
          <a:xfrm>
            <a:off x="8210550" y="5272088"/>
            <a:ext cx="287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1</a:t>
            </a:r>
          </a:p>
        </p:txBody>
      </p:sp>
      <p:sp>
        <p:nvSpPr>
          <p:cNvPr id="57" name="Text Box 57">
            <a:extLst>
              <a:ext uri="{FF2B5EF4-FFF2-40B4-BE49-F238E27FC236}">
                <a16:creationId xmlns:a16="http://schemas.microsoft.com/office/drawing/2014/main" id="{C92ACC9F-9D21-4613-AAC6-A833B9AD8E71}"/>
              </a:ext>
            </a:extLst>
          </p:cNvPr>
          <p:cNvSpPr txBox="1">
            <a:spLocks noChangeArrowheads="1"/>
          </p:cNvSpPr>
          <p:nvPr/>
        </p:nvSpPr>
        <p:spPr bwMode="auto">
          <a:xfrm>
            <a:off x="8210550" y="47386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2</a:t>
            </a:r>
          </a:p>
        </p:txBody>
      </p:sp>
      <p:sp>
        <p:nvSpPr>
          <p:cNvPr id="58" name="Text Box 58">
            <a:extLst>
              <a:ext uri="{FF2B5EF4-FFF2-40B4-BE49-F238E27FC236}">
                <a16:creationId xmlns:a16="http://schemas.microsoft.com/office/drawing/2014/main" id="{B6C8768B-54DE-4062-B42C-B98A45232DDD}"/>
              </a:ext>
            </a:extLst>
          </p:cNvPr>
          <p:cNvSpPr txBox="1">
            <a:spLocks noChangeArrowheads="1"/>
          </p:cNvSpPr>
          <p:nvPr/>
        </p:nvSpPr>
        <p:spPr bwMode="auto">
          <a:xfrm>
            <a:off x="8210550" y="42052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3</a:t>
            </a:r>
          </a:p>
        </p:txBody>
      </p:sp>
      <p:sp>
        <p:nvSpPr>
          <p:cNvPr id="59" name="Text Box 59">
            <a:extLst>
              <a:ext uri="{FF2B5EF4-FFF2-40B4-BE49-F238E27FC236}">
                <a16:creationId xmlns:a16="http://schemas.microsoft.com/office/drawing/2014/main" id="{11C7B24F-DE1C-42B4-A2AB-9A4D43F30E4C}"/>
              </a:ext>
            </a:extLst>
          </p:cNvPr>
          <p:cNvSpPr txBox="1">
            <a:spLocks noChangeArrowheads="1"/>
          </p:cNvSpPr>
          <p:nvPr/>
        </p:nvSpPr>
        <p:spPr bwMode="auto">
          <a:xfrm>
            <a:off x="8210550" y="36718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4</a:t>
            </a:r>
          </a:p>
        </p:txBody>
      </p:sp>
      <p:sp>
        <p:nvSpPr>
          <p:cNvPr id="60" name="Text Box 60">
            <a:extLst>
              <a:ext uri="{FF2B5EF4-FFF2-40B4-BE49-F238E27FC236}">
                <a16:creationId xmlns:a16="http://schemas.microsoft.com/office/drawing/2014/main" id="{6C5C3A97-6EC1-4099-9779-4DB6B4B7A797}"/>
              </a:ext>
            </a:extLst>
          </p:cNvPr>
          <p:cNvSpPr txBox="1">
            <a:spLocks noChangeArrowheads="1"/>
          </p:cNvSpPr>
          <p:nvPr/>
        </p:nvSpPr>
        <p:spPr bwMode="auto">
          <a:xfrm>
            <a:off x="8210550" y="31384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5</a:t>
            </a:r>
          </a:p>
        </p:txBody>
      </p:sp>
      <p:sp>
        <p:nvSpPr>
          <p:cNvPr id="61" name="Text Box 61">
            <a:extLst>
              <a:ext uri="{FF2B5EF4-FFF2-40B4-BE49-F238E27FC236}">
                <a16:creationId xmlns:a16="http://schemas.microsoft.com/office/drawing/2014/main" id="{D9B0764A-D2F2-4D80-A4B0-273B5A1BC915}"/>
              </a:ext>
            </a:extLst>
          </p:cNvPr>
          <p:cNvSpPr txBox="1">
            <a:spLocks noChangeArrowheads="1"/>
          </p:cNvSpPr>
          <p:nvPr/>
        </p:nvSpPr>
        <p:spPr bwMode="auto">
          <a:xfrm>
            <a:off x="8210550" y="26050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6</a:t>
            </a:r>
          </a:p>
        </p:txBody>
      </p:sp>
      <p:sp>
        <p:nvSpPr>
          <p:cNvPr id="62" name="Text Box 62">
            <a:extLst>
              <a:ext uri="{FF2B5EF4-FFF2-40B4-BE49-F238E27FC236}">
                <a16:creationId xmlns:a16="http://schemas.microsoft.com/office/drawing/2014/main" id="{C9DFB942-5F74-425C-90B6-1CD41B215D1B}"/>
              </a:ext>
            </a:extLst>
          </p:cNvPr>
          <p:cNvSpPr txBox="1">
            <a:spLocks noChangeArrowheads="1"/>
          </p:cNvSpPr>
          <p:nvPr/>
        </p:nvSpPr>
        <p:spPr bwMode="auto">
          <a:xfrm>
            <a:off x="8210550" y="20716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99"/>
                </a:solidFill>
              </a:rPr>
              <a:t>7</a:t>
            </a:r>
          </a:p>
        </p:txBody>
      </p:sp>
      <p:sp>
        <p:nvSpPr>
          <p:cNvPr id="3" name="Slide Number Placeholder 2">
            <a:extLst>
              <a:ext uri="{FF2B5EF4-FFF2-40B4-BE49-F238E27FC236}">
                <a16:creationId xmlns:a16="http://schemas.microsoft.com/office/drawing/2014/main" id="{41FFEF37-37E1-4D04-A8CF-BFB75AE23A45}"/>
              </a:ext>
            </a:extLst>
          </p:cNvPr>
          <p:cNvSpPr>
            <a:spLocks noGrp="1"/>
          </p:cNvSpPr>
          <p:nvPr>
            <p:ph type="sldNum" sz="quarter" idx="12"/>
          </p:nvPr>
        </p:nvSpPr>
        <p:spPr/>
        <p:txBody>
          <a:bodyPr/>
          <a:lstStyle/>
          <a:p>
            <a:fld id="{78DEB857-1BE7-4FEB-9EC5-B9393DF7AB64}" type="slidenum">
              <a:rPr lang="en-IE" smtClean="0"/>
              <a:t>16</a:t>
            </a:fld>
            <a:endParaRPr lang="en-IE"/>
          </a:p>
        </p:txBody>
      </p:sp>
    </p:spTree>
    <p:extLst>
      <p:ext uri="{BB962C8B-B14F-4D97-AF65-F5344CB8AC3E}">
        <p14:creationId xmlns:p14="http://schemas.microsoft.com/office/powerpoint/2010/main" val="2987360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EC6B-D918-4D68-9CF6-82FAE21C6F8B}"/>
              </a:ext>
            </a:extLst>
          </p:cNvPr>
          <p:cNvSpPr>
            <a:spLocks noGrp="1"/>
          </p:cNvSpPr>
          <p:nvPr>
            <p:ph type="title"/>
          </p:nvPr>
        </p:nvSpPr>
        <p:spPr>
          <a:xfrm>
            <a:off x="544513" y="216694"/>
            <a:ext cx="7886700" cy="1325563"/>
          </a:xfrm>
        </p:spPr>
        <p:txBody>
          <a:bodyPr/>
          <a:lstStyle/>
          <a:p>
            <a:r>
              <a:rPr lang="en-US" altLang="en-US" dirty="0"/>
              <a:t>ISO Vs. TCP/IP Model</a:t>
            </a:r>
            <a:endParaRPr lang="en-IE" dirty="0"/>
          </a:p>
        </p:txBody>
      </p:sp>
      <p:sp>
        <p:nvSpPr>
          <p:cNvPr id="4" name="Rectangle 3">
            <a:extLst>
              <a:ext uri="{FF2B5EF4-FFF2-40B4-BE49-F238E27FC236}">
                <a16:creationId xmlns:a16="http://schemas.microsoft.com/office/drawing/2014/main" id="{3C4777CE-DDB3-4516-ACAD-234ED85E01E4}"/>
              </a:ext>
            </a:extLst>
          </p:cNvPr>
          <p:cNvSpPr>
            <a:spLocks noChangeArrowheads="1"/>
          </p:cNvSpPr>
          <p:nvPr/>
        </p:nvSpPr>
        <p:spPr bwMode="auto">
          <a:xfrm>
            <a:off x="1295400" y="1871663"/>
            <a:ext cx="1905000" cy="5334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000"/>
          </a:p>
        </p:txBody>
      </p:sp>
      <p:sp>
        <p:nvSpPr>
          <p:cNvPr id="5" name="Rectangle 4">
            <a:extLst>
              <a:ext uri="{FF2B5EF4-FFF2-40B4-BE49-F238E27FC236}">
                <a16:creationId xmlns:a16="http://schemas.microsoft.com/office/drawing/2014/main" id="{C0E32CE8-B246-4434-ADDF-CA8BAD602975}"/>
              </a:ext>
            </a:extLst>
          </p:cNvPr>
          <p:cNvSpPr>
            <a:spLocks noChangeArrowheads="1"/>
          </p:cNvSpPr>
          <p:nvPr/>
        </p:nvSpPr>
        <p:spPr bwMode="auto">
          <a:xfrm>
            <a:off x="1295400" y="2405063"/>
            <a:ext cx="1905000" cy="5334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6" name="Rectangle 5">
            <a:extLst>
              <a:ext uri="{FF2B5EF4-FFF2-40B4-BE49-F238E27FC236}">
                <a16:creationId xmlns:a16="http://schemas.microsoft.com/office/drawing/2014/main" id="{7BD99D1F-A695-4DE4-AB67-73CCF427C69D}"/>
              </a:ext>
            </a:extLst>
          </p:cNvPr>
          <p:cNvSpPr>
            <a:spLocks noChangeArrowheads="1"/>
          </p:cNvSpPr>
          <p:nvPr/>
        </p:nvSpPr>
        <p:spPr bwMode="auto">
          <a:xfrm>
            <a:off x="1295400" y="2938463"/>
            <a:ext cx="1905000" cy="5334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 name="Rectangle 6">
            <a:extLst>
              <a:ext uri="{FF2B5EF4-FFF2-40B4-BE49-F238E27FC236}">
                <a16:creationId xmlns:a16="http://schemas.microsoft.com/office/drawing/2014/main" id="{04E5CAFD-6021-42F3-A2ED-3C71FFACF250}"/>
              </a:ext>
            </a:extLst>
          </p:cNvPr>
          <p:cNvSpPr>
            <a:spLocks noChangeArrowheads="1"/>
          </p:cNvSpPr>
          <p:nvPr/>
        </p:nvSpPr>
        <p:spPr bwMode="auto">
          <a:xfrm>
            <a:off x="1295400" y="3471863"/>
            <a:ext cx="1905000" cy="5334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8" name="Rectangle 7">
            <a:extLst>
              <a:ext uri="{FF2B5EF4-FFF2-40B4-BE49-F238E27FC236}">
                <a16:creationId xmlns:a16="http://schemas.microsoft.com/office/drawing/2014/main" id="{59D1970D-9BC4-42FA-9ECE-503F8CC092B5}"/>
              </a:ext>
            </a:extLst>
          </p:cNvPr>
          <p:cNvSpPr>
            <a:spLocks noChangeArrowheads="1"/>
          </p:cNvSpPr>
          <p:nvPr/>
        </p:nvSpPr>
        <p:spPr bwMode="auto">
          <a:xfrm>
            <a:off x="1295400" y="3989388"/>
            <a:ext cx="1905000" cy="5334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9" name="Rectangle 8">
            <a:extLst>
              <a:ext uri="{FF2B5EF4-FFF2-40B4-BE49-F238E27FC236}">
                <a16:creationId xmlns:a16="http://schemas.microsoft.com/office/drawing/2014/main" id="{59528039-FF86-4071-957F-8D1F5BD9875D}"/>
              </a:ext>
            </a:extLst>
          </p:cNvPr>
          <p:cNvSpPr>
            <a:spLocks noChangeArrowheads="1"/>
          </p:cNvSpPr>
          <p:nvPr/>
        </p:nvSpPr>
        <p:spPr bwMode="auto">
          <a:xfrm>
            <a:off x="1295400" y="4522788"/>
            <a:ext cx="1905000" cy="5334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10" name="Rectangle 9">
            <a:extLst>
              <a:ext uri="{FF2B5EF4-FFF2-40B4-BE49-F238E27FC236}">
                <a16:creationId xmlns:a16="http://schemas.microsoft.com/office/drawing/2014/main" id="{F0EEE229-BC34-4CDC-A67E-942A0F4E96A8}"/>
              </a:ext>
            </a:extLst>
          </p:cNvPr>
          <p:cNvSpPr>
            <a:spLocks noChangeArrowheads="1"/>
          </p:cNvSpPr>
          <p:nvPr/>
        </p:nvSpPr>
        <p:spPr bwMode="auto">
          <a:xfrm>
            <a:off x="5410200" y="3943350"/>
            <a:ext cx="1905000" cy="5334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rgbClr val="000099"/>
                </a:solidFill>
              </a:rPr>
              <a:t>Network</a:t>
            </a:r>
          </a:p>
        </p:txBody>
      </p:sp>
      <p:sp>
        <p:nvSpPr>
          <p:cNvPr id="11" name="Rectangle 10">
            <a:extLst>
              <a:ext uri="{FF2B5EF4-FFF2-40B4-BE49-F238E27FC236}">
                <a16:creationId xmlns:a16="http://schemas.microsoft.com/office/drawing/2014/main" id="{CA031AC7-4082-4141-9D80-1D2791E24A4B}"/>
              </a:ext>
            </a:extLst>
          </p:cNvPr>
          <p:cNvSpPr>
            <a:spLocks noChangeArrowheads="1"/>
          </p:cNvSpPr>
          <p:nvPr/>
        </p:nvSpPr>
        <p:spPr bwMode="auto">
          <a:xfrm>
            <a:off x="5410200" y="4476750"/>
            <a:ext cx="1905000" cy="10668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rgbClr val="000099"/>
                </a:solidFill>
              </a:rPr>
              <a:t>Link</a:t>
            </a:r>
          </a:p>
        </p:txBody>
      </p:sp>
      <p:sp>
        <p:nvSpPr>
          <p:cNvPr id="12" name="Rectangle 11">
            <a:extLst>
              <a:ext uri="{FF2B5EF4-FFF2-40B4-BE49-F238E27FC236}">
                <a16:creationId xmlns:a16="http://schemas.microsoft.com/office/drawing/2014/main" id="{D6E0CB27-1637-468A-99E6-E194D7D3E5D5}"/>
              </a:ext>
            </a:extLst>
          </p:cNvPr>
          <p:cNvSpPr>
            <a:spLocks noChangeArrowheads="1"/>
          </p:cNvSpPr>
          <p:nvPr/>
        </p:nvSpPr>
        <p:spPr bwMode="auto">
          <a:xfrm>
            <a:off x="5410200" y="2846388"/>
            <a:ext cx="1905000" cy="1096962"/>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rgbClr val="000099"/>
                </a:solidFill>
              </a:rPr>
              <a:t>Transport</a:t>
            </a:r>
          </a:p>
        </p:txBody>
      </p:sp>
      <p:sp>
        <p:nvSpPr>
          <p:cNvPr id="13" name="Rectangle 12">
            <a:extLst>
              <a:ext uri="{FF2B5EF4-FFF2-40B4-BE49-F238E27FC236}">
                <a16:creationId xmlns:a16="http://schemas.microsoft.com/office/drawing/2014/main" id="{F55DEA52-80C9-4716-85E8-E3A0C80943B8}"/>
              </a:ext>
            </a:extLst>
          </p:cNvPr>
          <p:cNvSpPr>
            <a:spLocks noChangeArrowheads="1"/>
          </p:cNvSpPr>
          <p:nvPr/>
        </p:nvSpPr>
        <p:spPr bwMode="auto">
          <a:xfrm rot="-5400000">
            <a:off x="5806281" y="1337469"/>
            <a:ext cx="1112838" cy="1905000"/>
          </a:xfrm>
          <a:prstGeom prst="rect">
            <a:avLst/>
          </a:prstGeom>
          <a:solidFill>
            <a:schemeClr val="bg1"/>
          </a:solidFill>
          <a:ln w="38100">
            <a:solidFill>
              <a:schemeClr val="tx1"/>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1400">
              <a:solidFill>
                <a:srgbClr val="000099"/>
              </a:solidFill>
            </a:endParaRPr>
          </a:p>
        </p:txBody>
      </p:sp>
      <p:sp>
        <p:nvSpPr>
          <p:cNvPr id="14" name="Text Box 13">
            <a:extLst>
              <a:ext uri="{FF2B5EF4-FFF2-40B4-BE49-F238E27FC236}">
                <a16:creationId xmlns:a16="http://schemas.microsoft.com/office/drawing/2014/main" id="{BA96B1CF-3CC8-4DB6-8CA6-545A1BF738AD}"/>
              </a:ext>
            </a:extLst>
          </p:cNvPr>
          <p:cNvSpPr txBox="1">
            <a:spLocks noChangeArrowheads="1"/>
          </p:cNvSpPr>
          <p:nvPr/>
        </p:nvSpPr>
        <p:spPr bwMode="auto">
          <a:xfrm>
            <a:off x="1235075" y="1785938"/>
            <a:ext cx="1501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dirty="0">
                <a:solidFill>
                  <a:srgbClr val="000099"/>
                </a:solidFill>
              </a:rPr>
              <a:t>Application</a:t>
            </a:r>
          </a:p>
        </p:txBody>
      </p:sp>
      <p:sp>
        <p:nvSpPr>
          <p:cNvPr id="15" name="Text Box 14">
            <a:extLst>
              <a:ext uri="{FF2B5EF4-FFF2-40B4-BE49-F238E27FC236}">
                <a16:creationId xmlns:a16="http://schemas.microsoft.com/office/drawing/2014/main" id="{B8253769-ED15-4842-9AB6-871E20F43DC1}"/>
              </a:ext>
            </a:extLst>
          </p:cNvPr>
          <p:cNvSpPr txBox="1">
            <a:spLocks noChangeArrowheads="1"/>
          </p:cNvSpPr>
          <p:nvPr/>
        </p:nvSpPr>
        <p:spPr bwMode="auto">
          <a:xfrm>
            <a:off x="1235075" y="2335213"/>
            <a:ext cx="1681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solidFill>
                  <a:srgbClr val="000099"/>
                </a:solidFill>
              </a:rPr>
              <a:t>Presentation</a:t>
            </a:r>
          </a:p>
        </p:txBody>
      </p:sp>
      <p:sp>
        <p:nvSpPr>
          <p:cNvPr id="16" name="Text Box 15">
            <a:extLst>
              <a:ext uri="{FF2B5EF4-FFF2-40B4-BE49-F238E27FC236}">
                <a16:creationId xmlns:a16="http://schemas.microsoft.com/office/drawing/2014/main" id="{BC904A9D-95EA-4A34-99F7-5F7A1A89CE8B}"/>
              </a:ext>
            </a:extLst>
          </p:cNvPr>
          <p:cNvSpPr txBox="1">
            <a:spLocks noChangeArrowheads="1"/>
          </p:cNvSpPr>
          <p:nvPr/>
        </p:nvSpPr>
        <p:spPr bwMode="auto">
          <a:xfrm>
            <a:off x="1235075" y="2913063"/>
            <a:ext cx="1085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solidFill>
                  <a:srgbClr val="000099"/>
                </a:solidFill>
              </a:rPr>
              <a:t>Session</a:t>
            </a:r>
          </a:p>
        </p:txBody>
      </p:sp>
      <p:sp>
        <p:nvSpPr>
          <p:cNvPr id="17" name="Text Box 16">
            <a:extLst>
              <a:ext uri="{FF2B5EF4-FFF2-40B4-BE49-F238E27FC236}">
                <a16:creationId xmlns:a16="http://schemas.microsoft.com/office/drawing/2014/main" id="{55E53AA9-3672-44B8-A7E8-4CD243152D3C}"/>
              </a:ext>
            </a:extLst>
          </p:cNvPr>
          <p:cNvSpPr txBox="1">
            <a:spLocks noChangeArrowheads="1"/>
          </p:cNvSpPr>
          <p:nvPr/>
        </p:nvSpPr>
        <p:spPr bwMode="auto">
          <a:xfrm>
            <a:off x="1235075" y="3446463"/>
            <a:ext cx="1377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solidFill>
                  <a:srgbClr val="000099"/>
                </a:solidFill>
              </a:rPr>
              <a:t>Transport</a:t>
            </a:r>
          </a:p>
        </p:txBody>
      </p:sp>
      <p:sp>
        <p:nvSpPr>
          <p:cNvPr id="18" name="Text Box 17">
            <a:extLst>
              <a:ext uri="{FF2B5EF4-FFF2-40B4-BE49-F238E27FC236}">
                <a16:creationId xmlns:a16="http://schemas.microsoft.com/office/drawing/2014/main" id="{68B4DE81-AA87-47AB-9BF2-9A8BD6C4574A}"/>
              </a:ext>
            </a:extLst>
          </p:cNvPr>
          <p:cNvSpPr txBox="1">
            <a:spLocks noChangeArrowheads="1"/>
          </p:cNvSpPr>
          <p:nvPr/>
        </p:nvSpPr>
        <p:spPr bwMode="auto">
          <a:xfrm>
            <a:off x="1235075" y="3919538"/>
            <a:ext cx="1211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solidFill>
                  <a:srgbClr val="000099"/>
                </a:solidFill>
              </a:rPr>
              <a:t>Network</a:t>
            </a:r>
          </a:p>
        </p:txBody>
      </p:sp>
      <p:sp>
        <p:nvSpPr>
          <p:cNvPr id="19" name="Rectangle 18">
            <a:extLst>
              <a:ext uri="{FF2B5EF4-FFF2-40B4-BE49-F238E27FC236}">
                <a16:creationId xmlns:a16="http://schemas.microsoft.com/office/drawing/2014/main" id="{0C138479-C3A5-4041-B31B-AA01B0307E0F}"/>
              </a:ext>
            </a:extLst>
          </p:cNvPr>
          <p:cNvSpPr>
            <a:spLocks noChangeArrowheads="1"/>
          </p:cNvSpPr>
          <p:nvPr/>
        </p:nvSpPr>
        <p:spPr bwMode="auto">
          <a:xfrm>
            <a:off x="1295400" y="5056188"/>
            <a:ext cx="1905000" cy="533400"/>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20" name="Text Box 19">
            <a:extLst>
              <a:ext uri="{FF2B5EF4-FFF2-40B4-BE49-F238E27FC236}">
                <a16:creationId xmlns:a16="http://schemas.microsoft.com/office/drawing/2014/main" id="{815880B8-9BF9-4480-B8F1-FF9E77818D18}"/>
              </a:ext>
            </a:extLst>
          </p:cNvPr>
          <p:cNvSpPr txBox="1">
            <a:spLocks noChangeArrowheads="1"/>
          </p:cNvSpPr>
          <p:nvPr/>
        </p:nvSpPr>
        <p:spPr bwMode="auto">
          <a:xfrm>
            <a:off x="1235075" y="4468813"/>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solidFill>
                  <a:srgbClr val="000099"/>
                </a:solidFill>
              </a:rPr>
              <a:t>Link</a:t>
            </a:r>
          </a:p>
        </p:txBody>
      </p:sp>
      <p:sp>
        <p:nvSpPr>
          <p:cNvPr id="21" name="Text Box 20">
            <a:extLst>
              <a:ext uri="{FF2B5EF4-FFF2-40B4-BE49-F238E27FC236}">
                <a16:creationId xmlns:a16="http://schemas.microsoft.com/office/drawing/2014/main" id="{5F6237BA-1DFF-4712-8ABD-90708A899615}"/>
              </a:ext>
            </a:extLst>
          </p:cNvPr>
          <p:cNvSpPr txBox="1">
            <a:spLocks noChangeArrowheads="1"/>
          </p:cNvSpPr>
          <p:nvPr/>
        </p:nvSpPr>
        <p:spPr bwMode="auto">
          <a:xfrm>
            <a:off x="1235075" y="5046663"/>
            <a:ext cx="1119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solidFill>
                  <a:srgbClr val="000099"/>
                </a:solidFill>
              </a:rPr>
              <a:t>Physical</a:t>
            </a:r>
          </a:p>
        </p:txBody>
      </p:sp>
      <p:sp>
        <p:nvSpPr>
          <p:cNvPr id="22" name="Text Box 21">
            <a:extLst>
              <a:ext uri="{FF2B5EF4-FFF2-40B4-BE49-F238E27FC236}">
                <a16:creationId xmlns:a16="http://schemas.microsoft.com/office/drawing/2014/main" id="{1B7A9BC1-0FA4-437B-9D99-BEC50AD17403}"/>
              </a:ext>
            </a:extLst>
          </p:cNvPr>
          <p:cNvSpPr txBox="1">
            <a:spLocks noChangeArrowheads="1"/>
          </p:cNvSpPr>
          <p:nvPr/>
        </p:nvSpPr>
        <p:spPr bwMode="auto">
          <a:xfrm>
            <a:off x="990600" y="5668963"/>
            <a:ext cx="29987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200">
                <a:latin typeface="Arial" panose="020B0604020202020204" pitchFamily="34" charset="0"/>
              </a:rPr>
              <a:t>The 7-layer OSI Model</a:t>
            </a:r>
          </a:p>
        </p:txBody>
      </p:sp>
      <p:sp>
        <p:nvSpPr>
          <p:cNvPr id="23" name="Text Box 22">
            <a:extLst>
              <a:ext uri="{FF2B5EF4-FFF2-40B4-BE49-F238E27FC236}">
                <a16:creationId xmlns:a16="http://schemas.microsoft.com/office/drawing/2014/main" id="{A8B8BFF9-A711-4C72-ADDE-3E8445F64EF2}"/>
              </a:ext>
            </a:extLst>
          </p:cNvPr>
          <p:cNvSpPr txBox="1">
            <a:spLocks noChangeArrowheads="1"/>
          </p:cNvSpPr>
          <p:nvPr/>
        </p:nvSpPr>
        <p:spPr bwMode="auto">
          <a:xfrm>
            <a:off x="4876800" y="5626100"/>
            <a:ext cx="3784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200"/>
              <a:t>The 4-layer Internet model</a:t>
            </a:r>
          </a:p>
        </p:txBody>
      </p:sp>
      <p:sp>
        <p:nvSpPr>
          <p:cNvPr id="24" name="Text Box 28">
            <a:extLst>
              <a:ext uri="{FF2B5EF4-FFF2-40B4-BE49-F238E27FC236}">
                <a16:creationId xmlns:a16="http://schemas.microsoft.com/office/drawing/2014/main" id="{858C8D04-AC7F-46FC-874A-381C7045FFFB}"/>
              </a:ext>
            </a:extLst>
          </p:cNvPr>
          <p:cNvSpPr txBox="1">
            <a:spLocks noChangeArrowheads="1"/>
          </p:cNvSpPr>
          <p:nvPr/>
        </p:nvSpPr>
        <p:spPr bwMode="auto">
          <a:xfrm>
            <a:off x="5638800" y="2084388"/>
            <a:ext cx="1501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solidFill>
                  <a:srgbClr val="000099"/>
                </a:solidFill>
              </a:rPr>
              <a:t>Application</a:t>
            </a:r>
          </a:p>
        </p:txBody>
      </p:sp>
      <p:grpSp>
        <p:nvGrpSpPr>
          <p:cNvPr id="25" name="Group 41">
            <a:extLst>
              <a:ext uri="{FF2B5EF4-FFF2-40B4-BE49-F238E27FC236}">
                <a16:creationId xmlns:a16="http://schemas.microsoft.com/office/drawing/2014/main" id="{80D36CB8-B2C3-4EC9-8670-C02659018D54}"/>
              </a:ext>
            </a:extLst>
          </p:cNvPr>
          <p:cNvGrpSpPr>
            <a:grpSpLocks/>
          </p:cNvGrpSpPr>
          <p:nvPr/>
        </p:nvGrpSpPr>
        <p:grpSpPr bwMode="auto">
          <a:xfrm>
            <a:off x="3200400" y="2008188"/>
            <a:ext cx="2209800" cy="3581400"/>
            <a:chOff x="2016" y="1265"/>
            <a:chExt cx="1392" cy="2256"/>
          </a:xfrm>
        </p:grpSpPr>
        <p:sp>
          <p:nvSpPr>
            <p:cNvPr id="26" name="Text Box 23">
              <a:extLst>
                <a:ext uri="{FF2B5EF4-FFF2-40B4-BE49-F238E27FC236}">
                  <a16:creationId xmlns:a16="http://schemas.microsoft.com/office/drawing/2014/main" id="{CADBAFD6-2C1E-48FD-8A11-052DE34C86E1}"/>
                </a:ext>
              </a:extLst>
            </p:cNvPr>
            <p:cNvSpPr txBox="1">
              <a:spLocks noChangeArrowheads="1"/>
            </p:cNvSpPr>
            <p:nvPr/>
          </p:nvSpPr>
          <p:spPr bwMode="auto">
            <a:xfrm>
              <a:off x="2504" y="1265"/>
              <a:ext cx="3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i="1"/>
                <a:t>App</a:t>
              </a:r>
            </a:p>
          </p:txBody>
        </p:sp>
        <p:sp>
          <p:nvSpPr>
            <p:cNvPr id="27" name="Text Box 24">
              <a:extLst>
                <a:ext uri="{FF2B5EF4-FFF2-40B4-BE49-F238E27FC236}">
                  <a16:creationId xmlns:a16="http://schemas.microsoft.com/office/drawing/2014/main" id="{7AB75E48-D32D-4530-A0A0-B51EA81F5DC1}"/>
                </a:ext>
              </a:extLst>
            </p:cNvPr>
            <p:cNvSpPr txBox="1">
              <a:spLocks noChangeArrowheads="1"/>
            </p:cNvSpPr>
            <p:nvPr/>
          </p:nvSpPr>
          <p:spPr bwMode="auto">
            <a:xfrm>
              <a:off x="2160" y="1553"/>
              <a:ext cx="1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i="1"/>
                <a:t>ASCII/Binary</a:t>
              </a:r>
            </a:p>
          </p:txBody>
        </p:sp>
        <p:sp>
          <p:nvSpPr>
            <p:cNvPr id="28" name="Text Box 25">
              <a:extLst>
                <a:ext uri="{FF2B5EF4-FFF2-40B4-BE49-F238E27FC236}">
                  <a16:creationId xmlns:a16="http://schemas.microsoft.com/office/drawing/2014/main" id="{3FDF6280-D82D-46F8-8541-7E4547F18106}"/>
                </a:ext>
              </a:extLst>
            </p:cNvPr>
            <p:cNvSpPr txBox="1">
              <a:spLocks noChangeArrowheads="1"/>
            </p:cNvSpPr>
            <p:nvPr/>
          </p:nvSpPr>
          <p:spPr bwMode="auto">
            <a:xfrm>
              <a:off x="2557" y="2561"/>
              <a:ext cx="2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i="1"/>
                <a:t>IP</a:t>
              </a:r>
            </a:p>
          </p:txBody>
        </p:sp>
        <p:sp>
          <p:nvSpPr>
            <p:cNvPr id="29" name="Text Box 26">
              <a:extLst>
                <a:ext uri="{FF2B5EF4-FFF2-40B4-BE49-F238E27FC236}">
                  <a16:creationId xmlns:a16="http://schemas.microsoft.com/office/drawing/2014/main" id="{1690F49E-E800-48A8-8419-D10CA72E26EA}"/>
                </a:ext>
              </a:extLst>
            </p:cNvPr>
            <p:cNvSpPr txBox="1">
              <a:spLocks noChangeArrowheads="1"/>
            </p:cNvSpPr>
            <p:nvPr/>
          </p:nvSpPr>
          <p:spPr bwMode="auto">
            <a:xfrm>
              <a:off x="2504" y="2084"/>
              <a:ext cx="3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i="1"/>
                <a:t>TCP</a:t>
              </a:r>
            </a:p>
          </p:txBody>
        </p:sp>
        <p:sp>
          <p:nvSpPr>
            <p:cNvPr id="30" name="Text Box 27">
              <a:extLst>
                <a:ext uri="{FF2B5EF4-FFF2-40B4-BE49-F238E27FC236}">
                  <a16:creationId xmlns:a16="http://schemas.microsoft.com/office/drawing/2014/main" id="{3DB90764-7940-4181-B901-E59FCD65D2F6}"/>
                </a:ext>
              </a:extLst>
            </p:cNvPr>
            <p:cNvSpPr txBox="1">
              <a:spLocks noChangeArrowheads="1"/>
            </p:cNvSpPr>
            <p:nvPr/>
          </p:nvSpPr>
          <p:spPr bwMode="auto">
            <a:xfrm>
              <a:off x="2362" y="3026"/>
              <a:ext cx="7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i="1"/>
                <a:t>Ethernet</a:t>
              </a:r>
            </a:p>
          </p:txBody>
        </p:sp>
        <p:sp>
          <p:nvSpPr>
            <p:cNvPr id="31" name="Freeform 29">
              <a:extLst>
                <a:ext uri="{FF2B5EF4-FFF2-40B4-BE49-F238E27FC236}">
                  <a16:creationId xmlns:a16="http://schemas.microsoft.com/office/drawing/2014/main" id="{E3F1545E-D673-4596-8561-44F6EBAAA1B5}"/>
                </a:ext>
              </a:extLst>
            </p:cNvPr>
            <p:cNvSpPr>
              <a:spLocks/>
            </p:cNvSpPr>
            <p:nvPr/>
          </p:nvSpPr>
          <p:spPr bwMode="auto">
            <a:xfrm>
              <a:off x="2064" y="2849"/>
              <a:ext cx="96" cy="672"/>
            </a:xfrm>
            <a:custGeom>
              <a:avLst/>
              <a:gdLst>
                <a:gd name="T0" fmla="*/ 0 w 96"/>
                <a:gd name="T1" fmla="*/ 0 h 672"/>
                <a:gd name="T2" fmla="*/ 96 w 96"/>
                <a:gd name="T3" fmla="*/ 0 h 672"/>
                <a:gd name="T4" fmla="*/ 96 w 96"/>
                <a:gd name="T5" fmla="*/ 672 h 672"/>
                <a:gd name="T6" fmla="*/ 0 w 96"/>
                <a:gd name="T7" fmla="*/ 672 h 672"/>
                <a:gd name="T8" fmla="*/ 0 60000 65536"/>
                <a:gd name="T9" fmla="*/ 0 60000 65536"/>
                <a:gd name="T10" fmla="*/ 0 60000 65536"/>
                <a:gd name="T11" fmla="*/ 0 60000 65536"/>
                <a:gd name="T12" fmla="*/ 0 w 96"/>
                <a:gd name="T13" fmla="*/ 0 h 672"/>
                <a:gd name="T14" fmla="*/ 96 w 96"/>
                <a:gd name="T15" fmla="*/ 672 h 672"/>
              </a:gdLst>
              <a:ahLst/>
              <a:cxnLst>
                <a:cxn ang="T8">
                  <a:pos x="T0" y="T1"/>
                </a:cxn>
                <a:cxn ang="T9">
                  <a:pos x="T2" y="T3"/>
                </a:cxn>
                <a:cxn ang="T10">
                  <a:pos x="T4" y="T5"/>
                </a:cxn>
                <a:cxn ang="T11">
                  <a:pos x="T6" y="T7"/>
                </a:cxn>
              </a:cxnLst>
              <a:rect l="T12" t="T13" r="T14" b="T15"/>
              <a:pathLst>
                <a:path w="96" h="672">
                  <a:moveTo>
                    <a:pt x="0" y="0"/>
                  </a:moveTo>
                  <a:lnTo>
                    <a:pt x="96" y="0"/>
                  </a:lnTo>
                  <a:lnTo>
                    <a:pt x="96" y="672"/>
                  </a:lnTo>
                  <a:lnTo>
                    <a:pt x="0" y="672"/>
                  </a:lnTo>
                </a:path>
              </a:pathLst>
            </a:custGeom>
            <a:noFill/>
            <a:ln w="38100" cmpd="sng">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32" name="Freeform 30">
              <a:extLst>
                <a:ext uri="{FF2B5EF4-FFF2-40B4-BE49-F238E27FC236}">
                  <a16:creationId xmlns:a16="http://schemas.microsoft.com/office/drawing/2014/main" id="{10ED75AF-8D5B-43E1-8685-B2918CDD2216}"/>
                </a:ext>
              </a:extLst>
            </p:cNvPr>
            <p:cNvSpPr>
              <a:spLocks/>
            </p:cNvSpPr>
            <p:nvPr/>
          </p:nvSpPr>
          <p:spPr bwMode="auto">
            <a:xfrm>
              <a:off x="2064" y="1841"/>
              <a:ext cx="96" cy="672"/>
            </a:xfrm>
            <a:custGeom>
              <a:avLst/>
              <a:gdLst>
                <a:gd name="T0" fmla="*/ 0 w 96"/>
                <a:gd name="T1" fmla="*/ 0 h 672"/>
                <a:gd name="T2" fmla="*/ 96 w 96"/>
                <a:gd name="T3" fmla="*/ 0 h 672"/>
                <a:gd name="T4" fmla="*/ 96 w 96"/>
                <a:gd name="T5" fmla="*/ 672 h 672"/>
                <a:gd name="T6" fmla="*/ 0 w 96"/>
                <a:gd name="T7" fmla="*/ 672 h 672"/>
                <a:gd name="T8" fmla="*/ 0 60000 65536"/>
                <a:gd name="T9" fmla="*/ 0 60000 65536"/>
                <a:gd name="T10" fmla="*/ 0 60000 65536"/>
                <a:gd name="T11" fmla="*/ 0 60000 65536"/>
                <a:gd name="T12" fmla="*/ 0 w 96"/>
                <a:gd name="T13" fmla="*/ 0 h 672"/>
                <a:gd name="T14" fmla="*/ 96 w 96"/>
                <a:gd name="T15" fmla="*/ 672 h 672"/>
              </a:gdLst>
              <a:ahLst/>
              <a:cxnLst>
                <a:cxn ang="T8">
                  <a:pos x="T0" y="T1"/>
                </a:cxn>
                <a:cxn ang="T9">
                  <a:pos x="T2" y="T3"/>
                </a:cxn>
                <a:cxn ang="T10">
                  <a:pos x="T4" y="T5"/>
                </a:cxn>
                <a:cxn ang="T11">
                  <a:pos x="T6" y="T7"/>
                </a:cxn>
              </a:cxnLst>
              <a:rect l="T12" t="T13" r="T14" b="T15"/>
              <a:pathLst>
                <a:path w="96" h="672">
                  <a:moveTo>
                    <a:pt x="0" y="0"/>
                  </a:moveTo>
                  <a:lnTo>
                    <a:pt x="96" y="0"/>
                  </a:lnTo>
                  <a:lnTo>
                    <a:pt x="96" y="672"/>
                  </a:lnTo>
                  <a:lnTo>
                    <a:pt x="0" y="672"/>
                  </a:lnTo>
                </a:path>
              </a:pathLst>
            </a:custGeom>
            <a:noFill/>
            <a:ln w="38100" cmpd="sng">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33" name="Line 31">
              <a:extLst>
                <a:ext uri="{FF2B5EF4-FFF2-40B4-BE49-F238E27FC236}">
                  <a16:creationId xmlns:a16="http://schemas.microsoft.com/office/drawing/2014/main" id="{A5608EA5-FABF-449E-AFFC-49CFE782BF2F}"/>
                </a:ext>
              </a:extLst>
            </p:cNvPr>
            <p:cNvSpPr>
              <a:spLocks noChangeShapeType="1"/>
            </p:cNvSpPr>
            <p:nvPr/>
          </p:nvSpPr>
          <p:spPr bwMode="auto">
            <a:xfrm>
              <a:off x="2160" y="2177"/>
              <a:ext cx="384"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4" name="Line 32">
              <a:extLst>
                <a:ext uri="{FF2B5EF4-FFF2-40B4-BE49-F238E27FC236}">
                  <a16:creationId xmlns:a16="http://schemas.microsoft.com/office/drawing/2014/main" id="{637890E4-B737-424F-8301-3FA57FE87DE1}"/>
                </a:ext>
              </a:extLst>
            </p:cNvPr>
            <p:cNvSpPr>
              <a:spLocks noChangeShapeType="1"/>
            </p:cNvSpPr>
            <p:nvPr/>
          </p:nvSpPr>
          <p:spPr bwMode="auto">
            <a:xfrm>
              <a:off x="2016" y="2657"/>
              <a:ext cx="48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5" name="Line 33">
              <a:extLst>
                <a:ext uri="{FF2B5EF4-FFF2-40B4-BE49-F238E27FC236}">
                  <a16:creationId xmlns:a16="http://schemas.microsoft.com/office/drawing/2014/main" id="{16F20227-8713-4E60-B4C7-ED0B2CC19106}"/>
                </a:ext>
              </a:extLst>
            </p:cNvPr>
            <p:cNvSpPr>
              <a:spLocks noChangeShapeType="1"/>
            </p:cNvSpPr>
            <p:nvPr/>
          </p:nvSpPr>
          <p:spPr bwMode="auto">
            <a:xfrm>
              <a:off x="2160" y="3137"/>
              <a:ext cx="24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6" name="Line 34">
              <a:extLst>
                <a:ext uri="{FF2B5EF4-FFF2-40B4-BE49-F238E27FC236}">
                  <a16:creationId xmlns:a16="http://schemas.microsoft.com/office/drawing/2014/main" id="{1CD9313A-08C0-44F8-AE5C-4452FCC1E7E4}"/>
                </a:ext>
              </a:extLst>
            </p:cNvPr>
            <p:cNvSpPr>
              <a:spLocks noChangeShapeType="1"/>
            </p:cNvSpPr>
            <p:nvPr/>
          </p:nvSpPr>
          <p:spPr bwMode="auto">
            <a:xfrm>
              <a:off x="2016" y="1649"/>
              <a:ext cx="192"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7" name="Line 35">
              <a:extLst>
                <a:ext uri="{FF2B5EF4-FFF2-40B4-BE49-F238E27FC236}">
                  <a16:creationId xmlns:a16="http://schemas.microsoft.com/office/drawing/2014/main" id="{20178EC8-3511-44CF-9AC2-E0D3C00307F7}"/>
                </a:ext>
              </a:extLst>
            </p:cNvPr>
            <p:cNvSpPr>
              <a:spLocks noChangeShapeType="1"/>
            </p:cNvSpPr>
            <p:nvPr/>
          </p:nvSpPr>
          <p:spPr bwMode="auto">
            <a:xfrm>
              <a:off x="2016" y="1361"/>
              <a:ext cx="48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8" name="Line 36">
              <a:extLst>
                <a:ext uri="{FF2B5EF4-FFF2-40B4-BE49-F238E27FC236}">
                  <a16:creationId xmlns:a16="http://schemas.microsoft.com/office/drawing/2014/main" id="{7B52E079-6646-45E9-A01D-57F057013479}"/>
                </a:ext>
              </a:extLst>
            </p:cNvPr>
            <p:cNvSpPr>
              <a:spLocks noChangeShapeType="1"/>
            </p:cNvSpPr>
            <p:nvPr/>
          </p:nvSpPr>
          <p:spPr bwMode="auto">
            <a:xfrm>
              <a:off x="2880" y="1361"/>
              <a:ext cx="528"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9" name="Line 37">
              <a:extLst>
                <a:ext uri="{FF2B5EF4-FFF2-40B4-BE49-F238E27FC236}">
                  <a16:creationId xmlns:a16="http://schemas.microsoft.com/office/drawing/2014/main" id="{1F997A3B-A594-44E9-9936-7FABD98EF55E}"/>
                </a:ext>
              </a:extLst>
            </p:cNvPr>
            <p:cNvSpPr>
              <a:spLocks noChangeShapeType="1"/>
            </p:cNvSpPr>
            <p:nvPr/>
          </p:nvSpPr>
          <p:spPr bwMode="auto">
            <a:xfrm>
              <a:off x="3216" y="1649"/>
              <a:ext cx="192"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 name="Line 38">
              <a:extLst>
                <a:ext uri="{FF2B5EF4-FFF2-40B4-BE49-F238E27FC236}">
                  <a16:creationId xmlns:a16="http://schemas.microsoft.com/office/drawing/2014/main" id="{36B751BB-420D-45AE-AED4-76F94A93EB34}"/>
                </a:ext>
              </a:extLst>
            </p:cNvPr>
            <p:cNvSpPr>
              <a:spLocks noChangeShapeType="1"/>
            </p:cNvSpPr>
            <p:nvPr/>
          </p:nvSpPr>
          <p:spPr bwMode="auto">
            <a:xfrm>
              <a:off x="2880" y="2177"/>
              <a:ext cx="528"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1" name="Line 39">
              <a:extLst>
                <a:ext uri="{FF2B5EF4-FFF2-40B4-BE49-F238E27FC236}">
                  <a16:creationId xmlns:a16="http://schemas.microsoft.com/office/drawing/2014/main" id="{0A4A2C63-BD60-4A78-959E-F604DBAB4330}"/>
                </a:ext>
              </a:extLst>
            </p:cNvPr>
            <p:cNvSpPr>
              <a:spLocks noChangeShapeType="1"/>
            </p:cNvSpPr>
            <p:nvPr/>
          </p:nvSpPr>
          <p:spPr bwMode="auto">
            <a:xfrm>
              <a:off x="2880" y="2657"/>
              <a:ext cx="528"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2" name="Line 40">
              <a:extLst>
                <a:ext uri="{FF2B5EF4-FFF2-40B4-BE49-F238E27FC236}">
                  <a16:creationId xmlns:a16="http://schemas.microsoft.com/office/drawing/2014/main" id="{65D57723-933C-48A2-ADCB-285DFA4D9921}"/>
                </a:ext>
              </a:extLst>
            </p:cNvPr>
            <p:cNvSpPr>
              <a:spLocks noChangeShapeType="1"/>
            </p:cNvSpPr>
            <p:nvPr/>
          </p:nvSpPr>
          <p:spPr bwMode="auto">
            <a:xfrm>
              <a:off x="3120" y="3137"/>
              <a:ext cx="288"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3" name="Slide Number Placeholder 2">
            <a:extLst>
              <a:ext uri="{FF2B5EF4-FFF2-40B4-BE49-F238E27FC236}">
                <a16:creationId xmlns:a16="http://schemas.microsoft.com/office/drawing/2014/main" id="{32A3A228-34B6-4AA4-BEE1-11C5D3BBCC48}"/>
              </a:ext>
            </a:extLst>
          </p:cNvPr>
          <p:cNvSpPr>
            <a:spLocks noGrp="1"/>
          </p:cNvSpPr>
          <p:nvPr>
            <p:ph type="sldNum" sz="quarter" idx="12"/>
          </p:nvPr>
        </p:nvSpPr>
        <p:spPr/>
        <p:txBody>
          <a:bodyPr/>
          <a:lstStyle/>
          <a:p>
            <a:fld id="{78DEB857-1BE7-4FEB-9EC5-B9393DF7AB64}" type="slidenum">
              <a:rPr lang="en-IE" smtClean="0"/>
              <a:t>17</a:t>
            </a:fld>
            <a:endParaRPr lang="en-IE"/>
          </a:p>
        </p:txBody>
      </p:sp>
    </p:spTree>
    <p:extLst>
      <p:ext uri="{BB962C8B-B14F-4D97-AF65-F5344CB8AC3E}">
        <p14:creationId xmlns:p14="http://schemas.microsoft.com/office/powerpoint/2010/main" val="309895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9" descr="underline_base">
            <a:extLst>
              <a:ext uri="{FF2B5EF4-FFF2-40B4-BE49-F238E27FC236}">
                <a16:creationId xmlns:a16="http://schemas.microsoft.com/office/drawing/2014/main" id="{66B15D32-DCB7-4328-9E72-EFEFE537AB8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960438"/>
            <a:ext cx="59420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2">
            <a:extLst>
              <a:ext uri="{FF2B5EF4-FFF2-40B4-BE49-F238E27FC236}">
                <a16:creationId xmlns:a16="http://schemas.microsoft.com/office/drawing/2014/main" id="{0E5E4202-A2D8-495D-AC94-F757F0948290}"/>
              </a:ext>
            </a:extLst>
          </p:cNvPr>
          <p:cNvSpPr>
            <a:spLocks noGrp="1" noChangeArrowheads="1"/>
          </p:cNvSpPr>
          <p:nvPr>
            <p:ph type="title"/>
          </p:nvPr>
        </p:nvSpPr>
        <p:spPr>
          <a:xfrm>
            <a:off x="444500" y="207963"/>
            <a:ext cx="7772400" cy="1030287"/>
          </a:xfrm>
        </p:spPr>
        <p:txBody>
          <a:bodyPr/>
          <a:lstStyle/>
          <a:p>
            <a:r>
              <a:rPr lang="en-US" altLang="en-US">
                <a:ea typeface="ＭＳ Ｐゴシック" panose="020B0600070205080204" pitchFamily="34" charset="-128"/>
              </a:rPr>
              <a:t>Application architectures</a:t>
            </a:r>
          </a:p>
        </p:txBody>
      </p:sp>
      <p:sp>
        <p:nvSpPr>
          <p:cNvPr id="41989" name="Rectangle 3">
            <a:extLst>
              <a:ext uri="{FF2B5EF4-FFF2-40B4-BE49-F238E27FC236}">
                <a16:creationId xmlns:a16="http://schemas.microsoft.com/office/drawing/2014/main" id="{992752E2-EFC0-4E7F-AD85-2250853881D0}"/>
              </a:ext>
            </a:extLst>
          </p:cNvPr>
          <p:cNvSpPr>
            <a:spLocks noGrp="1" noChangeArrowheads="1"/>
          </p:cNvSpPr>
          <p:nvPr>
            <p:ph type="body" idx="1"/>
          </p:nvPr>
        </p:nvSpPr>
        <p:spPr/>
        <p:txBody>
          <a:bodyPr/>
          <a:lstStyle/>
          <a:p>
            <a:pPr>
              <a:buFont typeface="Wingdings" panose="05000000000000000000" pitchFamily="2" charset="2"/>
              <a:buNone/>
            </a:pPr>
            <a:r>
              <a:rPr lang="en-US" altLang="en-US" dirty="0">
                <a:solidFill>
                  <a:srgbClr val="000099"/>
                </a:solidFill>
                <a:ea typeface="ＭＳ Ｐゴシック" panose="020B0600070205080204" pitchFamily="34" charset="-128"/>
              </a:rPr>
              <a:t>possible structure of applications / Network Model:</a:t>
            </a:r>
          </a:p>
          <a:p>
            <a:pPr>
              <a:buFont typeface="Wingdings" panose="05000000000000000000" pitchFamily="2" charset="2"/>
              <a:buNone/>
            </a:pPr>
            <a:endParaRPr lang="en-US" altLang="en-US" dirty="0">
              <a:solidFill>
                <a:srgbClr val="000099"/>
              </a:solidFill>
              <a:ea typeface="ＭＳ Ｐゴシック" panose="020B0600070205080204" pitchFamily="34" charset="-128"/>
            </a:endParaRPr>
          </a:p>
          <a:p>
            <a:r>
              <a:rPr lang="en-US" altLang="en-US" dirty="0">
                <a:ea typeface="ＭＳ Ｐゴシック" panose="020B0600070205080204" pitchFamily="34" charset="-128"/>
              </a:rPr>
              <a:t>client-server</a:t>
            </a:r>
          </a:p>
          <a:p>
            <a:pPr marL="0" indent="0">
              <a:buNone/>
            </a:pPr>
            <a:endParaRPr lang="en-US" altLang="en-US" dirty="0">
              <a:ea typeface="ＭＳ Ｐゴシック" panose="020B0600070205080204" pitchFamily="34" charset="-128"/>
            </a:endParaRPr>
          </a:p>
          <a:p>
            <a:r>
              <a:rPr lang="en-US" altLang="en-US" dirty="0">
                <a:ea typeface="ＭＳ Ｐゴシック" panose="020B0600070205080204" pitchFamily="34" charset="-128"/>
              </a:rPr>
              <a:t>peer-to-peer (P2P)</a:t>
            </a:r>
          </a:p>
        </p:txBody>
      </p:sp>
      <p:sp>
        <p:nvSpPr>
          <p:cNvPr id="2" name="Slide Number Placeholder 1">
            <a:extLst>
              <a:ext uri="{FF2B5EF4-FFF2-40B4-BE49-F238E27FC236}">
                <a16:creationId xmlns:a16="http://schemas.microsoft.com/office/drawing/2014/main" id="{DA218163-4FC3-4F30-A737-9ACE75BCD859}"/>
              </a:ext>
            </a:extLst>
          </p:cNvPr>
          <p:cNvSpPr>
            <a:spLocks noGrp="1"/>
          </p:cNvSpPr>
          <p:nvPr>
            <p:ph type="sldNum" sz="quarter" idx="12"/>
          </p:nvPr>
        </p:nvSpPr>
        <p:spPr/>
        <p:txBody>
          <a:bodyPr/>
          <a:lstStyle/>
          <a:p>
            <a:fld id="{78DEB857-1BE7-4FEB-9EC5-B9393DF7AB64}" type="slidenum">
              <a:rPr lang="en-IE" smtClean="0"/>
              <a:t>18</a:t>
            </a:fld>
            <a:endParaRPr lang="en-I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9">
                                            <p:txEl>
                                              <p:pRg st="2" end="2"/>
                                            </p:txEl>
                                          </p:spTgt>
                                        </p:tgtEl>
                                        <p:attrNameLst>
                                          <p:attrName>style.visibility</p:attrName>
                                        </p:attrNameLst>
                                      </p:cBhvr>
                                      <p:to>
                                        <p:strVal val="visible"/>
                                      </p:to>
                                    </p:set>
                                    <p:animEffect transition="in" filter="fade">
                                      <p:cBhvr>
                                        <p:cTn id="7" dur="1000"/>
                                        <p:tgtEl>
                                          <p:spTgt spid="41989">
                                            <p:txEl>
                                              <p:pRg st="2" end="2"/>
                                            </p:txEl>
                                          </p:spTgt>
                                        </p:tgtEl>
                                      </p:cBhvr>
                                    </p:animEffect>
                                    <p:anim calcmode="lin" valueType="num">
                                      <p:cBhvr>
                                        <p:cTn id="8" dur="1000" fill="hold"/>
                                        <p:tgtEl>
                                          <p:spTgt spid="4198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198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989">
                                            <p:txEl>
                                              <p:pRg st="4" end="4"/>
                                            </p:txEl>
                                          </p:spTgt>
                                        </p:tgtEl>
                                        <p:attrNameLst>
                                          <p:attrName>style.visibility</p:attrName>
                                        </p:attrNameLst>
                                      </p:cBhvr>
                                      <p:to>
                                        <p:strVal val="visible"/>
                                      </p:to>
                                    </p:set>
                                    <p:animEffect transition="in" filter="fade">
                                      <p:cBhvr>
                                        <p:cTn id="14" dur="1000"/>
                                        <p:tgtEl>
                                          <p:spTgt spid="41989">
                                            <p:txEl>
                                              <p:pRg st="4" end="4"/>
                                            </p:txEl>
                                          </p:spTgt>
                                        </p:tgtEl>
                                      </p:cBhvr>
                                    </p:animEffect>
                                    <p:anim calcmode="lin" valueType="num">
                                      <p:cBhvr>
                                        <p:cTn id="15" dur="1000" fill="hold"/>
                                        <p:tgtEl>
                                          <p:spTgt spid="41989">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198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3CCDA6-B927-4C4D-8C04-63A2853E2C94}"/>
              </a:ext>
            </a:extLst>
          </p:cNvPr>
          <p:cNvSpPr>
            <a:spLocks noGrp="1"/>
          </p:cNvSpPr>
          <p:nvPr>
            <p:ph type="title"/>
          </p:nvPr>
        </p:nvSpPr>
        <p:spPr>
          <a:xfrm>
            <a:off x="628650" y="142704"/>
            <a:ext cx="7886700" cy="1325563"/>
          </a:xfrm>
        </p:spPr>
        <p:txBody>
          <a:bodyPr/>
          <a:lstStyle/>
          <a:p>
            <a:r>
              <a:rPr lang="en-US" altLang="en-US" dirty="0"/>
              <a:t>Client Server</a:t>
            </a:r>
            <a:endParaRPr lang="en-IE" dirty="0"/>
          </a:p>
        </p:txBody>
      </p:sp>
      <p:sp>
        <p:nvSpPr>
          <p:cNvPr id="3" name="Content Placeholder 2">
            <a:extLst>
              <a:ext uri="{FF2B5EF4-FFF2-40B4-BE49-F238E27FC236}">
                <a16:creationId xmlns:a16="http://schemas.microsoft.com/office/drawing/2014/main" id="{7FF42DE4-771A-4C13-96E1-F63E2C6D372B}"/>
              </a:ext>
            </a:extLst>
          </p:cNvPr>
          <p:cNvSpPr>
            <a:spLocks noGrp="1"/>
          </p:cNvSpPr>
          <p:nvPr>
            <p:ph idx="1"/>
          </p:nvPr>
        </p:nvSpPr>
        <p:spPr>
          <a:xfrm>
            <a:off x="461381" y="1357273"/>
            <a:ext cx="8509624" cy="4965467"/>
          </a:xfrm>
        </p:spPr>
        <p:txBody>
          <a:bodyPr>
            <a:normAutofit fontScale="77500" lnSpcReduction="20000"/>
          </a:bodyPr>
          <a:lstStyle/>
          <a:p>
            <a:endParaRPr lang="en-US" altLang="en-US" dirty="0"/>
          </a:p>
          <a:p>
            <a:r>
              <a:rPr lang="en-US" altLang="en-US" dirty="0"/>
              <a:t>The terms "</a:t>
            </a:r>
            <a:r>
              <a:rPr lang="en-US" altLang="en-US" b="1" dirty="0">
                <a:solidFill>
                  <a:schemeClr val="accent1">
                    <a:lumMod val="75000"/>
                  </a:schemeClr>
                </a:solidFill>
              </a:rPr>
              <a:t>client</a:t>
            </a:r>
            <a:r>
              <a:rPr lang="en-US" altLang="en-US" dirty="0"/>
              <a:t>" and "</a:t>
            </a:r>
            <a:r>
              <a:rPr lang="en-US" altLang="en-US" b="1" dirty="0">
                <a:solidFill>
                  <a:schemeClr val="accent1">
                    <a:lumMod val="75000"/>
                  </a:schemeClr>
                </a:solidFill>
              </a:rPr>
              <a:t>server</a:t>
            </a:r>
            <a:r>
              <a:rPr lang="en-US" altLang="en-US" dirty="0"/>
              <a:t>" are used to describe individual computers that are part of a network where computing resources and workload are shared.</a:t>
            </a:r>
          </a:p>
          <a:p>
            <a:endParaRPr lang="en-US" altLang="en-US" dirty="0"/>
          </a:p>
          <a:p>
            <a:r>
              <a:rPr lang="en-US" altLang="en-US" dirty="0"/>
              <a:t>A </a:t>
            </a:r>
            <a:r>
              <a:rPr lang="en-US" altLang="en-US" b="1" i="1" dirty="0">
                <a:solidFill>
                  <a:schemeClr val="accent1">
                    <a:lumMod val="75000"/>
                  </a:schemeClr>
                </a:solidFill>
              </a:rPr>
              <a:t>server</a:t>
            </a:r>
            <a:r>
              <a:rPr lang="en-US" altLang="en-US" dirty="0"/>
              <a:t> is a computer that </a:t>
            </a:r>
            <a:r>
              <a:rPr lang="en-US" altLang="en-US" b="1" i="1" dirty="0">
                <a:solidFill>
                  <a:schemeClr val="accent1">
                    <a:lumMod val="75000"/>
                  </a:schemeClr>
                </a:solidFill>
              </a:rPr>
              <a:t>makes its resources available</a:t>
            </a:r>
            <a:r>
              <a:rPr lang="en-US" altLang="en-US" b="1" i="1" dirty="0"/>
              <a:t> </a:t>
            </a:r>
            <a:r>
              <a:rPr lang="en-US" altLang="en-US" dirty="0"/>
              <a:t>to the network and responds to the commands of a client. </a:t>
            </a:r>
          </a:p>
          <a:p>
            <a:endParaRPr lang="en-US" altLang="en-US" dirty="0"/>
          </a:p>
          <a:p>
            <a:r>
              <a:rPr lang="en-US" altLang="en-US" dirty="0"/>
              <a:t>The server’s shared resources can be files (a file server); printers (a print server); processing power (an application server); etc…</a:t>
            </a:r>
          </a:p>
          <a:p>
            <a:endParaRPr lang="en-US" altLang="en-US" dirty="0"/>
          </a:p>
          <a:p>
            <a:endParaRPr lang="en-US" altLang="en-US" dirty="0"/>
          </a:p>
          <a:p>
            <a:endParaRPr lang="en-US" altLang="en-US" dirty="0"/>
          </a:p>
          <a:p>
            <a:endParaRPr lang="en-US" altLang="en-US" dirty="0"/>
          </a:p>
          <a:p>
            <a:endParaRPr lang="en-US" altLang="en-US" dirty="0"/>
          </a:p>
          <a:p>
            <a:endParaRPr lang="en-IE" dirty="0"/>
          </a:p>
        </p:txBody>
      </p:sp>
      <p:sp>
        <p:nvSpPr>
          <p:cNvPr id="2" name="Slide Number Placeholder 1">
            <a:extLst>
              <a:ext uri="{FF2B5EF4-FFF2-40B4-BE49-F238E27FC236}">
                <a16:creationId xmlns:a16="http://schemas.microsoft.com/office/drawing/2014/main" id="{8D871422-AF07-4DA4-8172-C658805DBEC1}"/>
              </a:ext>
            </a:extLst>
          </p:cNvPr>
          <p:cNvSpPr>
            <a:spLocks noGrp="1"/>
          </p:cNvSpPr>
          <p:nvPr>
            <p:ph type="sldNum" sz="quarter" idx="12"/>
          </p:nvPr>
        </p:nvSpPr>
        <p:spPr/>
        <p:txBody>
          <a:bodyPr/>
          <a:lstStyle/>
          <a:p>
            <a:fld id="{78DEB857-1BE7-4FEB-9EC5-B9393DF7AB64}" type="slidenum">
              <a:rPr lang="en-IE" smtClean="0"/>
              <a:t>19</a:t>
            </a:fld>
            <a:endParaRPr lang="en-IE"/>
          </a:p>
        </p:txBody>
      </p:sp>
    </p:spTree>
    <p:extLst>
      <p:ext uri="{BB962C8B-B14F-4D97-AF65-F5344CB8AC3E}">
        <p14:creationId xmlns:p14="http://schemas.microsoft.com/office/powerpoint/2010/main" val="148947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FF2A21-3D4D-4CCA-B154-7A7BEE50DFAA}"/>
              </a:ext>
            </a:extLst>
          </p:cNvPr>
          <p:cNvSpPr>
            <a:spLocks noGrp="1"/>
          </p:cNvSpPr>
          <p:nvPr>
            <p:ph type="title"/>
          </p:nvPr>
        </p:nvSpPr>
        <p:spPr/>
        <p:txBody>
          <a:bodyPr/>
          <a:lstStyle/>
          <a:p>
            <a:r>
              <a:rPr lang="en-US" altLang="en-US" dirty="0"/>
              <a:t>LAN Architectures</a:t>
            </a:r>
            <a:endParaRPr lang="en-IE" dirty="0"/>
          </a:p>
        </p:txBody>
      </p:sp>
      <p:sp>
        <p:nvSpPr>
          <p:cNvPr id="3" name="Content Placeholder 2">
            <a:extLst>
              <a:ext uri="{FF2B5EF4-FFF2-40B4-BE49-F238E27FC236}">
                <a16:creationId xmlns:a16="http://schemas.microsoft.com/office/drawing/2014/main" id="{BE192C56-573A-45DD-96E6-346ADBC79CB3}"/>
              </a:ext>
            </a:extLst>
          </p:cNvPr>
          <p:cNvSpPr>
            <a:spLocks noGrp="1"/>
          </p:cNvSpPr>
          <p:nvPr>
            <p:ph idx="1"/>
          </p:nvPr>
        </p:nvSpPr>
        <p:spPr/>
        <p:txBody>
          <a:bodyPr>
            <a:normAutofit/>
          </a:bodyPr>
          <a:lstStyle/>
          <a:p>
            <a:r>
              <a:rPr lang="en-US" altLang="en-US" dirty="0"/>
              <a:t>Network </a:t>
            </a:r>
            <a:r>
              <a:rPr lang="en-US" altLang="en-US" dirty="0">
                <a:solidFill>
                  <a:schemeClr val="accent1">
                    <a:lumMod val="75000"/>
                  </a:schemeClr>
                </a:solidFill>
              </a:rPr>
              <a:t>architecture</a:t>
            </a:r>
            <a:r>
              <a:rPr lang="en-US" altLang="en-US" dirty="0"/>
              <a:t> refers to the manner in which the hardware and software is structured. </a:t>
            </a:r>
          </a:p>
          <a:p>
            <a:pPr marL="0" indent="0">
              <a:buNone/>
            </a:pPr>
            <a:endParaRPr lang="en-US" altLang="en-US" dirty="0"/>
          </a:p>
          <a:p>
            <a:r>
              <a:rPr lang="en-US" altLang="en-US" dirty="0"/>
              <a:t>The </a:t>
            </a:r>
            <a:r>
              <a:rPr lang="en-US" altLang="en-US" dirty="0">
                <a:solidFill>
                  <a:schemeClr val="accent1">
                    <a:lumMod val="75000"/>
                  </a:schemeClr>
                </a:solidFill>
              </a:rPr>
              <a:t>architecture</a:t>
            </a:r>
            <a:r>
              <a:rPr lang="en-US" altLang="en-US" dirty="0"/>
              <a:t> includes the transmission (cable/wireless), topology, and lower level protocols. </a:t>
            </a:r>
          </a:p>
          <a:p>
            <a:pPr marL="0" indent="0">
              <a:buNone/>
            </a:pPr>
            <a:endParaRPr lang="en-US" altLang="en-US" dirty="0"/>
          </a:p>
        </p:txBody>
      </p:sp>
      <p:sp>
        <p:nvSpPr>
          <p:cNvPr id="2" name="Slide Number Placeholder 1">
            <a:extLst>
              <a:ext uri="{FF2B5EF4-FFF2-40B4-BE49-F238E27FC236}">
                <a16:creationId xmlns:a16="http://schemas.microsoft.com/office/drawing/2014/main" id="{6F0CADD5-0C73-42F8-ADD6-98D71927A5F3}"/>
              </a:ext>
            </a:extLst>
          </p:cNvPr>
          <p:cNvSpPr>
            <a:spLocks noGrp="1"/>
          </p:cNvSpPr>
          <p:nvPr>
            <p:ph type="sldNum" sz="quarter" idx="12"/>
          </p:nvPr>
        </p:nvSpPr>
        <p:spPr/>
        <p:txBody>
          <a:bodyPr/>
          <a:lstStyle/>
          <a:p>
            <a:fld id="{78DEB857-1BE7-4FEB-9EC5-B9393DF7AB64}" type="slidenum">
              <a:rPr lang="en-IE" smtClean="0"/>
              <a:t>2</a:t>
            </a:fld>
            <a:endParaRPr lang="en-IE"/>
          </a:p>
        </p:txBody>
      </p:sp>
    </p:spTree>
    <p:extLst>
      <p:ext uri="{BB962C8B-B14F-4D97-AF65-F5344CB8AC3E}">
        <p14:creationId xmlns:p14="http://schemas.microsoft.com/office/powerpoint/2010/main" val="220654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8EB89A-EB7F-40DC-912C-70F617B7437F}"/>
              </a:ext>
            </a:extLst>
          </p:cNvPr>
          <p:cNvSpPr>
            <a:spLocks noGrp="1"/>
          </p:cNvSpPr>
          <p:nvPr>
            <p:ph type="title"/>
          </p:nvPr>
        </p:nvSpPr>
        <p:spPr/>
        <p:txBody>
          <a:bodyPr/>
          <a:lstStyle/>
          <a:p>
            <a:r>
              <a:rPr lang="en-US" altLang="en-US" dirty="0"/>
              <a:t>Client Server</a:t>
            </a:r>
            <a:endParaRPr lang="en-IE" dirty="0"/>
          </a:p>
        </p:txBody>
      </p:sp>
      <p:sp>
        <p:nvSpPr>
          <p:cNvPr id="3" name="Content Placeholder 2">
            <a:extLst>
              <a:ext uri="{FF2B5EF4-FFF2-40B4-BE49-F238E27FC236}">
                <a16:creationId xmlns:a16="http://schemas.microsoft.com/office/drawing/2014/main" id="{8BE568BF-5A67-4448-A2A2-61EF41639364}"/>
              </a:ext>
            </a:extLst>
          </p:cNvPr>
          <p:cNvSpPr>
            <a:spLocks noGrp="1"/>
          </p:cNvSpPr>
          <p:nvPr>
            <p:ph idx="1"/>
          </p:nvPr>
        </p:nvSpPr>
        <p:spPr>
          <a:xfrm>
            <a:off x="494835" y="1513391"/>
            <a:ext cx="7886700" cy="4965468"/>
          </a:xfrm>
        </p:spPr>
        <p:txBody>
          <a:bodyPr>
            <a:normAutofit fontScale="92500" lnSpcReduction="10000"/>
          </a:bodyPr>
          <a:lstStyle/>
          <a:p>
            <a:r>
              <a:rPr lang="en-US" altLang="en-US" dirty="0"/>
              <a:t>A </a:t>
            </a:r>
            <a:r>
              <a:rPr lang="en-US" altLang="en-US" b="1" i="1" dirty="0">
                <a:solidFill>
                  <a:schemeClr val="accent1">
                    <a:lumMod val="75000"/>
                  </a:schemeClr>
                </a:solidFill>
              </a:rPr>
              <a:t>client</a:t>
            </a:r>
            <a:r>
              <a:rPr lang="en-US" altLang="en-US" dirty="0"/>
              <a:t> is a computer that </a:t>
            </a:r>
            <a:r>
              <a:rPr lang="en-US" altLang="en-US" b="1" i="1" dirty="0">
                <a:solidFill>
                  <a:schemeClr val="accent1">
                    <a:lumMod val="75000"/>
                  </a:schemeClr>
                </a:solidFill>
              </a:rPr>
              <a:t>uses the</a:t>
            </a:r>
            <a:r>
              <a:rPr lang="en-US" altLang="en-US" b="1" i="1" dirty="0"/>
              <a:t> </a:t>
            </a:r>
            <a:r>
              <a:rPr lang="en-US" altLang="en-US" b="1" i="1" dirty="0">
                <a:solidFill>
                  <a:schemeClr val="accent1">
                    <a:lumMod val="75000"/>
                  </a:schemeClr>
                </a:solidFill>
              </a:rPr>
              <a:t>resources</a:t>
            </a:r>
            <a:r>
              <a:rPr lang="en-US" altLang="en-US" b="1" i="1" dirty="0"/>
              <a:t> </a:t>
            </a:r>
            <a:r>
              <a:rPr lang="en-US" altLang="en-US" dirty="0"/>
              <a:t>made available by a server. </a:t>
            </a:r>
          </a:p>
          <a:p>
            <a:endParaRPr lang="en-US" altLang="en-US" dirty="0"/>
          </a:p>
          <a:p>
            <a:r>
              <a:rPr lang="en-US" altLang="en-US" dirty="0"/>
              <a:t>The </a:t>
            </a:r>
            <a:r>
              <a:rPr lang="en-US" altLang="en-US" b="1" i="1" dirty="0">
                <a:solidFill>
                  <a:schemeClr val="accent1">
                    <a:lumMod val="75000"/>
                  </a:schemeClr>
                </a:solidFill>
              </a:rPr>
              <a:t>client</a:t>
            </a:r>
            <a:r>
              <a:rPr lang="en-US" altLang="en-US" dirty="0"/>
              <a:t> must have sufficient processing power on its own to run applications that interact with the resources on the server. </a:t>
            </a:r>
          </a:p>
          <a:p>
            <a:endParaRPr lang="en-US" altLang="en-US" dirty="0"/>
          </a:p>
          <a:p>
            <a:r>
              <a:rPr lang="en-US" altLang="en-US" dirty="0"/>
              <a:t>It is possible, and quite common, for an individual computer to function as both a </a:t>
            </a:r>
            <a:r>
              <a:rPr lang="en-US" altLang="en-US" b="1" i="1" dirty="0">
                <a:solidFill>
                  <a:schemeClr val="accent1">
                    <a:lumMod val="75000"/>
                  </a:schemeClr>
                </a:solidFill>
              </a:rPr>
              <a:t>client</a:t>
            </a:r>
            <a:r>
              <a:rPr lang="en-US" altLang="en-US" dirty="0"/>
              <a:t> and a </a:t>
            </a:r>
            <a:r>
              <a:rPr lang="en-US" altLang="en-US" b="1" i="1" dirty="0">
                <a:solidFill>
                  <a:schemeClr val="accent1">
                    <a:lumMod val="75000"/>
                  </a:schemeClr>
                </a:solidFill>
              </a:rPr>
              <a:t>server</a:t>
            </a:r>
            <a:r>
              <a:rPr lang="en-US" altLang="en-US" dirty="0"/>
              <a:t>. </a:t>
            </a:r>
          </a:p>
          <a:p>
            <a:endParaRPr lang="en-US" altLang="en-US" dirty="0"/>
          </a:p>
          <a:p>
            <a:endParaRPr lang="en-US" altLang="en-US" dirty="0"/>
          </a:p>
        </p:txBody>
      </p:sp>
      <p:sp>
        <p:nvSpPr>
          <p:cNvPr id="2" name="Slide Number Placeholder 1">
            <a:extLst>
              <a:ext uri="{FF2B5EF4-FFF2-40B4-BE49-F238E27FC236}">
                <a16:creationId xmlns:a16="http://schemas.microsoft.com/office/drawing/2014/main" id="{B9193A77-3E18-4BA9-8B77-78ACFEF18A78}"/>
              </a:ext>
            </a:extLst>
          </p:cNvPr>
          <p:cNvSpPr>
            <a:spLocks noGrp="1"/>
          </p:cNvSpPr>
          <p:nvPr>
            <p:ph type="sldNum" sz="quarter" idx="12"/>
          </p:nvPr>
        </p:nvSpPr>
        <p:spPr/>
        <p:txBody>
          <a:bodyPr/>
          <a:lstStyle/>
          <a:p>
            <a:fld id="{78DEB857-1BE7-4FEB-9EC5-B9393DF7AB64}" type="slidenum">
              <a:rPr lang="en-IE" smtClean="0"/>
              <a:t>20</a:t>
            </a:fld>
            <a:endParaRPr lang="en-IE"/>
          </a:p>
        </p:txBody>
      </p:sp>
    </p:spTree>
    <p:extLst>
      <p:ext uri="{BB962C8B-B14F-4D97-AF65-F5344CB8AC3E}">
        <p14:creationId xmlns:p14="http://schemas.microsoft.com/office/powerpoint/2010/main" val="393383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3A06C-A61F-4F18-A761-4BA906E979D8}"/>
              </a:ext>
            </a:extLst>
          </p:cNvPr>
          <p:cNvSpPr>
            <a:spLocks noGrp="1"/>
          </p:cNvSpPr>
          <p:nvPr>
            <p:ph type="title"/>
          </p:nvPr>
        </p:nvSpPr>
        <p:spPr>
          <a:xfrm>
            <a:off x="628650" y="365127"/>
            <a:ext cx="7886700" cy="870550"/>
          </a:xfrm>
        </p:spPr>
        <p:txBody>
          <a:bodyPr/>
          <a:lstStyle/>
          <a:p>
            <a:r>
              <a:rPr lang="en-US" altLang="en-US" dirty="0"/>
              <a:t>Client Server</a:t>
            </a:r>
            <a:endParaRPr lang="en-IE" dirty="0"/>
          </a:p>
        </p:txBody>
      </p:sp>
      <p:sp>
        <p:nvSpPr>
          <p:cNvPr id="3" name="Content Placeholder 2">
            <a:extLst>
              <a:ext uri="{FF2B5EF4-FFF2-40B4-BE49-F238E27FC236}">
                <a16:creationId xmlns:a16="http://schemas.microsoft.com/office/drawing/2014/main" id="{C14DC49F-6EDE-4520-A549-545799CA3B37}"/>
              </a:ext>
            </a:extLst>
          </p:cNvPr>
          <p:cNvSpPr>
            <a:spLocks noGrp="1"/>
          </p:cNvSpPr>
          <p:nvPr>
            <p:ph idx="1"/>
          </p:nvPr>
        </p:nvSpPr>
        <p:spPr>
          <a:xfrm>
            <a:off x="492423" y="1235677"/>
            <a:ext cx="8503295" cy="5121584"/>
          </a:xfrm>
        </p:spPr>
        <p:txBody>
          <a:bodyPr>
            <a:normAutofit fontScale="92500" lnSpcReduction="10000"/>
          </a:bodyPr>
          <a:lstStyle/>
          <a:p>
            <a:r>
              <a:rPr lang="en-US" altLang="en-US" b="1" dirty="0">
                <a:solidFill>
                  <a:schemeClr val="accent1">
                    <a:lumMod val="75000"/>
                  </a:schemeClr>
                </a:solidFill>
              </a:rPr>
              <a:t>For example</a:t>
            </a:r>
            <a:r>
              <a:rPr lang="en-US" altLang="en-US" dirty="0">
                <a:solidFill>
                  <a:schemeClr val="accent1">
                    <a:lumMod val="75000"/>
                  </a:schemeClr>
                </a:solidFill>
              </a:rPr>
              <a:t>: </a:t>
            </a:r>
          </a:p>
          <a:p>
            <a:r>
              <a:rPr lang="en-US" altLang="en-US" dirty="0"/>
              <a:t>if </a:t>
            </a:r>
            <a:r>
              <a:rPr lang="en-US" altLang="en-US" dirty="0">
                <a:solidFill>
                  <a:srgbClr val="FF0000"/>
                </a:solidFill>
              </a:rPr>
              <a:t>Bill</a:t>
            </a:r>
            <a:r>
              <a:rPr lang="en-US" altLang="en-US" dirty="0"/>
              <a:t> queries a SQL Server database from his workstation for the data he needs to create an Excel spreadsheet, </a:t>
            </a:r>
          </a:p>
          <a:p>
            <a:r>
              <a:rPr lang="en-US" altLang="en-US" dirty="0"/>
              <a:t>then his workstation is functioning as a </a:t>
            </a:r>
            <a:r>
              <a:rPr lang="en-US" altLang="en-US" b="1" dirty="0">
                <a:solidFill>
                  <a:schemeClr val="accent1">
                    <a:lumMod val="75000"/>
                  </a:schemeClr>
                </a:solidFill>
              </a:rPr>
              <a:t>client</a:t>
            </a:r>
            <a:r>
              <a:rPr lang="en-US" altLang="en-US" dirty="0"/>
              <a:t>. </a:t>
            </a:r>
          </a:p>
          <a:p>
            <a:r>
              <a:rPr lang="en-US" altLang="en-US" dirty="0"/>
              <a:t>However, if </a:t>
            </a:r>
            <a:r>
              <a:rPr lang="en-US" altLang="en-US" dirty="0">
                <a:solidFill>
                  <a:srgbClr val="FF0000"/>
                </a:solidFill>
              </a:rPr>
              <a:t>Sue</a:t>
            </a:r>
            <a:r>
              <a:rPr lang="en-US" altLang="en-US" dirty="0"/>
              <a:t> then connects to Bill’s workstation from her computer and copies the spreadsheet, </a:t>
            </a:r>
          </a:p>
          <a:p>
            <a:r>
              <a:rPr lang="en-US" altLang="en-US" dirty="0"/>
              <a:t>then </a:t>
            </a:r>
            <a:r>
              <a:rPr lang="en-US" altLang="en-US" dirty="0">
                <a:solidFill>
                  <a:srgbClr val="FF0000"/>
                </a:solidFill>
              </a:rPr>
              <a:t>Bill’s</a:t>
            </a:r>
            <a:r>
              <a:rPr lang="en-US" altLang="en-US" dirty="0"/>
              <a:t> workstation is functioning as a </a:t>
            </a:r>
            <a:r>
              <a:rPr lang="en-US" altLang="en-US" b="1" dirty="0">
                <a:solidFill>
                  <a:schemeClr val="accent1">
                    <a:lumMod val="75000"/>
                  </a:schemeClr>
                </a:solidFill>
              </a:rPr>
              <a:t>server</a:t>
            </a:r>
            <a:r>
              <a:rPr lang="en-US" altLang="en-US" dirty="0"/>
              <a:t>.</a:t>
            </a:r>
          </a:p>
          <a:p>
            <a:pPr lvl="1"/>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IE" dirty="0"/>
          </a:p>
        </p:txBody>
      </p:sp>
      <p:sp>
        <p:nvSpPr>
          <p:cNvPr id="4" name="Slide Number Placeholder 3">
            <a:extLst>
              <a:ext uri="{FF2B5EF4-FFF2-40B4-BE49-F238E27FC236}">
                <a16:creationId xmlns:a16="http://schemas.microsoft.com/office/drawing/2014/main" id="{D31CEC8C-4E4A-4939-A5F7-AF303EF650AB}"/>
              </a:ext>
            </a:extLst>
          </p:cNvPr>
          <p:cNvSpPr>
            <a:spLocks noGrp="1"/>
          </p:cNvSpPr>
          <p:nvPr>
            <p:ph type="sldNum" sz="quarter" idx="12"/>
          </p:nvPr>
        </p:nvSpPr>
        <p:spPr/>
        <p:txBody>
          <a:bodyPr/>
          <a:lstStyle/>
          <a:p>
            <a:fld id="{78DEB857-1BE7-4FEB-9EC5-B9393DF7AB64}" type="slidenum">
              <a:rPr lang="en-IE" smtClean="0"/>
              <a:t>21</a:t>
            </a:fld>
            <a:endParaRPr lang="en-IE"/>
          </a:p>
        </p:txBody>
      </p:sp>
    </p:spTree>
    <p:extLst>
      <p:ext uri="{BB962C8B-B14F-4D97-AF65-F5344CB8AC3E}">
        <p14:creationId xmlns:p14="http://schemas.microsoft.com/office/powerpoint/2010/main" val="3036706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5" name="Group 582">
            <a:extLst>
              <a:ext uri="{FF2B5EF4-FFF2-40B4-BE49-F238E27FC236}">
                <a16:creationId xmlns:a16="http://schemas.microsoft.com/office/drawing/2014/main" id="{E1B95CFF-6571-4F8C-8E37-069B84086BCC}"/>
              </a:ext>
            </a:extLst>
          </p:cNvPr>
          <p:cNvGrpSpPr>
            <a:grpSpLocks/>
          </p:cNvGrpSpPr>
          <p:nvPr/>
        </p:nvGrpSpPr>
        <p:grpSpPr bwMode="auto">
          <a:xfrm>
            <a:off x="542925" y="1492250"/>
            <a:ext cx="3540125" cy="4545013"/>
            <a:chOff x="3277" y="974"/>
            <a:chExt cx="2230" cy="2863"/>
          </a:xfrm>
        </p:grpSpPr>
        <p:sp>
          <p:nvSpPr>
            <p:cNvPr id="44042" name="Freeform 583">
              <a:extLst>
                <a:ext uri="{FF2B5EF4-FFF2-40B4-BE49-F238E27FC236}">
                  <a16:creationId xmlns:a16="http://schemas.microsoft.com/office/drawing/2014/main" id="{2F1D1BB7-371C-4AEE-B79A-DBBE891F1FC8}"/>
                </a:ext>
              </a:extLst>
            </p:cNvPr>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4043" name="Group 584">
              <a:extLst>
                <a:ext uri="{FF2B5EF4-FFF2-40B4-BE49-F238E27FC236}">
                  <a16:creationId xmlns:a16="http://schemas.microsoft.com/office/drawing/2014/main" id="{6AF66962-B775-4403-867E-01E0A9BE8142}"/>
                </a:ext>
              </a:extLst>
            </p:cNvPr>
            <p:cNvGrpSpPr>
              <a:grpSpLocks/>
            </p:cNvGrpSpPr>
            <p:nvPr/>
          </p:nvGrpSpPr>
          <p:grpSpPr bwMode="auto">
            <a:xfrm>
              <a:off x="3383" y="1920"/>
              <a:ext cx="919" cy="588"/>
              <a:chOff x="2889" y="1631"/>
              <a:chExt cx="980" cy="743"/>
            </a:xfrm>
          </p:grpSpPr>
          <p:sp>
            <p:nvSpPr>
              <p:cNvPr id="44417" name="Rectangle 585">
                <a:extLst>
                  <a:ext uri="{FF2B5EF4-FFF2-40B4-BE49-F238E27FC236}">
                    <a16:creationId xmlns:a16="http://schemas.microsoft.com/office/drawing/2014/main" id="{BFD7A62F-212B-409A-A7FF-931B300F200C}"/>
                  </a:ext>
                </a:extLst>
              </p:cNvPr>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418" name="AutoShape 586">
                <a:extLst>
                  <a:ext uri="{FF2B5EF4-FFF2-40B4-BE49-F238E27FC236}">
                    <a16:creationId xmlns:a16="http://schemas.microsoft.com/office/drawing/2014/main" id="{393B4203-81A6-4A06-947A-C8C9D41B7D4D}"/>
                  </a:ext>
                </a:extLst>
              </p:cNvPr>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solidFill>
                    <a:srgbClr val="00CCFF"/>
                  </a:solidFill>
                </a:endParaRPr>
              </a:p>
            </p:txBody>
          </p:sp>
        </p:grpSp>
        <p:sp>
          <p:nvSpPr>
            <p:cNvPr id="44044" name="Freeform 587">
              <a:extLst>
                <a:ext uri="{FF2B5EF4-FFF2-40B4-BE49-F238E27FC236}">
                  <a16:creationId xmlns:a16="http://schemas.microsoft.com/office/drawing/2014/main" id="{9CC70C12-276A-4301-84B8-9AB61EF61557}"/>
                </a:ext>
              </a:extLst>
            </p:cNvPr>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045" name="Line 588">
              <a:extLst>
                <a:ext uri="{FF2B5EF4-FFF2-40B4-BE49-F238E27FC236}">
                  <a16:creationId xmlns:a16="http://schemas.microsoft.com/office/drawing/2014/main" id="{9B48529B-859E-42AE-AB2A-6F7BD72F0FB6}"/>
                </a:ext>
              </a:extLst>
            </p:cNvPr>
            <p:cNvSpPr>
              <a:spLocks noChangeShapeType="1"/>
            </p:cNvSpPr>
            <p:nvPr/>
          </p:nvSpPr>
          <p:spPr bwMode="auto">
            <a:xfrm rot="16200000" flipV="1">
              <a:off x="4915" y="3313"/>
              <a:ext cx="285" cy="1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046" name="Line 589">
              <a:extLst>
                <a:ext uri="{FF2B5EF4-FFF2-40B4-BE49-F238E27FC236}">
                  <a16:creationId xmlns:a16="http://schemas.microsoft.com/office/drawing/2014/main" id="{FFCD8DA0-EA18-44AD-B7C9-0F8D5B6FBAD5}"/>
                </a:ext>
              </a:extLst>
            </p:cNvPr>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047" name="Line 590">
              <a:extLst>
                <a:ext uri="{FF2B5EF4-FFF2-40B4-BE49-F238E27FC236}">
                  <a16:creationId xmlns:a16="http://schemas.microsoft.com/office/drawing/2014/main" id="{F48EE168-EF16-4EAB-B1EB-AE9711354F56}"/>
                </a:ext>
              </a:extLst>
            </p:cNvPr>
            <p:cNvSpPr>
              <a:spLocks noChangeShapeType="1"/>
            </p:cNvSpPr>
            <p:nvPr/>
          </p:nvSpPr>
          <p:spPr bwMode="auto">
            <a:xfrm rot="16200000" flipH="1">
              <a:off x="5116" y="3190"/>
              <a:ext cx="96" cy="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048" name="Line 592">
              <a:extLst>
                <a:ext uri="{FF2B5EF4-FFF2-40B4-BE49-F238E27FC236}">
                  <a16:creationId xmlns:a16="http://schemas.microsoft.com/office/drawing/2014/main" id="{2FE5C362-321B-4F90-A2FD-4432507C4F33}"/>
                </a:ext>
              </a:extLst>
            </p:cNvPr>
            <p:cNvSpPr>
              <a:spLocks noChangeShapeType="1"/>
            </p:cNvSpPr>
            <p:nvPr/>
          </p:nvSpPr>
          <p:spPr bwMode="auto">
            <a:xfrm>
              <a:off x="3843" y="3009"/>
              <a:ext cx="94" cy="10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49" name="Line 593">
              <a:extLst>
                <a:ext uri="{FF2B5EF4-FFF2-40B4-BE49-F238E27FC236}">
                  <a16:creationId xmlns:a16="http://schemas.microsoft.com/office/drawing/2014/main" id="{FE2D5AE9-D83E-4CF0-A2AE-6A535D3C6E27}"/>
                </a:ext>
              </a:extLst>
            </p:cNvPr>
            <p:cNvSpPr>
              <a:spLocks noChangeShapeType="1"/>
            </p:cNvSpPr>
            <p:nvPr/>
          </p:nvSpPr>
          <p:spPr bwMode="auto">
            <a:xfrm flipV="1">
              <a:off x="3680" y="3150"/>
              <a:ext cx="261" cy="7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50" name="Line 596">
              <a:extLst>
                <a:ext uri="{FF2B5EF4-FFF2-40B4-BE49-F238E27FC236}">
                  <a16:creationId xmlns:a16="http://schemas.microsoft.com/office/drawing/2014/main" id="{59296E71-F763-45AE-8DC2-16D6EAAAB88C}"/>
                </a:ext>
              </a:extLst>
            </p:cNvPr>
            <p:cNvSpPr>
              <a:spLocks noChangeShapeType="1"/>
            </p:cNvSpPr>
            <p:nvPr/>
          </p:nvSpPr>
          <p:spPr bwMode="auto">
            <a:xfrm flipH="1">
              <a:off x="3948" y="3209"/>
              <a:ext cx="98" cy="11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51" name="Line 597">
              <a:extLst>
                <a:ext uri="{FF2B5EF4-FFF2-40B4-BE49-F238E27FC236}">
                  <a16:creationId xmlns:a16="http://schemas.microsoft.com/office/drawing/2014/main" id="{BF4BFCCE-DCD9-4314-8DF1-5630010FD00C}"/>
                </a:ext>
              </a:extLst>
            </p:cNvPr>
            <p:cNvSpPr>
              <a:spLocks noChangeShapeType="1"/>
            </p:cNvSpPr>
            <p:nvPr/>
          </p:nvSpPr>
          <p:spPr bwMode="auto">
            <a:xfrm flipH="1" flipV="1">
              <a:off x="4132" y="3213"/>
              <a:ext cx="65" cy="10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52" name="Line 598">
              <a:extLst>
                <a:ext uri="{FF2B5EF4-FFF2-40B4-BE49-F238E27FC236}">
                  <a16:creationId xmlns:a16="http://schemas.microsoft.com/office/drawing/2014/main" id="{3F46D39A-DE4A-4616-85CA-A5EB639A9126}"/>
                </a:ext>
              </a:extLst>
            </p:cNvPr>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53" name="Line 600">
              <a:extLst>
                <a:ext uri="{FF2B5EF4-FFF2-40B4-BE49-F238E27FC236}">
                  <a16:creationId xmlns:a16="http://schemas.microsoft.com/office/drawing/2014/main" id="{FAEA12CF-533C-40AF-8D6F-BC614BE0FFEE}"/>
                </a:ext>
              </a:extLst>
            </p:cNvPr>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54" name="Line 601">
              <a:extLst>
                <a:ext uri="{FF2B5EF4-FFF2-40B4-BE49-F238E27FC236}">
                  <a16:creationId xmlns:a16="http://schemas.microsoft.com/office/drawing/2014/main" id="{015CEBFD-2233-498C-8BCF-2D9C95767330}"/>
                </a:ext>
              </a:extLst>
            </p:cNvPr>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nvGrpSpPr>
            <p:cNvPr id="44055" name="Group 602">
              <a:extLst>
                <a:ext uri="{FF2B5EF4-FFF2-40B4-BE49-F238E27FC236}">
                  <a16:creationId xmlns:a16="http://schemas.microsoft.com/office/drawing/2014/main" id="{4229AFD6-7903-4E44-B95D-EA8E13BA33AD}"/>
                </a:ext>
              </a:extLst>
            </p:cNvPr>
            <p:cNvGrpSpPr>
              <a:grpSpLocks/>
            </p:cNvGrpSpPr>
            <p:nvPr/>
          </p:nvGrpSpPr>
          <p:grpSpPr bwMode="auto">
            <a:xfrm>
              <a:off x="3535" y="2207"/>
              <a:ext cx="319" cy="222"/>
              <a:chOff x="2967" y="478"/>
              <a:chExt cx="788" cy="625"/>
            </a:xfrm>
          </p:grpSpPr>
          <p:pic>
            <p:nvPicPr>
              <p:cNvPr id="44415" name="Picture 603" descr="access_point_stylized_small">
                <a:extLst>
                  <a:ext uri="{FF2B5EF4-FFF2-40B4-BE49-F238E27FC236}">
                    <a16:creationId xmlns:a16="http://schemas.microsoft.com/office/drawing/2014/main" id="{FC94295C-B297-4489-A5BE-579873F6F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416" name="Picture 604" descr="antenna_radiation_stylized">
                <a:extLst>
                  <a:ext uri="{FF2B5EF4-FFF2-40B4-BE49-F238E27FC236}">
                    <a16:creationId xmlns:a16="http://schemas.microsoft.com/office/drawing/2014/main" id="{9751ED5C-B605-48D8-8CF2-03A6FCA859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56" name="Freeform 605">
              <a:extLst>
                <a:ext uri="{FF2B5EF4-FFF2-40B4-BE49-F238E27FC236}">
                  <a16:creationId xmlns:a16="http://schemas.microsoft.com/office/drawing/2014/main" id="{26062F49-3F2F-4725-8536-042E5DBDC074}"/>
                </a:ext>
              </a:extLst>
            </p:cNvPr>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057" name="Freeform 606">
              <a:extLst>
                <a:ext uri="{FF2B5EF4-FFF2-40B4-BE49-F238E27FC236}">
                  <a16:creationId xmlns:a16="http://schemas.microsoft.com/office/drawing/2014/main" id="{06FF1A08-CCFD-43CA-AF47-2A5445F22254}"/>
                </a:ext>
              </a:extLst>
            </p:cNvPr>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058" name="Line 607">
              <a:extLst>
                <a:ext uri="{FF2B5EF4-FFF2-40B4-BE49-F238E27FC236}">
                  <a16:creationId xmlns:a16="http://schemas.microsoft.com/office/drawing/2014/main" id="{8AAA9259-A22E-441E-9408-40F13D480B88}"/>
                </a:ext>
              </a:extLst>
            </p:cNvPr>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59" name="Line 608">
              <a:extLst>
                <a:ext uri="{FF2B5EF4-FFF2-40B4-BE49-F238E27FC236}">
                  <a16:creationId xmlns:a16="http://schemas.microsoft.com/office/drawing/2014/main" id="{9D405B1C-6148-419D-9B82-653513E792E7}"/>
                </a:ext>
              </a:extLst>
            </p:cNvPr>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60" name="Line 609">
              <a:extLst>
                <a:ext uri="{FF2B5EF4-FFF2-40B4-BE49-F238E27FC236}">
                  <a16:creationId xmlns:a16="http://schemas.microsoft.com/office/drawing/2014/main" id="{E39068F6-3DEE-43E5-8261-594321514EC8}"/>
                </a:ext>
              </a:extLst>
            </p:cNvPr>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61" name="Line 610">
              <a:extLst>
                <a:ext uri="{FF2B5EF4-FFF2-40B4-BE49-F238E27FC236}">
                  <a16:creationId xmlns:a16="http://schemas.microsoft.com/office/drawing/2014/main" id="{1EF874F5-4C19-45F2-BEBF-EDAF670A1788}"/>
                </a:ext>
              </a:extLst>
            </p:cNvPr>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62" name="Line 611">
              <a:extLst>
                <a:ext uri="{FF2B5EF4-FFF2-40B4-BE49-F238E27FC236}">
                  <a16:creationId xmlns:a16="http://schemas.microsoft.com/office/drawing/2014/main" id="{9E05884E-C27A-49AF-B4D3-6496D46B5704}"/>
                </a:ext>
              </a:extLst>
            </p:cNvPr>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63" name="Line 612">
              <a:extLst>
                <a:ext uri="{FF2B5EF4-FFF2-40B4-BE49-F238E27FC236}">
                  <a16:creationId xmlns:a16="http://schemas.microsoft.com/office/drawing/2014/main" id="{5D705C68-8D03-413E-8726-3DC39E1B855A}"/>
                </a:ext>
              </a:extLst>
            </p:cNvPr>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64" name="Line 613">
              <a:extLst>
                <a:ext uri="{FF2B5EF4-FFF2-40B4-BE49-F238E27FC236}">
                  <a16:creationId xmlns:a16="http://schemas.microsoft.com/office/drawing/2014/main" id="{89D146D7-9DD5-4CBF-BBE7-5A271425E0A0}"/>
                </a:ext>
              </a:extLst>
            </p:cNvPr>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65" name="Line 614">
              <a:extLst>
                <a:ext uri="{FF2B5EF4-FFF2-40B4-BE49-F238E27FC236}">
                  <a16:creationId xmlns:a16="http://schemas.microsoft.com/office/drawing/2014/main" id="{AD301C7C-0A50-452C-AAAD-99D60E1F944E}"/>
                </a:ext>
              </a:extLst>
            </p:cNvPr>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66" name="Line 615">
              <a:extLst>
                <a:ext uri="{FF2B5EF4-FFF2-40B4-BE49-F238E27FC236}">
                  <a16:creationId xmlns:a16="http://schemas.microsoft.com/office/drawing/2014/main" id="{F8691596-3E05-4A75-9EB5-C8B0E4B14200}"/>
                </a:ext>
              </a:extLst>
            </p:cNvPr>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67" name="Line 616">
              <a:extLst>
                <a:ext uri="{FF2B5EF4-FFF2-40B4-BE49-F238E27FC236}">
                  <a16:creationId xmlns:a16="http://schemas.microsoft.com/office/drawing/2014/main" id="{19E53758-433A-4240-B113-5FBC7D8E8389}"/>
                </a:ext>
              </a:extLst>
            </p:cNvPr>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68" name="Line 617">
              <a:extLst>
                <a:ext uri="{FF2B5EF4-FFF2-40B4-BE49-F238E27FC236}">
                  <a16:creationId xmlns:a16="http://schemas.microsoft.com/office/drawing/2014/main" id="{B9A3E04D-D1EB-4B61-8838-9B6D7477F4BE}"/>
                </a:ext>
              </a:extLst>
            </p:cNvPr>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69" name="Line 618">
              <a:extLst>
                <a:ext uri="{FF2B5EF4-FFF2-40B4-BE49-F238E27FC236}">
                  <a16:creationId xmlns:a16="http://schemas.microsoft.com/office/drawing/2014/main" id="{A80DFC7B-CC0B-40DD-AE65-04F78F6CE985}"/>
                </a:ext>
              </a:extLst>
            </p:cNvPr>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70" name="Line 619">
              <a:extLst>
                <a:ext uri="{FF2B5EF4-FFF2-40B4-BE49-F238E27FC236}">
                  <a16:creationId xmlns:a16="http://schemas.microsoft.com/office/drawing/2014/main" id="{2197F0FD-7E0A-4D58-85E7-EE117552D850}"/>
                </a:ext>
              </a:extLst>
            </p:cNvPr>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71" name="Line 620">
              <a:extLst>
                <a:ext uri="{FF2B5EF4-FFF2-40B4-BE49-F238E27FC236}">
                  <a16:creationId xmlns:a16="http://schemas.microsoft.com/office/drawing/2014/main" id="{C59D6E19-1B48-473A-B09E-3671152EA9BF}"/>
                </a:ext>
              </a:extLst>
            </p:cNvPr>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72" name="Line 621">
              <a:extLst>
                <a:ext uri="{FF2B5EF4-FFF2-40B4-BE49-F238E27FC236}">
                  <a16:creationId xmlns:a16="http://schemas.microsoft.com/office/drawing/2014/main" id="{FA59C68A-967C-422A-B59E-2B8871233A40}"/>
                </a:ext>
              </a:extLst>
            </p:cNvPr>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73" name="Line 622">
              <a:extLst>
                <a:ext uri="{FF2B5EF4-FFF2-40B4-BE49-F238E27FC236}">
                  <a16:creationId xmlns:a16="http://schemas.microsoft.com/office/drawing/2014/main" id="{C12E9642-1CA5-4CEF-8D91-C001DD37360D}"/>
                </a:ext>
              </a:extLst>
            </p:cNvPr>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074" name="Line 623">
              <a:extLst>
                <a:ext uri="{FF2B5EF4-FFF2-40B4-BE49-F238E27FC236}">
                  <a16:creationId xmlns:a16="http://schemas.microsoft.com/office/drawing/2014/main" id="{AF19A8FD-6286-4856-B6BF-CB1416502004}"/>
                </a:ext>
              </a:extLst>
            </p:cNvPr>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grpSp>
          <p:nvGrpSpPr>
            <p:cNvPr id="44075" name="Group 624">
              <a:extLst>
                <a:ext uri="{FF2B5EF4-FFF2-40B4-BE49-F238E27FC236}">
                  <a16:creationId xmlns:a16="http://schemas.microsoft.com/office/drawing/2014/main" id="{7721FC73-6ABE-42E3-BE59-000B98BE206D}"/>
                </a:ext>
              </a:extLst>
            </p:cNvPr>
            <p:cNvGrpSpPr>
              <a:grpSpLocks/>
            </p:cNvGrpSpPr>
            <p:nvPr/>
          </p:nvGrpSpPr>
          <p:grpSpPr bwMode="auto">
            <a:xfrm>
              <a:off x="3813" y="1163"/>
              <a:ext cx="295" cy="391"/>
              <a:chOff x="1653" y="3023"/>
              <a:chExt cx="622" cy="911"/>
            </a:xfrm>
          </p:grpSpPr>
          <p:sp>
            <p:nvSpPr>
              <p:cNvPr id="44398" name="Line 270">
                <a:extLst>
                  <a:ext uri="{FF2B5EF4-FFF2-40B4-BE49-F238E27FC236}">
                    <a16:creationId xmlns:a16="http://schemas.microsoft.com/office/drawing/2014/main" id="{C30DEDBF-2817-4DB8-8F7D-1ED410AF19FB}"/>
                  </a:ext>
                </a:extLst>
              </p:cNvPr>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399" name="Line 271">
                <a:extLst>
                  <a:ext uri="{FF2B5EF4-FFF2-40B4-BE49-F238E27FC236}">
                    <a16:creationId xmlns:a16="http://schemas.microsoft.com/office/drawing/2014/main" id="{87238490-7D57-4521-A39C-C83615528DAD}"/>
                  </a:ext>
                </a:extLst>
              </p:cNvPr>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400" name="Line 272">
                <a:extLst>
                  <a:ext uri="{FF2B5EF4-FFF2-40B4-BE49-F238E27FC236}">
                    <a16:creationId xmlns:a16="http://schemas.microsoft.com/office/drawing/2014/main" id="{5E0FD74E-5890-490E-A344-79899A68153C}"/>
                  </a:ext>
                </a:extLst>
              </p:cNvPr>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401" name="Line 273">
                <a:extLst>
                  <a:ext uri="{FF2B5EF4-FFF2-40B4-BE49-F238E27FC236}">
                    <a16:creationId xmlns:a16="http://schemas.microsoft.com/office/drawing/2014/main" id="{4164721D-7251-4394-A610-EC3FB8E0A1FF}"/>
                  </a:ext>
                </a:extLst>
              </p:cNvPr>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402" name="Line 274">
                <a:extLst>
                  <a:ext uri="{FF2B5EF4-FFF2-40B4-BE49-F238E27FC236}">
                    <a16:creationId xmlns:a16="http://schemas.microsoft.com/office/drawing/2014/main" id="{032F296B-B5C0-4E4A-951A-0162D2556670}"/>
                  </a:ext>
                </a:extLst>
              </p:cNvPr>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403" name="Line 275">
                <a:extLst>
                  <a:ext uri="{FF2B5EF4-FFF2-40B4-BE49-F238E27FC236}">
                    <a16:creationId xmlns:a16="http://schemas.microsoft.com/office/drawing/2014/main" id="{25D07FD8-446D-4010-801A-E689767FB8F4}"/>
                  </a:ext>
                </a:extLst>
              </p:cNvPr>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404" name="Line 276">
                <a:extLst>
                  <a:ext uri="{FF2B5EF4-FFF2-40B4-BE49-F238E27FC236}">
                    <a16:creationId xmlns:a16="http://schemas.microsoft.com/office/drawing/2014/main" id="{455E0AAB-7B10-4675-9E5B-BD2EB73DE79F}"/>
                  </a:ext>
                </a:extLst>
              </p:cNvPr>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405" name="Line 277">
                <a:extLst>
                  <a:ext uri="{FF2B5EF4-FFF2-40B4-BE49-F238E27FC236}">
                    <a16:creationId xmlns:a16="http://schemas.microsoft.com/office/drawing/2014/main" id="{A352A269-1D50-4EF6-B605-B55E1F39D7DB}"/>
                  </a:ext>
                </a:extLst>
              </p:cNvPr>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406" name="Line 278">
                <a:extLst>
                  <a:ext uri="{FF2B5EF4-FFF2-40B4-BE49-F238E27FC236}">
                    <a16:creationId xmlns:a16="http://schemas.microsoft.com/office/drawing/2014/main" id="{5BC300C3-597F-49C9-82A8-482828275810}"/>
                  </a:ext>
                </a:extLst>
              </p:cNvPr>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407" name="Line 279">
                <a:extLst>
                  <a:ext uri="{FF2B5EF4-FFF2-40B4-BE49-F238E27FC236}">
                    <a16:creationId xmlns:a16="http://schemas.microsoft.com/office/drawing/2014/main" id="{C179A5CD-A24B-4CA7-84C8-4E7EE07A8497}"/>
                  </a:ext>
                </a:extLst>
              </p:cNvPr>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408" name="Line 280">
                <a:extLst>
                  <a:ext uri="{FF2B5EF4-FFF2-40B4-BE49-F238E27FC236}">
                    <a16:creationId xmlns:a16="http://schemas.microsoft.com/office/drawing/2014/main" id="{BA5F8E21-99F6-46CA-8499-BCC2BBDF8A68}"/>
                  </a:ext>
                </a:extLst>
              </p:cNvPr>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409" name="Line 281">
                <a:extLst>
                  <a:ext uri="{FF2B5EF4-FFF2-40B4-BE49-F238E27FC236}">
                    <a16:creationId xmlns:a16="http://schemas.microsoft.com/office/drawing/2014/main" id="{AB0E21B0-1B1C-4912-BB40-0C21CD295A87}"/>
                  </a:ext>
                </a:extLst>
              </p:cNvPr>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410" name="Line 282">
                <a:extLst>
                  <a:ext uri="{FF2B5EF4-FFF2-40B4-BE49-F238E27FC236}">
                    <a16:creationId xmlns:a16="http://schemas.microsoft.com/office/drawing/2014/main" id="{5BFDA7FF-2F8C-4829-94AB-6A1B1CEF09D8}"/>
                  </a:ext>
                </a:extLst>
              </p:cNvPr>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411" name="Line 283">
                <a:extLst>
                  <a:ext uri="{FF2B5EF4-FFF2-40B4-BE49-F238E27FC236}">
                    <a16:creationId xmlns:a16="http://schemas.microsoft.com/office/drawing/2014/main" id="{5A50E2CE-F1AC-42B9-A747-FFBD8BFC22C2}"/>
                  </a:ext>
                </a:extLst>
              </p:cNvPr>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412" name="Line 284">
                <a:extLst>
                  <a:ext uri="{FF2B5EF4-FFF2-40B4-BE49-F238E27FC236}">
                    <a16:creationId xmlns:a16="http://schemas.microsoft.com/office/drawing/2014/main" id="{ECEE2E1F-BE23-47D4-9F84-1AB5BE0A9653}"/>
                  </a:ext>
                </a:extLst>
              </p:cNvPr>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4413" name="Oval 640">
                <a:extLst>
                  <a:ext uri="{FF2B5EF4-FFF2-40B4-BE49-F238E27FC236}">
                    <a16:creationId xmlns:a16="http://schemas.microsoft.com/office/drawing/2014/main" id="{9593C435-304F-434F-9520-34CF42024520}"/>
                  </a:ext>
                </a:extLst>
              </p:cNvPr>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44414" name="Picture 641" descr="cell_tower_radiation_gray">
                <a:extLst>
                  <a:ext uri="{FF2B5EF4-FFF2-40B4-BE49-F238E27FC236}">
                    <a16:creationId xmlns:a16="http://schemas.microsoft.com/office/drawing/2014/main" id="{2C34F026-48FB-4EC1-B571-637E211E4C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76" name="Group 642">
              <a:extLst>
                <a:ext uri="{FF2B5EF4-FFF2-40B4-BE49-F238E27FC236}">
                  <a16:creationId xmlns:a16="http://schemas.microsoft.com/office/drawing/2014/main" id="{796670A3-4B79-4992-ADC5-0B7A967BAB8D}"/>
                </a:ext>
              </a:extLst>
            </p:cNvPr>
            <p:cNvGrpSpPr>
              <a:grpSpLocks/>
            </p:cNvGrpSpPr>
            <p:nvPr/>
          </p:nvGrpSpPr>
          <p:grpSpPr bwMode="auto">
            <a:xfrm>
              <a:off x="3962" y="1516"/>
              <a:ext cx="286" cy="160"/>
              <a:chOff x="3843" y="1516"/>
              <a:chExt cx="286" cy="160"/>
            </a:xfrm>
          </p:grpSpPr>
          <p:sp>
            <p:nvSpPr>
              <p:cNvPr id="44389" name="Line 643">
                <a:extLst>
                  <a:ext uri="{FF2B5EF4-FFF2-40B4-BE49-F238E27FC236}">
                    <a16:creationId xmlns:a16="http://schemas.microsoft.com/office/drawing/2014/main" id="{491A460B-1EE7-4B07-B53A-0E5E14CE9D8E}"/>
                  </a:ext>
                </a:extLst>
              </p:cNvPr>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390" name="Oval 407">
                <a:extLst>
                  <a:ext uri="{FF2B5EF4-FFF2-40B4-BE49-F238E27FC236}">
                    <a16:creationId xmlns:a16="http://schemas.microsoft.com/office/drawing/2014/main" id="{5803A919-AA53-419C-812D-136F0D32D495}"/>
                  </a:ext>
                </a:extLst>
              </p:cNvPr>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91" name="Rectangle 410">
                <a:extLst>
                  <a:ext uri="{FF2B5EF4-FFF2-40B4-BE49-F238E27FC236}">
                    <a16:creationId xmlns:a16="http://schemas.microsoft.com/office/drawing/2014/main" id="{0CACE8CD-9F4B-4DF4-963D-785A7B163EAA}"/>
                  </a:ext>
                </a:extLst>
              </p:cNvPr>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92" name="Oval 411">
                <a:extLst>
                  <a:ext uri="{FF2B5EF4-FFF2-40B4-BE49-F238E27FC236}">
                    <a16:creationId xmlns:a16="http://schemas.microsoft.com/office/drawing/2014/main" id="{00D88CB2-27FD-440B-A329-25619BA02E91}"/>
                  </a:ext>
                </a:extLst>
              </p:cNvPr>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93" name="Group 647">
                <a:extLst>
                  <a:ext uri="{FF2B5EF4-FFF2-40B4-BE49-F238E27FC236}">
                    <a16:creationId xmlns:a16="http://schemas.microsoft.com/office/drawing/2014/main" id="{F54DAC13-479B-4F5B-8642-871B70983CED}"/>
                  </a:ext>
                </a:extLst>
              </p:cNvPr>
              <p:cNvGrpSpPr>
                <a:grpSpLocks/>
              </p:cNvGrpSpPr>
              <p:nvPr/>
            </p:nvGrpSpPr>
            <p:grpSpPr bwMode="auto">
              <a:xfrm>
                <a:off x="3932" y="1587"/>
                <a:ext cx="138" cy="33"/>
                <a:chOff x="2468" y="1332"/>
                <a:chExt cx="310" cy="60"/>
              </a:xfrm>
            </p:grpSpPr>
            <p:sp>
              <p:nvSpPr>
                <p:cNvPr id="44396" name="Freeform 648">
                  <a:extLst>
                    <a:ext uri="{FF2B5EF4-FFF2-40B4-BE49-F238E27FC236}">
                      <a16:creationId xmlns:a16="http://schemas.microsoft.com/office/drawing/2014/main" id="{DC2C83F9-0C62-4C50-927B-BD95B2303FB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4397" name="Freeform 649">
                  <a:extLst>
                    <a:ext uri="{FF2B5EF4-FFF2-40B4-BE49-F238E27FC236}">
                      <a16:creationId xmlns:a16="http://schemas.microsoft.com/office/drawing/2014/main" id="{2EE1739B-13BD-4254-A1D9-5656D7730CF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4394" name="Line 650">
                <a:extLst>
                  <a:ext uri="{FF2B5EF4-FFF2-40B4-BE49-F238E27FC236}">
                    <a16:creationId xmlns:a16="http://schemas.microsoft.com/office/drawing/2014/main" id="{FDACE814-99CC-40FD-9D97-C54A31A55161}"/>
                  </a:ext>
                </a:extLst>
              </p:cNvPr>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395" name="Line 651">
                <a:extLst>
                  <a:ext uri="{FF2B5EF4-FFF2-40B4-BE49-F238E27FC236}">
                    <a16:creationId xmlns:a16="http://schemas.microsoft.com/office/drawing/2014/main" id="{49452A07-2D5C-4460-9D23-6E0634DC621B}"/>
                  </a:ext>
                </a:extLst>
              </p:cNvPr>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77" name="Group 652">
              <a:extLst>
                <a:ext uri="{FF2B5EF4-FFF2-40B4-BE49-F238E27FC236}">
                  <a16:creationId xmlns:a16="http://schemas.microsoft.com/office/drawing/2014/main" id="{F948F190-20B4-41B9-AF18-33D81EF7BDBB}"/>
                </a:ext>
              </a:extLst>
            </p:cNvPr>
            <p:cNvGrpSpPr>
              <a:grpSpLocks/>
            </p:cNvGrpSpPr>
            <p:nvPr/>
          </p:nvGrpSpPr>
          <p:grpSpPr bwMode="auto">
            <a:xfrm>
              <a:off x="4537" y="1571"/>
              <a:ext cx="246" cy="110"/>
              <a:chOff x="4334" y="1470"/>
              <a:chExt cx="246" cy="107"/>
            </a:xfrm>
          </p:grpSpPr>
          <p:sp>
            <p:nvSpPr>
              <p:cNvPr id="44381" name="Oval 407">
                <a:extLst>
                  <a:ext uri="{FF2B5EF4-FFF2-40B4-BE49-F238E27FC236}">
                    <a16:creationId xmlns:a16="http://schemas.microsoft.com/office/drawing/2014/main" id="{EA54655A-F254-4135-B5DF-85CF6A802C2F}"/>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82" name="Rectangle 410">
                <a:extLst>
                  <a:ext uri="{FF2B5EF4-FFF2-40B4-BE49-F238E27FC236}">
                    <a16:creationId xmlns:a16="http://schemas.microsoft.com/office/drawing/2014/main" id="{D6D153C2-2867-4C98-B47E-D0DF0F851A0F}"/>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83" name="Oval 411">
                <a:extLst>
                  <a:ext uri="{FF2B5EF4-FFF2-40B4-BE49-F238E27FC236}">
                    <a16:creationId xmlns:a16="http://schemas.microsoft.com/office/drawing/2014/main" id="{197FA11F-F0D4-482A-AB29-DEF268A9D8F0}"/>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84" name="Group 656">
                <a:extLst>
                  <a:ext uri="{FF2B5EF4-FFF2-40B4-BE49-F238E27FC236}">
                    <a16:creationId xmlns:a16="http://schemas.microsoft.com/office/drawing/2014/main" id="{D315586B-6F72-4D19-AE01-F0ED3FCAE0C4}"/>
                  </a:ext>
                </a:extLst>
              </p:cNvPr>
              <p:cNvGrpSpPr>
                <a:grpSpLocks/>
              </p:cNvGrpSpPr>
              <p:nvPr/>
            </p:nvGrpSpPr>
            <p:grpSpPr bwMode="auto">
              <a:xfrm>
                <a:off x="4383" y="1488"/>
                <a:ext cx="138" cy="33"/>
                <a:chOff x="2468" y="1332"/>
                <a:chExt cx="310" cy="60"/>
              </a:xfrm>
            </p:grpSpPr>
            <p:sp>
              <p:nvSpPr>
                <p:cNvPr id="44387" name="Freeform 657">
                  <a:extLst>
                    <a:ext uri="{FF2B5EF4-FFF2-40B4-BE49-F238E27FC236}">
                      <a16:creationId xmlns:a16="http://schemas.microsoft.com/office/drawing/2014/main" id="{DB8E899C-9311-40A8-BF5B-57462FB4B30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4388" name="Freeform 658">
                  <a:extLst>
                    <a:ext uri="{FF2B5EF4-FFF2-40B4-BE49-F238E27FC236}">
                      <a16:creationId xmlns:a16="http://schemas.microsoft.com/office/drawing/2014/main" id="{3D2A8E6E-32EB-4725-99B6-FB937D019E0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4385" name="Line 659">
                <a:extLst>
                  <a:ext uri="{FF2B5EF4-FFF2-40B4-BE49-F238E27FC236}">
                    <a16:creationId xmlns:a16="http://schemas.microsoft.com/office/drawing/2014/main" id="{6C13A492-18F6-4955-A1D1-6E665DEDF614}"/>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386" name="Line 660">
                <a:extLst>
                  <a:ext uri="{FF2B5EF4-FFF2-40B4-BE49-F238E27FC236}">
                    <a16:creationId xmlns:a16="http://schemas.microsoft.com/office/drawing/2014/main" id="{C2849CFE-FD17-49FC-B34B-9F0C76E8A9D6}"/>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78" name="Group 661">
              <a:extLst>
                <a:ext uri="{FF2B5EF4-FFF2-40B4-BE49-F238E27FC236}">
                  <a16:creationId xmlns:a16="http://schemas.microsoft.com/office/drawing/2014/main" id="{1EE4AD2D-2B3A-442A-8694-E62227E6D2F4}"/>
                </a:ext>
              </a:extLst>
            </p:cNvPr>
            <p:cNvGrpSpPr>
              <a:grpSpLocks/>
            </p:cNvGrpSpPr>
            <p:nvPr/>
          </p:nvGrpSpPr>
          <p:grpSpPr bwMode="auto">
            <a:xfrm>
              <a:off x="4544" y="1737"/>
              <a:ext cx="246" cy="110"/>
              <a:chOff x="4334" y="1470"/>
              <a:chExt cx="246" cy="107"/>
            </a:xfrm>
          </p:grpSpPr>
          <p:sp>
            <p:nvSpPr>
              <p:cNvPr id="44373" name="Oval 407">
                <a:extLst>
                  <a:ext uri="{FF2B5EF4-FFF2-40B4-BE49-F238E27FC236}">
                    <a16:creationId xmlns:a16="http://schemas.microsoft.com/office/drawing/2014/main" id="{6A4246A4-4674-49D5-828E-71B06FCE5884}"/>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74" name="Rectangle 410">
                <a:extLst>
                  <a:ext uri="{FF2B5EF4-FFF2-40B4-BE49-F238E27FC236}">
                    <a16:creationId xmlns:a16="http://schemas.microsoft.com/office/drawing/2014/main" id="{C8C7C95D-E791-4463-86BF-4879514C73FE}"/>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75" name="Oval 411">
                <a:extLst>
                  <a:ext uri="{FF2B5EF4-FFF2-40B4-BE49-F238E27FC236}">
                    <a16:creationId xmlns:a16="http://schemas.microsoft.com/office/drawing/2014/main" id="{4B1ECED5-B3E2-41DE-B550-B8DFF5141DB6}"/>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76" name="Group 665">
                <a:extLst>
                  <a:ext uri="{FF2B5EF4-FFF2-40B4-BE49-F238E27FC236}">
                    <a16:creationId xmlns:a16="http://schemas.microsoft.com/office/drawing/2014/main" id="{26244A47-6D29-4D4F-A841-CD6C94632087}"/>
                  </a:ext>
                </a:extLst>
              </p:cNvPr>
              <p:cNvGrpSpPr>
                <a:grpSpLocks/>
              </p:cNvGrpSpPr>
              <p:nvPr/>
            </p:nvGrpSpPr>
            <p:grpSpPr bwMode="auto">
              <a:xfrm>
                <a:off x="4383" y="1488"/>
                <a:ext cx="138" cy="33"/>
                <a:chOff x="2468" y="1332"/>
                <a:chExt cx="310" cy="60"/>
              </a:xfrm>
            </p:grpSpPr>
            <p:sp>
              <p:nvSpPr>
                <p:cNvPr id="44379" name="Freeform 666">
                  <a:extLst>
                    <a:ext uri="{FF2B5EF4-FFF2-40B4-BE49-F238E27FC236}">
                      <a16:creationId xmlns:a16="http://schemas.microsoft.com/office/drawing/2014/main" id="{F6B86F4C-6652-481F-B591-C554CE8C350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4380" name="Freeform 667">
                  <a:extLst>
                    <a:ext uri="{FF2B5EF4-FFF2-40B4-BE49-F238E27FC236}">
                      <a16:creationId xmlns:a16="http://schemas.microsoft.com/office/drawing/2014/main" id="{5ADFB319-8121-4A53-9CB8-343C128EBDA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4377" name="Line 668">
                <a:extLst>
                  <a:ext uri="{FF2B5EF4-FFF2-40B4-BE49-F238E27FC236}">
                    <a16:creationId xmlns:a16="http://schemas.microsoft.com/office/drawing/2014/main" id="{F2F08977-91B5-4922-914B-9E2C2428020A}"/>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378" name="Line 669">
                <a:extLst>
                  <a:ext uri="{FF2B5EF4-FFF2-40B4-BE49-F238E27FC236}">
                    <a16:creationId xmlns:a16="http://schemas.microsoft.com/office/drawing/2014/main" id="{D65C6CEC-08E5-4119-8179-4ECEA0A58073}"/>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79" name="Group 670">
              <a:extLst>
                <a:ext uri="{FF2B5EF4-FFF2-40B4-BE49-F238E27FC236}">
                  <a16:creationId xmlns:a16="http://schemas.microsoft.com/office/drawing/2014/main" id="{E199A84B-FCAB-4C54-91D1-2D4C833C26CD}"/>
                </a:ext>
              </a:extLst>
            </p:cNvPr>
            <p:cNvGrpSpPr>
              <a:grpSpLocks/>
            </p:cNvGrpSpPr>
            <p:nvPr/>
          </p:nvGrpSpPr>
          <p:grpSpPr bwMode="auto">
            <a:xfrm>
              <a:off x="4890" y="1738"/>
              <a:ext cx="246" cy="110"/>
              <a:chOff x="4334" y="1470"/>
              <a:chExt cx="246" cy="107"/>
            </a:xfrm>
          </p:grpSpPr>
          <p:sp>
            <p:nvSpPr>
              <p:cNvPr id="44365" name="Oval 407">
                <a:extLst>
                  <a:ext uri="{FF2B5EF4-FFF2-40B4-BE49-F238E27FC236}">
                    <a16:creationId xmlns:a16="http://schemas.microsoft.com/office/drawing/2014/main" id="{DC11D7A1-35CD-4BB8-B113-7C9C1EF798FA}"/>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66" name="Rectangle 410">
                <a:extLst>
                  <a:ext uri="{FF2B5EF4-FFF2-40B4-BE49-F238E27FC236}">
                    <a16:creationId xmlns:a16="http://schemas.microsoft.com/office/drawing/2014/main" id="{0495E534-767E-40BF-BE11-A16DEB71EC74}"/>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67" name="Oval 411">
                <a:extLst>
                  <a:ext uri="{FF2B5EF4-FFF2-40B4-BE49-F238E27FC236}">
                    <a16:creationId xmlns:a16="http://schemas.microsoft.com/office/drawing/2014/main" id="{A8662055-F1F0-4E53-A6CC-29FF648EBA3B}"/>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68" name="Group 674">
                <a:extLst>
                  <a:ext uri="{FF2B5EF4-FFF2-40B4-BE49-F238E27FC236}">
                    <a16:creationId xmlns:a16="http://schemas.microsoft.com/office/drawing/2014/main" id="{3EC7BABD-F7CC-4558-BF29-5FEDAD3B1E5D}"/>
                  </a:ext>
                </a:extLst>
              </p:cNvPr>
              <p:cNvGrpSpPr>
                <a:grpSpLocks/>
              </p:cNvGrpSpPr>
              <p:nvPr/>
            </p:nvGrpSpPr>
            <p:grpSpPr bwMode="auto">
              <a:xfrm>
                <a:off x="4383" y="1488"/>
                <a:ext cx="138" cy="33"/>
                <a:chOff x="2468" y="1332"/>
                <a:chExt cx="310" cy="60"/>
              </a:xfrm>
            </p:grpSpPr>
            <p:sp>
              <p:nvSpPr>
                <p:cNvPr id="44371" name="Freeform 675">
                  <a:extLst>
                    <a:ext uri="{FF2B5EF4-FFF2-40B4-BE49-F238E27FC236}">
                      <a16:creationId xmlns:a16="http://schemas.microsoft.com/office/drawing/2014/main" id="{56F9732D-9749-4580-9AF9-D8E16A8962E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4372" name="Freeform 676">
                  <a:extLst>
                    <a:ext uri="{FF2B5EF4-FFF2-40B4-BE49-F238E27FC236}">
                      <a16:creationId xmlns:a16="http://schemas.microsoft.com/office/drawing/2014/main" id="{1562682A-D529-423D-9F94-2A2099AF4E6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4369" name="Line 677">
                <a:extLst>
                  <a:ext uri="{FF2B5EF4-FFF2-40B4-BE49-F238E27FC236}">
                    <a16:creationId xmlns:a16="http://schemas.microsoft.com/office/drawing/2014/main" id="{EA1B7DDB-DD9B-45D7-8C93-71AE02F01CB2}"/>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370" name="Line 678">
                <a:extLst>
                  <a:ext uri="{FF2B5EF4-FFF2-40B4-BE49-F238E27FC236}">
                    <a16:creationId xmlns:a16="http://schemas.microsoft.com/office/drawing/2014/main" id="{ABDA12D3-C64E-4547-A6A2-2B5295142172}"/>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80" name="Group 679">
              <a:extLst>
                <a:ext uri="{FF2B5EF4-FFF2-40B4-BE49-F238E27FC236}">
                  <a16:creationId xmlns:a16="http://schemas.microsoft.com/office/drawing/2014/main" id="{24761AC2-91BF-4AA1-8561-E284C4FC6A97}"/>
                </a:ext>
              </a:extLst>
            </p:cNvPr>
            <p:cNvGrpSpPr>
              <a:grpSpLocks/>
            </p:cNvGrpSpPr>
            <p:nvPr/>
          </p:nvGrpSpPr>
          <p:grpSpPr bwMode="auto">
            <a:xfrm>
              <a:off x="4844" y="1508"/>
              <a:ext cx="246" cy="110"/>
              <a:chOff x="4334" y="1470"/>
              <a:chExt cx="246" cy="107"/>
            </a:xfrm>
          </p:grpSpPr>
          <p:sp>
            <p:nvSpPr>
              <p:cNvPr id="44357" name="Oval 407">
                <a:extLst>
                  <a:ext uri="{FF2B5EF4-FFF2-40B4-BE49-F238E27FC236}">
                    <a16:creationId xmlns:a16="http://schemas.microsoft.com/office/drawing/2014/main" id="{606D16E7-92E0-4808-80CB-7FC872855B25}"/>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58" name="Rectangle 410">
                <a:extLst>
                  <a:ext uri="{FF2B5EF4-FFF2-40B4-BE49-F238E27FC236}">
                    <a16:creationId xmlns:a16="http://schemas.microsoft.com/office/drawing/2014/main" id="{BD1DFC8F-B0E0-458C-AA4F-C0D4E40CC978}"/>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59" name="Oval 411">
                <a:extLst>
                  <a:ext uri="{FF2B5EF4-FFF2-40B4-BE49-F238E27FC236}">
                    <a16:creationId xmlns:a16="http://schemas.microsoft.com/office/drawing/2014/main" id="{AD968157-FD44-4B53-881C-E9A273487206}"/>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60" name="Group 683">
                <a:extLst>
                  <a:ext uri="{FF2B5EF4-FFF2-40B4-BE49-F238E27FC236}">
                    <a16:creationId xmlns:a16="http://schemas.microsoft.com/office/drawing/2014/main" id="{0776CBA8-F5C1-4594-88A9-515EE807372F}"/>
                  </a:ext>
                </a:extLst>
              </p:cNvPr>
              <p:cNvGrpSpPr>
                <a:grpSpLocks/>
              </p:cNvGrpSpPr>
              <p:nvPr/>
            </p:nvGrpSpPr>
            <p:grpSpPr bwMode="auto">
              <a:xfrm>
                <a:off x="4383" y="1488"/>
                <a:ext cx="138" cy="33"/>
                <a:chOff x="2468" y="1332"/>
                <a:chExt cx="310" cy="60"/>
              </a:xfrm>
            </p:grpSpPr>
            <p:sp>
              <p:nvSpPr>
                <p:cNvPr id="44363" name="Freeform 684">
                  <a:extLst>
                    <a:ext uri="{FF2B5EF4-FFF2-40B4-BE49-F238E27FC236}">
                      <a16:creationId xmlns:a16="http://schemas.microsoft.com/office/drawing/2014/main" id="{5CAF4E16-1CFA-41FC-A9E2-9F65766A0C0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4364" name="Freeform 685">
                  <a:extLst>
                    <a:ext uri="{FF2B5EF4-FFF2-40B4-BE49-F238E27FC236}">
                      <a16:creationId xmlns:a16="http://schemas.microsoft.com/office/drawing/2014/main" id="{9A78073D-6BE6-4B19-92BB-FA1230F9A3C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4361" name="Line 686">
                <a:extLst>
                  <a:ext uri="{FF2B5EF4-FFF2-40B4-BE49-F238E27FC236}">
                    <a16:creationId xmlns:a16="http://schemas.microsoft.com/office/drawing/2014/main" id="{F2238024-E78D-427F-9185-6427F2958AC7}"/>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362" name="Line 687">
                <a:extLst>
                  <a:ext uri="{FF2B5EF4-FFF2-40B4-BE49-F238E27FC236}">
                    <a16:creationId xmlns:a16="http://schemas.microsoft.com/office/drawing/2014/main" id="{931BAD33-1559-417E-814B-CC12F4FD95AE}"/>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81" name="Group 688">
              <a:extLst>
                <a:ext uri="{FF2B5EF4-FFF2-40B4-BE49-F238E27FC236}">
                  <a16:creationId xmlns:a16="http://schemas.microsoft.com/office/drawing/2014/main" id="{F51EFE9C-81DC-420C-A521-7EABF6667E11}"/>
                </a:ext>
              </a:extLst>
            </p:cNvPr>
            <p:cNvGrpSpPr>
              <a:grpSpLocks/>
            </p:cNvGrpSpPr>
            <p:nvPr/>
          </p:nvGrpSpPr>
          <p:grpSpPr bwMode="auto">
            <a:xfrm>
              <a:off x="4874" y="2296"/>
              <a:ext cx="310" cy="130"/>
              <a:chOff x="4334" y="1470"/>
              <a:chExt cx="246" cy="107"/>
            </a:xfrm>
          </p:grpSpPr>
          <p:sp>
            <p:nvSpPr>
              <p:cNvPr id="44349" name="Oval 407">
                <a:extLst>
                  <a:ext uri="{FF2B5EF4-FFF2-40B4-BE49-F238E27FC236}">
                    <a16:creationId xmlns:a16="http://schemas.microsoft.com/office/drawing/2014/main" id="{175309EE-9877-4EAE-BCE4-6BD647A61746}"/>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50" name="Rectangle 410">
                <a:extLst>
                  <a:ext uri="{FF2B5EF4-FFF2-40B4-BE49-F238E27FC236}">
                    <a16:creationId xmlns:a16="http://schemas.microsoft.com/office/drawing/2014/main" id="{BBC4E049-DA56-41DE-90B7-44D5D6179210}"/>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51" name="Oval 411">
                <a:extLst>
                  <a:ext uri="{FF2B5EF4-FFF2-40B4-BE49-F238E27FC236}">
                    <a16:creationId xmlns:a16="http://schemas.microsoft.com/office/drawing/2014/main" id="{05FC1240-BADD-449C-A4AF-4E30AC43D16A}"/>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52" name="Group 692">
                <a:extLst>
                  <a:ext uri="{FF2B5EF4-FFF2-40B4-BE49-F238E27FC236}">
                    <a16:creationId xmlns:a16="http://schemas.microsoft.com/office/drawing/2014/main" id="{7A0500BB-03D9-4869-AE44-A194960C723E}"/>
                  </a:ext>
                </a:extLst>
              </p:cNvPr>
              <p:cNvGrpSpPr>
                <a:grpSpLocks/>
              </p:cNvGrpSpPr>
              <p:nvPr/>
            </p:nvGrpSpPr>
            <p:grpSpPr bwMode="auto">
              <a:xfrm>
                <a:off x="4383" y="1488"/>
                <a:ext cx="138" cy="33"/>
                <a:chOff x="2468" y="1332"/>
                <a:chExt cx="310" cy="60"/>
              </a:xfrm>
            </p:grpSpPr>
            <p:sp>
              <p:nvSpPr>
                <p:cNvPr id="44355" name="Freeform 693">
                  <a:extLst>
                    <a:ext uri="{FF2B5EF4-FFF2-40B4-BE49-F238E27FC236}">
                      <a16:creationId xmlns:a16="http://schemas.microsoft.com/office/drawing/2014/main" id="{F4B208A9-E0FC-427A-9F48-CDC76126671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4356" name="Freeform 694">
                  <a:extLst>
                    <a:ext uri="{FF2B5EF4-FFF2-40B4-BE49-F238E27FC236}">
                      <a16:creationId xmlns:a16="http://schemas.microsoft.com/office/drawing/2014/main" id="{A054E67D-EBDB-48AE-81AA-FEBC88EAEBD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4353" name="Line 695">
                <a:extLst>
                  <a:ext uri="{FF2B5EF4-FFF2-40B4-BE49-F238E27FC236}">
                    <a16:creationId xmlns:a16="http://schemas.microsoft.com/office/drawing/2014/main" id="{1AB783F8-DCFE-4D0B-AB12-D5198AAF8113}"/>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354" name="Line 696">
                <a:extLst>
                  <a:ext uri="{FF2B5EF4-FFF2-40B4-BE49-F238E27FC236}">
                    <a16:creationId xmlns:a16="http://schemas.microsoft.com/office/drawing/2014/main" id="{437551B4-28C4-439C-9C7F-E29ED486426E}"/>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44082" name="Line 697">
              <a:extLst>
                <a:ext uri="{FF2B5EF4-FFF2-40B4-BE49-F238E27FC236}">
                  <a16:creationId xmlns:a16="http://schemas.microsoft.com/office/drawing/2014/main" id="{647ADEC8-04E5-444D-88CE-C8B38A0D9A7B}"/>
                </a:ext>
              </a:extLst>
            </p:cNvPr>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nvGrpSpPr>
            <p:cNvPr id="44083" name="Group 698">
              <a:extLst>
                <a:ext uri="{FF2B5EF4-FFF2-40B4-BE49-F238E27FC236}">
                  <a16:creationId xmlns:a16="http://schemas.microsoft.com/office/drawing/2014/main" id="{4F5FF299-CFA1-475F-B1CD-B4FAE0E4B52B}"/>
                </a:ext>
              </a:extLst>
            </p:cNvPr>
            <p:cNvGrpSpPr>
              <a:grpSpLocks/>
            </p:cNvGrpSpPr>
            <p:nvPr/>
          </p:nvGrpSpPr>
          <p:grpSpPr bwMode="auto">
            <a:xfrm>
              <a:off x="4464" y="2288"/>
              <a:ext cx="310" cy="130"/>
              <a:chOff x="4334" y="1470"/>
              <a:chExt cx="246" cy="107"/>
            </a:xfrm>
          </p:grpSpPr>
          <p:sp>
            <p:nvSpPr>
              <p:cNvPr id="44341" name="Oval 407">
                <a:extLst>
                  <a:ext uri="{FF2B5EF4-FFF2-40B4-BE49-F238E27FC236}">
                    <a16:creationId xmlns:a16="http://schemas.microsoft.com/office/drawing/2014/main" id="{9FBD56A3-D31A-43B6-9028-2482A523C9CC}"/>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42" name="Rectangle 410">
                <a:extLst>
                  <a:ext uri="{FF2B5EF4-FFF2-40B4-BE49-F238E27FC236}">
                    <a16:creationId xmlns:a16="http://schemas.microsoft.com/office/drawing/2014/main" id="{670A1641-99D8-47E0-97A8-D289EE3E6EC9}"/>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43" name="Oval 411">
                <a:extLst>
                  <a:ext uri="{FF2B5EF4-FFF2-40B4-BE49-F238E27FC236}">
                    <a16:creationId xmlns:a16="http://schemas.microsoft.com/office/drawing/2014/main" id="{EEDDA5EF-635A-4347-BE4B-DDBF7A232C1A}"/>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44" name="Group 702">
                <a:extLst>
                  <a:ext uri="{FF2B5EF4-FFF2-40B4-BE49-F238E27FC236}">
                    <a16:creationId xmlns:a16="http://schemas.microsoft.com/office/drawing/2014/main" id="{97BD9288-968F-4D29-A81C-B42AC8217C65}"/>
                  </a:ext>
                </a:extLst>
              </p:cNvPr>
              <p:cNvGrpSpPr>
                <a:grpSpLocks/>
              </p:cNvGrpSpPr>
              <p:nvPr/>
            </p:nvGrpSpPr>
            <p:grpSpPr bwMode="auto">
              <a:xfrm>
                <a:off x="4383" y="1488"/>
                <a:ext cx="138" cy="33"/>
                <a:chOff x="2468" y="1332"/>
                <a:chExt cx="310" cy="60"/>
              </a:xfrm>
            </p:grpSpPr>
            <p:sp>
              <p:nvSpPr>
                <p:cNvPr id="44347" name="Freeform 703">
                  <a:extLst>
                    <a:ext uri="{FF2B5EF4-FFF2-40B4-BE49-F238E27FC236}">
                      <a16:creationId xmlns:a16="http://schemas.microsoft.com/office/drawing/2014/main" id="{73E47349-FD99-4D83-B654-97E698DB542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4348" name="Freeform 704">
                  <a:extLst>
                    <a:ext uri="{FF2B5EF4-FFF2-40B4-BE49-F238E27FC236}">
                      <a16:creationId xmlns:a16="http://schemas.microsoft.com/office/drawing/2014/main" id="{F480DD66-5D3C-4AF5-AF76-8FCDBF1C370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4345" name="Line 705">
                <a:extLst>
                  <a:ext uri="{FF2B5EF4-FFF2-40B4-BE49-F238E27FC236}">
                    <a16:creationId xmlns:a16="http://schemas.microsoft.com/office/drawing/2014/main" id="{744A9090-4E72-46B2-9167-07183806FE48}"/>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346" name="Line 706">
                <a:extLst>
                  <a:ext uri="{FF2B5EF4-FFF2-40B4-BE49-F238E27FC236}">
                    <a16:creationId xmlns:a16="http://schemas.microsoft.com/office/drawing/2014/main" id="{C946672B-F20E-49BB-8B93-952835C07B6B}"/>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84" name="Group 707">
              <a:extLst>
                <a:ext uri="{FF2B5EF4-FFF2-40B4-BE49-F238E27FC236}">
                  <a16:creationId xmlns:a16="http://schemas.microsoft.com/office/drawing/2014/main" id="{360FD65D-12AC-4EC4-B640-4680425B3506}"/>
                </a:ext>
              </a:extLst>
            </p:cNvPr>
            <p:cNvGrpSpPr>
              <a:grpSpLocks/>
            </p:cNvGrpSpPr>
            <p:nvPr/>
          </p:nvGrpSpPr>
          <p:grpSpPr bwMode="auto">
            <a:xfrm>
              <a:off x="4660" y="2464"/>
              <a:ext cx="310" cy="130"/>
              <a:chOff x="4334" y="1470"/>
              <a:chExt cx="246" cy="107"/>
            </a:xfrm>
          </p:grpSpPr>
          <p:sp>
            <p:nvSpPr>
              <p:cNvPr id="44333" name="Oval 407">
                <a:extLst>
                  <a:ext uri="{FF2B5EF4-FFF2-40B4-BE49-F238E27FC236}">
                    <a16:creationId xmlns:a16="http://schemas.microsoft.com/office/drawing/2014/main" id="{1EECD36A-4DFE-4A6E-9FE5-2558A0E2062B}"/>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34" name="Rectangle 410">
                <a:extLst>
                  <a:ext uri="{FF2B5EF4-FFF2-40B4-BE49-F238E27FC236}">
                    <a16:creationId xmlns:a16="http://schemas.microsoft.com/office/drawing/2014/main" id="{D19958C9-DAC0-48CF-9D2D-3C8F04791DC5}"/>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35" name="Oval 411">
                <a:extLst>
                  <a:ext uri="{FF2B5EF4-FFF2-40B4-BE49-F238E27FC236}">
                    <a16:creationId xmlns:a16="http://schemas.microsoft.com/office/drawing/2014/main" id="{026F441D-B37F-4861-BFDE-E4BBCBBE8C08}"/>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36" name="Group 711">
                <a:extLst>
                  <a:ext uri="{FF2B5EF4-FFF2-40B4-BE49-F238E27FC236}">
                    <a16:creationId xmlns:a16="http://schemas.microsoft.com/office/drawing/2014/main" id="{95EBAFDE-DD6D-4664-A284-C7798F4F73C7}"/>
                  </a:ext>
                </a:extLst>
              </p:cNvPr>
              <p:cNvGrpSpPr>
                <a:grpSpLocks/>
              </p:cNvGrpSpPr>
              <p:nvPr/>
            </p:nvGrpSpPr>
            <p:grpSpPr bwMode="auto">
              <a:xfrm>
                <a:off x="4383" y="1488"/>
                <a:ext cx="138" cy="33"/>
                <a:chOff x="2468" y="1332"/>
                <a:chExt cx="310" cy="60"/>
              </a:xfrm>
            </p:grpSpPr>
            <p:sp>
              <p:nvSpPr>
                <p:cNvPr id="44339" name="Freeform 712">
                  <a:extLst>
                    <a:ext uri="{FF2B5EF4-FFF2-40B4-BE49-F238E27FC236}">
                      <a16:creationId xmlns:a16="http://schemas.microsoft.com/office/drawing/2014/main" id="{C73874D2-C51A-417A-802B-329A476C002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4340" name="Freeform 713">
                  <a:extLst>
                    <a:ext uri="{FF2B5EF4-FFF2-40B4-BE49-F238E27FC236}">
                      <a16:creationId xmlns:a16="http://schemas.microsoft.com/office/drawing/2014/main" id="{A350799A-16CF-41F1-9615-9CCD1C991D7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4337" name="Line 714">
                <a:extLst>
                  <a:ext uri="{FF2B5EF4-FFF2-40B4-BE49-F238E27FC236}">
                    <a16:creationId xmlns:a16="http://schemas.microsoft.com/office/drawing/2014/main" id="{8C4A7F48-8804-4FDC-B979-E7FBE16E8C77}"/>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338" name="Line 715">
                <a:extLst>
                  <a:ext uri="{FF2B5EF4-FFF2-40B4-BE49-F238E27FC236}">
                    <a16:creationId xmlns:a16="http://schemas.microsoft.com/office/drawing/2014/main" id="{8B3D51A2-78F3-4252-A34B-B5D30F6C7137}"/>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85" name="Group 716">
              <a:extLst>
                <a:ext uri="{FF2B5EF4-FFF2-40B4-BE49-F238E27FC236}">
                  <a16:creationId xmlns:a16="http://schemas.microsoft.com/office/drawing/2014/main" id="{4F756F20-D841-4E9E-80AF-A51FC82A97A3}"/>
                </a:ext>
              </a:extLst>
            </p:cNvPr>
            <p:cNvGrpSpPr>
              <a:grpSpLocks/>
            </p:cNvGrpSpPr>
            <p:nvPr/>
          </p:nvGrpSpPr>
          <p:grpSpPr bwMode="auto">
            <a:xfrm>
              <a:off x="4782" y="3028"/>
              <a:ext cx="392" cy="154"/>
              <a:chOff x="4334" y="1470"/>
              <a:chExt cx="246" cy="107"/>
            </a:xfrm>
          </p:grpSpPr>
          <p:sp>
            <p:nvSpPr>
              <p:cNvPr id="44325" name="Oval 407">
                <a:extLst>
                  <a:ext uri="{FF2B5EF4-FFF2-40B4-BE49-F238E27FC236}">
                    <a16:creationId xmlns:a16="http://schemas.microsoft.com/office/drawing/2014/main" id="{62820B62-8302-41BC-A812-72BC7DF49ED4}"/>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26" name="Rectangle 410">
                <a:extLst>
                  <a:ext uri="{FF2B5EF4-FFF2-40B4-BE49-F238E27FC236}">
                    <a16:creationId xmlns:a16="http://schemas.microsoft.com/office/drawing/2014/main" id="{C6545E59-25CA-49E8-8C12-AD1D9426B815}"/>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27" name="Oval 411">
                <a:extLst>
                  <a:ext uri="{FF2B5EF4-FFF2-40B4-BE49-F238E27FC236}">
                    <a16:creationId xmlns:a16="http://schemas.microsoft.com/office/drawing/2014/main" id="{F9786C93-7937-4E1F-B642-8763DE590D21}"/>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28" name="Group 720">
                <a:extLst>
                  <a:ext uri="{FF2B5EF4-FFF2-40B4-BE49-F238E27FC236}">
                    <a16:creationId xmlns:a16="http://schemas.microsoft.com/office/drawing/2014/main" id="{0FC26709-117D-40C1-8DD7-92681992DA3C}"/>
                  </a:ext>
                </a:extLst>
              </p:cNvPr>
              <p:cNvGrpSpPr>
                <a:grpSpLocks/>
              </p:cNvGrpSpPr>
              <p:nvPr/>
            </p:nvGrpSpPr>
            <p:grpSpPr bwMode="auto">
              <a:xfrm>
                <a:off x="4383" y="1488"/>
                <a:ext cx="138" cy="33"/>
                <a:chOff x="2468" y="1332"/>
                <a:chExt cx="310" cy="60"/>
              </a:xfrm>
            </p:grpSpPr>
            <p:sp>
              <p:nvSpPr>
                <p:cNvPr id="44331" name="Freeform 721">
                  <a:extLst>
                    <a:ext uri="{FF2B5EF4-FFF2-40B4-BE49-F238E27FC236}">
                      <a16:creationId xmlns:a16="http://schemas.microsoft.com/office/drawing/2014/main" id="{F3D57F50-E0B9-4FCF-829C-56990CF348C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4332" name="Freeform 722">
                  <a:extLst>
                    <a:ext uri="{FF2B5EF4-FFF2-40B4-BE49-F238E27FC236}">
                      <a16:creationId xmlns:a16="http://schemas.microsoft.com/office/drawing/2014/main" id="{E9CE35E2-D75C-45DB-9028-22D5A23C574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4329" name="Line 723">
                <a:extLst>
                  <a:ext uri="{FF2B5EF4-FFF2-40B4-BE49-F238E27FC236}">
                    <a16:creationId xmlns:a16="http://schemas.microsoft.com/office/drawing/2014/main" id="{BD2F4537-760F-4117-BB62-BAD2F6DC5B5E}"/>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330" name="Line 724">
                <a:extLst>
                  <a:ext uri="{FF2B5EF4-FFF2-40B4-BE49-F238E27FC236}">
                    <a16:creationId xmlns:a16="http://schemas.microsoft.com/office/drawing/2014/main" id="{BF37E275-E678-4926-B235-52616668E1C3}"/>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86" name="Group 725">
              <a:extLst>
                <a:ext uri="{FF2B5EF4-FFF2-40B4-BE49-F238E27FC236}">
                  <a16:creationId xmlns:a16="http://schemas.microsoft.com/office/drawing/2014/main" id="{8ABE32B9-B70E-4985-9B11-B98CAB94C4C1}"/>
                </a:ext>
              </a:extLst>
            </p:cNvPr>
            <p:cNvGrpSpPr>
              <a:grpSpLocks/>
            </p:cNvGrpSpPr>
            <p:nvPr/>
          </p:nvGrpSpPr>
          <p:grpSpPr bwMode="auto">
            <a:xfrm>
              <a:off x="4388" y="2840"/>
              <a:ext cx="392" cy="154"/>
              <a:chOff x="4334" y="1470"/>
              <a:chExt cx="246" cy="107"/>
            </a:xfrm>
          </p:grpSpPr>
          <p:sp>
            <p:nvSpPr>
              <p:cNvPr id="44317" name="Oval 407">
                <a:extLst>
                  <a:ext uri="{FF2B5EF4-FFF2-40B4-BE49-F238E27FC236}">
                    <a16:creationId xmlns:a16="http://schemas.microsoft.com/office/drawing/2014/main" id="{92E3EDEA-FFC7-41B1-BAC1-E2762B038994}"/>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18" name="Rectangle 410">
                <a:extLst>
                  <a:ext uri="{FF2B5EF4-FFF2-40B4-BE49-F238E27FC236}">
                    <a16:creationId xmlns:a16="http://schemas.microsoft.com/office/drawing/2014/main" id="{195BD3B9-E3C9-4E56-B2D7-0ADBC02BF5B2}"/>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19" name="Oval 411">
                <a:extLst>
                  <a:ext uri="{FF2B5EF4-FFF2-40B4-BE49-F238E27FC236}">
                    <a16:creationId xmlns:a16="http://schemas.microsoft.com/office/drawing/2014/main" id="{728529AB-ED1A-4548-B6D1-B9970ED7C84B}"/>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20" name="Group 729">
                <a:extLst>
                  <a:ext uri="{FF2B5EF4-FFF2-40B4-BE49-F238E27FC236}">
                    <a16:creationId xmlns:a16="http://schemas.microsoft.com/office/drawing/2014/main" id="{A70E3BFA-2C06-4644-82B9-FB5CDFFE89DA}"/>
                  </a:ext>
                </a:extLst>
              </p:cNvPr>
              <p:cNvGrpSpPr>
                <a:grpSpLocks/>
              </p:cNvGrpSpPr>
              <p:nvPr/>
            </p:nvGrpSpPr>
            <p:grpSpPr bwMode="auto">
              <a:xfrm>
                <a:off x="4383" y="1488"/>
                <a:ext cx="138" cy="33"/>
                <a:chOff x="2468" y="1332"/>
                <a:chExt cx="310" cy="60"/>
              </a:xfrm>
            </p:grpSpPr>
            <p:sp>
              <p:nvSpPr>
                <p:cNvPr id="44323" name="Freeform 730">
                  <a:extLst>
                    <a:ext uri="{FF2B5EF4-FFF2-40B4-BE49-F238E27FC236}">
                      <a16:creationId xmlns:a16="http://schemas.microsoft.com/office/drawing/2014/main" id="{6BD32BA5-400A-46EA-8F90-265D93D8BC3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4324" name="Freeform 731">
                  <a:extLst>
                    <a:ext uri="{FF2B5EF4-FFF2-40B4-BE49-F238E27FC236}">
                      <a16:creationId xmlns:a16="http://schemas.microsoft.com/office/drawing/2014/main" id="{274476BE-C40B-4DB9-A640-D1E0B08FE58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4321" name="Line 732">
                <a:extLst>
                  <a:ext uri="{FF2B5EF4-FFF2-40B4-BE49-F238E27FC236}">
                    <a16:creationId xmlns:a16="http://schemas.microsoft.com/office/drawing/2014/main" id="{1D0E47AE-43C5-42AB-A47E-E9CDC42BDAB9}"/>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322" name="Line 733">
                <a:extLst>
                  <a:ext uri="{FF2B5EF4-FFF2-40B4-BE49-F238E27FC236}">
                    <a16:creationId xmlns:a16="http://schemas.microsoft.com/office/drawing/2014/main" id="{F139F0F3-8F7E-4E68-9DFF-53168B81259D}"/>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87" name="Group 734">
              <a:extLst>
                <a:ext uri="{FF2B5EF4-FFF2-40B4-BE49-F238E27FC236}">
                  <a16:creationId xmlns:a16="http://schemas.microsoft.com/office/drawing/2014/main" id="{380992AB-337F-4A3E-A7B9-5793CC54803E}"/>
                </a:ext>
              </a:extLst>
            </p:cNvPr>
            <p:cNvGrpSpPr>
              <a:grpSpLocks/>
            </p:cNvGrpSpPr>
            <p:nvPr/>
          </p:nvGrpSpPr>
          <p:grpSpPr bwMode="auto">
            <a:xfrm>
              <a:off x="3932" y="3056"/>
              <a:ext cx="392" cy="154"/>
              <a:chOff x="4334" y="1470"/>
              <a:chExt cx="246" cy="107"/>
            </a:xfrm>
          </p:grpSpPr>
          <p:sp>
            <p:nvSpPr>
              <p:cNvPr id="44309" name="Oval 407">
                <a:extLst>
                  <a:ext uri="{FF2B5EF4-FFF2-40B4-BE49-F238E27FC236}">
                    <a16:creationId xmlns:a16="http://schemas.microsoft.com/office/drawing/2014/main" id="{E6148EDD-2063-4BD7-838A-4241B8AE39E2}"/>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10" name="Rectangle 410">
                <a:extLst>
                  <a:ext uri="{FF2B5EF4-FFF2-40B4-BE49-F238E27FC236}">
                    <a16:creationId xmlns:a16="http://schemas.microsoft.com/office/drawing/2014/main" id="{9AC559CB-02AF-4E88-A5B3-5E443A2989DA}"/>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11" name="Oval 411">
                <a:extLst>
                  <a:ext uri="{FF2B5EF4-FFF2-40B4-BE49-F238E27FC236}">
                    <a16:creationId xmlns:a16="http://schemas.microsoft.com/office/drawing/2014/main" id="{8753DF04-F464-4406-9E75-AFB53CB6F7A4}"/>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12" name="Group 738">
                <a:extLst>
                  <a:ext uri="{FF2B5EF4-FFF2-40B4-BE49-F238E27FC236}">
                    <a16:creationId xmlns:a16="http://schemas.microsoft.com/office/drawing/2014/main" id="{604EF420-243E-464D-9349-AD7569DE4D0D}"/>
                  </a:ext>
                </a:extLst>
              </p:cNvPr>
              <p:cNvGrpSpPr>
                <a:grpSpLocks/>
              </p:cNvGrpSpPr>
              <p:nvPr/>
            </p:nvGrpSpPr>
            <p:grpSpPr bwMode="auto">
              <a:xfrm>
                <a:off x="4383" y="1488"/>
                <a:ext cx="138" cy="33"/>
                <a:chOff x="2468" y="1332"/>
                <a:chExt cx="310" cy="60"/>
              </a:xfrm>
            </p:grpSpPr>
            <p:sp>
              <p:nvSpPr>
                <p:cNvPr id="44315" name="Freeform 739">
                  <a:extLst>
                    <a:ext uri="{FF2B5EF4-FFF2-40B4-BE49-F238E27FC236}">
                      <a16:creationId xmlns:a16="http://schemas.microsoft.com/office/drawing/2014/main" id="{EA31E779-254B-4EDE-8291-C76990D324C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4316" name="Freeform 740">
                  <a:extLst>
                    <a:ext uri="{FF2B5EF4-FFF2-40B4-BE49-F238E27FC236}">
                      <a16:creationId xmlns:a16="http://schemas.microsoft.com/office/drawing/2014/main" id="{1AEE00F7-412F-4528-AC6E-304F1D84158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4313" name="Line 741">
                <a:extLst>
                  <a:ext uri="{FF2B5EF4-FFF2-40B4-BE49-F238E27FC236}">
                    <a16:creationId xmlns:a16="http://schemas.microsoft.com/office/drawing/2014/main" id="{B6FF4C6F-5847-42A8-91A1-36E96C7FF18C}"/>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314" name="Line 742">
                <a:extLst>
                  <a:ext uri="{FF2B5EF4-FFF2-40B4-BE49-F238E27FC236}">
                    <a16:creationId xmlns:a16="http://schemas.microsoft.com/office/drawing/2014/main" id="{A8F1D337-99D3-42DE-9616-41A1B887EDBE}"/>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88" name="Group 743">
              <a:extLst>
                <a:ext uri="{FF2B5EF4-FFF2-40B4-BE49-F238E27FC236}">
                  <a16:creationId xmlns:a16="http://schemas.microsoft.com/office/drawing/2014/main" id="{86BB56AE-A94D-4CA6-8C22-F92BB7422D39}"/>
                </a:ext>
              </a:extLst>
            </p:cNvPr>
            <p:cNvGrpSpPr>
              <a:grpSpLocks/>
            </p:cNvGrpSpPr>
            <p:nvPr/>
          </p:nvGrpSpPr>
          <p:grpSpPr bwMode="auto">
            <a:xfrm>
              <a:off x="3812" y="2296"/>
              <a:ext cx="246" cy="108"/>
              <a:chOff x="4334" y="1470"/>
              <a:chExt cx="246" cy="107"/>
            </a:xfrm>
          </p:grpSpPr>
          <p:sp>
            <p:nvSpPr>
              <p:cNvPr id="44301" name="Oval 407">
                <a:extLst>
                  <a:ext uri="{FF2B5EF4-FFF2-40B4-BE49-F238E27FC236}">
                    <a16:creationId xmlns:a16="http://schemas.microsoft.com/office/drawing/2014/main" id="{DFD1CDDF-18DC-4FA9-B959-9757CAADE70F}"/>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02" name="Rectangle 410">
                <a:extLst>
                  <a:ext uri="{FF2B5EF4-FFF2-40B4-BE49-F238E27FC236}">
                    <a16:creationId xmlns:a16="http://schemas.microsoft.com/office/drawing/2014/main" id="{6D1C2888-55B5-43CC-AA13-748DE0D59A6D}"/>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03" name="Oval 411">
                <a:extLst>
                  <a:ext uri="{FF2B5EF4-FFF2-40B4-BE49-F238E27FC236}">
                    <a16:creationId xmlns:a16="http://schemas.microsoft.com/office/drawing/2014/main" id="{A2B4DBA5-3B7D-41FC-99B6-ACA759EECF8B}"/>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04" name="Group 747">
                <a:extLst>
                  <a:ext uri="{FF2B5EF4-FFF2-40B4-BE49-F238E27FC236}">
                    <a16:creationId xmlns:a16="http://schemas.microsoft.com/office/drawing/2014/main" id="{09DDE8EF-7962-4F66-A630-41618FA1CEB9}"/>
                  </a:ext>
                </a:extLst>
              </p:cNvPr>
              <p:cNvGrpSpPr>
                <a:grpSpLocks/>
              </p:cNvGrpSpPr>
              <p:nvPr/>
            </p:nvGrpSpPr>
            <p:grpSpPr bwMode="auto">
              <a:xfrm>
                <a:off x="4383" y="1488"/>
                <a:ext cx="138" cy="33"/>
                <a:chOff x="2468" y="1332"/>
                <a:chExt cx="310" cy="60"/>
              </a:xfrm>
            </p:grpSpPr>
            <p:sp>
              <p:nvSpPr>
                <p:cNvPr id="44307" name="Freeform 748">
                  <a:extLst>
                    <a:ext uri="{FF2B5EF4-FFF2-40B4-BE49-F238E27FC236}">
                      <a16:creationId xmlns:a16="http://schemas.microsoft.com/office/drawing/2014/main" id="{08435236-40E9-4649-A09E-7FE1B4FDF93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4308" name="Freeform 749">
                  <a:extLst>
                    <a:ext uri="{FF2B5EF4-FFF2-40B4-BE49-F238E27FC236}">
                      <a16:creationId xmlns:a16="http://schemas.microsoft.com/office/drawing/2014/main" id="{919B9C81-8888-4E24-B986-3D63AD2F237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4305" name="Line 750">
                <a:extLst>
                  <a:ext uri="{FF2B5EF4-FFF2-40B4-BE49-F238E27FC236}">
                    <a16:creationId xmlns:a16="http://schemas.microsoft.com/office/drawing/2014/main" id="{EDA4077E-DAFD-4D24-8263-998157B77745}"/>
                  </a:ext>
                </a:extLst>
              </p:cNvPr>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4306" name="Line 751">
                <a:extLst>
                  <a:ext uri="{FF2B5EF4-FFF2-40B4-BE49-F238E27FC236}">
                    <a16:creationId xmlns:a16="http://schemas.microsoft.com/office/drawing/2014/main" id="{9EDABC56-73B4-4820-A7D1-EDD1F1FB075E}"/>
                  </a:ext>
                </a:extLst>
              </p:cNvPr>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4089" name="Group 752">
              <a:extLst>
                <a:ext uri="{FF2B5EF4-FFF2-40B4-BE49-F238E27FC236}">
                  <a16:creationId xmlns:a16="http://schemas.microsoft.com/office/drawing/2014/main" id="{1DA89DB3-50D0-41BC-A35D-57B91EAD1BB6}"/>
                </a:ext>
              </a:extLst>
            </p:cNvPr>
            <p:cNvGrpSpPr>
              <a:grpSpLocks/>
            </p:cNvGrpSpPr>
            <p:nvPr/>
          </p:nvGrpSpPr>
          <p:grpSpPr bwMode="auto">
            <a:xfrm>
              <a:off x="4511" y="3153"/>
              <a:ext cx="281" cy="266"/>
              <a:chOff x="5072" y="3611"/>
              <a:chExt cx="459" cy="380"/>
            </a:xfrm>
          </p:grpSpPr>
          <p:grpSp>
            <p:nvGrpSpPr>
              <p:cNvPr id="44287" name="Group 753">
                <a:extLst>
                  <a:ext uri="{FF2B5EF4-FFF2-40B4-BE49-F238E27FC236}">
                    <a16:creationId xmlns:a16="http://schemas.microsoft.com/office/drawing/2014/main" id="{D200C4D9-8AB7-483A-99E2-62771946244D}"/>
                  </a:ext>
                </a:extLst>
              </p:cNvPr>
              <p:cNvGrpSpPr>
                <a:grpSpLocks/>
              </p:cNvGrpSpPr>
              <p:nvPr/>
            </p:nvGrpSpPr>
            <p:grpSpPr bwMode="auto">
              <a:xfrm>
                <a:off x="5144" y="3611"/>
                <a:ext cx="387" cy="99"/>
                <a:chOff x="5030" y="2639"/>
                <a:chExt cx="387" cy="99"/>
              </a:xfrm>
            </p:grpSpPr>
            <p:sp>
              <p:nvSpPr>
                <p:cNvPr id="44289" name="Freeform 754">
                  <a:extLst>
                    <a:ext uri="{FF2B5EF4-FFF2-40B4-BE49-F238E27FC236}">
                      <a16:creationId xmlns:a16="http://schemas.microsoft.com/office/drawing/2014/main" id="{AB6EDA12-47A7-42B4-BF5D-071B8CD4C21A}"/>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90" name="Freeform 755">
                  <a:extLst>
                    <a:ext uri="{FF2B5EF4-FFF2-40B4-BE49-F238E27FC236}">
                      <a16:creationId xmlns:a16="http://schemas.microsoft.com/office/drawing/2014/main" id="{A6D2D452-AE87-42DF-9B5E-F62AA0E80C05}"/>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91" name="Freeform 756">
                  <a:extLst>
                    <a:ext uri="{FF2B5EF4-FFF2-40B4-BE49-F238E27FC236}">
                      <a16:creationId xmlns:a16="http://schemas.microsoft.com/office/drawing/2014/main" id="{7ACDF645-D3B1-429B-96B3-68C94C17BC19}"/>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92" name="Freeform 757">
                  <a:extLst>
                    <a:ext uri="{FF2B5EF4-FFF2-40B4-BE49-F238E27FC236}">
                      <a16:creationId xmlns:a16="http://schemas.microsoft.com/office/drawing/2014/main" id="{CF48FBFE-79A9-4C3C-9C9E-64CBD8C62D9A}"/>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93" name="Freeform 758">
                  <a:extLst>
                    <a:ext uri="{FF2B5EF4-FFF2-40B4-BE49-F238E27FC236}">
                      <a16:creationId xmlns:a16="http://schemas.microsoft.com/office/drawing/2014/main" id="{03025700-4029-4F82-9E9C-0F430CD6FEDC}"/>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94" name="Freeform 759">
                  <a:extLst>
                    <a:ext uri="{FF2B5EF4-FFF2-40B4-BE49-F238E27FC236}">
                      <a16:creationId xmlns:a16="http://schemas.microsoft.com/office/drawing/2014/main" id="{2DFC836B-9013-4F7D-B837-CAA388C347EC}"/>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95" name="Freeform 760">
                  <a:extLst>
                    <a:ext uri="{FF2B5EF4-FFF2-40B4-BE49-F238E27FC236}">
                      <a16:creationId xmlns:a16="http://schemas.microsoft.com/office/drawing/2014/main" id="{D4DBC5BD-6E3D-42BC-B70F-A7E651A1D152}"/>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IE"/>
                </a:p>
              </p:txBody>
            </p:sp>
            <p:sp>
              <p:nvSpPr>
                <p:cNvPr id="44296" name="Freeform 761">
                  <a:extLst>
                    <a:ext uri="{FF2B5EF4-FFF2-40B4-BE49-F238E27FC236}">
                      <a16:creationId xmlns:a16="http://schemas.microsoft.com/office/drawing/2014/main" id="{BA70E5C7-8435-4B9C-ABF8-D18A98B4C69D}"/>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IE"/>
                </a:p>
              </p:txBody>
            </p:sp>
            <p:sp>
              <p:nvSpPr>
                <p:cNvPr id="44297" name="Freeform 762">
                  <a:extLst>
                    <a:ext uri="{FF2B5EF4-FFF2-40B4-BE49-F238E27FC236}">
                      <a16:creationId xmlns:a16="http://schemas.microsoft.com/office/drawing/2014/main" id="{CBACA2CA-0CE9-4F6C-93FC-28C4D882681F}"/>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IE"/>
                </a:p>
              </p:txBody>
            </p:sp>
            <p:sp>
              <p:nvSpPr>
                <p:cNvPr id="44298" name="Freeform 763">
                  <a:extLst>
                    <a:ext uri="{FF2B5EF4-FFF2-40B4-BE49-F238E27FC236}">
                      <a16:creationId xmlns:a16="http://schemas.microsoft.com/office/drawing/2014/main" id="{07019716-DB17-4858-91E4-C4C6909A6E9C}"/>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IE"/>
                </a:p>
              </p:txBody>
            </p:sp>
            <p:sp>
              <p:nvSpPr>
                <p:cNvPr id="44299" name="Freeform 764">
                  <a:extLst>
                    <a:ext uri="{FF2B5EF4-FFF2-40B4-BE49-F238E27FC236}">
                      <a16:creationId xmlns:a16="http://schemas.microsoft.com/office/drawing/2014/main" id="{6F93CF38-C336-40DC-9B4A-7F5EDAE94BB7}"/>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IE"/>
                </a:p>
              </p:txBody>
            </p:sp>
            <p:sp>
              <p:nvSpPr>
                <p:cNvPr id="44300" name="Freeform 765">
                  <a:extLst>
                    <a:ext uri="{FF2B5EF4-FFF2-40B4-BE49-F238E27FC236}">
                      <a16:creationId xmlns:a16="http://schemas.microsoft.com/office/drawing/2014/main" id="{F4E22E85-B273-44EF-822B-D3D8E423C4E8}"/>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IE"/>
                </a:p>
              </p:txBody>
            </p:sp>
          </p:grpSp>
          <p:pic>
            <p:nvPicPr>
              <p:cNvPr id="44288" name="Picture 766" descr="access_point_stylized_gray_small">
                <a:extLst>
                  <a:ext uri="{FF2B5EF4-FFF2-40B4-BE49-F238E27FC236}">
                    <a16:creationId xmlns:a16="http://schemas.microsoft.com/office/drawing/2014/main" id="{5085DDD9-4D25-4AE0-AA22-CD6FFC167E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90" name="Group 767">
              <a:extLst>
                <a:ext uri="{FF2B5EF4-FFF2-40B4-BE49-F238E27FC236}">
                  <a16:creationId xmlns:a16="http://schemas.microsoft.com/office/drawing/2014/main" id="{8102AE7A-E6EE-40B3-84A1-4EC54A2C6DCC}"/>
                </a:ext>
              </a:extLst>
            </p:cNvPr>
            <p:cNvGrpSpPr>
              <a:grpSpLocks/>
            </p:cNvGrpSpPr>
            <p:nvPr/>
          </p:nvGrpSpPr>
          <p:grpSpPr bwMode="auto">
            <a:xfrm>
              <a:off x="3552" y="2211"/>
              <a:ext cx="251" cy="226"/>
              <a:chOff x="5072" y="3611"/>
              <a:chExt cx="459" cy="380"/>
            </a:xfrm>
          </p:grpSpPr>
          <p:grpSp>
            <p:nvGrpSpPr>
              <p:cNvPr id="44273" name="Group 768">
                <a:extLst>
                  <a:ext uri="{FF2B5EF4-FFF2-40B4-BE49-F238E27FC236}">
                    <a16:creationId xmlns:a16="http://schemas.microsoft.com/office/drawing/2014/main" id="{7FFB2D9C-95C0-48B2-82D3-208A42645D93}"/>
                  </a:ext>
                </a:extLst>
              </p:cNvPr>
              <p:cNvGrpSpPr>
                <a:grpSpLocks/>
              </p:cNvGrpSpPr>
              <p:nvPr/>
            </p:nvGrpSpPr>
            <p:grpSpPr bwMode="auto">
              <a:xfrm>
                <a:off x="5144" y="3611"/>
                <a:ext cx="387" cy="99"/>
                <a:chOff x="5030" y="2639"/>
                <a:chExt cx="387" cy="99"/>
              </a:xfrm>
            </p:grpSpPr>
            <p:sp>
              <p:nvSpPr>
                <p:cNvPr id="44275" name="Freeform 769">
                  <a:extLst>
                    <a:ext uri="{FF2B5EF4-FFF2-40B4-BE49-F238E27FC236}">
                      <a16:creationId xmlns:a16="http://schemas.microsoft.com/office/drawing/2014/main" id="{AD3D5C2D-4C97-4DC8-9959-04978BD239ED}"/>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76" name="Freeform 770">
                  <a:extLst>
                    <a:ext uri="{FF2B5EF4-FFF2-40B4-BE49-F238E27FC236}">
                      <a16:creationId xmlns:a16="http://schemas.microsoft.com/office/drawing/2014/main" id="{D65B02CF-A4DB-44CC-8DC1-2EE20F973052}"/>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77" name="Freeform 771">
                  <a:extLst>
                    <a:ext uri="{FF2B5EF4-FFF2-40B4-BE49-F238E27FC236}">
                      <a16:creationId xmlns:a16="http://schemas.microsoft.com/office/drawing/2014/main" id="{E459FDBF-9203-4B36-A5BA-D41F9378F9C6}"/>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78" name="Freeform 772">
                  <a:extLst>
                    <a:ext uri="{FF2B5EF4-FFF2-40B4-BE49-F238E27FC236}">
                      <a16:creationId xmlns:a16="http://schemas.microsoft.com/office/drawing/2014/main" id="{F6C125F4-8BEE-42D3-9764-6F497787A244}"/>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79" name="Freeform 773">
                  <a:extLst>
                    <a:ext uri="{FF2B5EF4-FFF2-40B4-BE49-F238E27FC236}">
                      <a16:creationId xmlns:a16="http://schemas.microsoft.com/office/drawing/2014/main" id="{34A2BA90-EFD8-476F-97C4-2C91250CEC6E}"/>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80" name="Freeform 774">
                  <a:extLst>
                    <a:ext uri="{FF2B5EF4-FFF2-40B4-BE49-F238E27FC236}">
                      <a16:creationId xmlns:a16="http://schemas.microsoft.com/office/drawing/2014/main" id="{A28C4A39-D2C9-4C0B-B2EE-3BF53DF45F0D}"/>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81" name="Freeform 775">
                  <a:extLst>
                    <a:ext uri="{FF2B5EF4-FFF2-40B4-BE49-F238E27FC236}">
                      <a16:creationId xmlns:a16="http://schemas.microsoft.com/office/drawing/2014/main" id="{B61DF266-F39B-4BED-8037-753C96A0355B}"/>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IE"/>
                </a:p>
              </p:txBody>
            </p:sp>
            <p:sp>
              <p:nvSpPr>
                <p:cNvPr id="44282" name="Freeform 776">
                  <a:extLst>
                    <a:ext uri="{FF2B5EF4-FFF2-40B4-BE49-F238E27FC236}">
                      <a16:creationId xmlns:a16="http://schemas.microsoft.com/office/drawing/2014/main" id="{9EF61027-B762-4D47-B3A2-D8D77D812EC0}"/>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IE"/>
                </a:p>
              </p:txBody>
            </p:sp>
            <p:sp>
              <p:nvSpPr>
                <p:cNvPr id="44283" name="Freeform 777">
                  <a:extLst>
                    <a:ext uri="{FF2B5EF4-FFF2-40B4-BE49-F238E27FC236}">
                      <a16:creationId xmlns:a16="http://schemas.microsoft.com/office/drawing/2014/main" id="{6B3E760E-1681-4E9B-892D-E9073F1C91A6}"/>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IE"/>
                </a:p>
              </p:txBody>
            </p:sp>
            <p:sp>
              <p:nvSpPr>
                <p:cNvPr id="44284" name="Freeform 778">
                  <a:extLst>
                    <a:ext uri="{FF2B5EF4-FFF2-40B4-BE49-F238E27FC236}">
                      <a16:creationId xmlns:a16="http://schemas.microsoft.com/office/drawing/2014/main" id="{4B402766-E875-4C20-9C7A-BBAA15EC304C}"/>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IE"/>
                </a:p>
              </p:txBody>
            </p:sp>
            <p:sp>
              <p:nvSpPr>
                <p:cNvPr id="44285" name="Freeform 779">
                  <a:extLst>
                    <a:ext uri="{FF2B5EF4-FFF2-40B4-BE49-F238E27FC236}">
                      <a16:creationId xmlns:a16="http://schemas.microsoft.com/office/drawing/2014/main" id="{987116CD-0FAD-4034-97F3-FDF758354E9E}"/>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IE"/>
                </a:p>
              </p:txBody>
            </p:sp>
            <p:sp>
              <p:nvSpPr>
                <p:cNvPr id="44286" name="Freeform 780">
                  <a:extLst>
                    <a:ext uri="{FF2B5EF4-FFF2-40B4-BE49-F238E27FC236}">
                      <a16:creationId xmlns:a16="http://schemas.microsoft.com/office/drawing/2014/main" id="{E89F2075-CC77-4990-ACC0-5BE34917F9EC}"/>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IE"/>
                </a:p>
              </p:txBody>
            </p:sp>
          </p:grpSp>
          <p:pic>
            <p:nvPicPr>
              <p:cNvPr id="44274" name="Picture 781" descr="access_point_stylized_gray_small">
                <a:extLst>
                  <a:ext uri="{FF2B5EF4-FFF2-40B4-BE49-F238E27FC236}">
                    <a16:creationId xmlns:a16="http://schemas.microsoft.com/office/drawing/2014/main" id="{0F2C6095-3E73-466A-AB5F-B4F75F1058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91" name="Line 782">
              <a:extLst>
                <a:ext uri="{FF2B5EF4-FFF2-40B4-BE49-F238E27FC236}">
                  <a16:creationId xmlns:a16="http://schemas.microsoft.com/office/drawing/2014/main" id="{37219629-07FD-452F-BA3B-0F6B843E65BF}"/>
                </a:ext>
              </a:extLst>
            </p:cNvPr>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nvGrpSpPr>
            <p:cNvPr id="44092" name="Group 783">
              <a:extLst>
                <a:ext uri="{FF2B5EF4-FFF2-40B4-BE49-F238E27FC236}">
                  <a16:creationId xmlns:a16="http://schemas.microsoft.com/office/drawing/2014/main" id="{F1F19C13-9DDF-4A4B-9E47-A4FDCA39430B}"/>
                </a:ext>
              </a:extLst>
            </p:cNvPr>
            <p:cNvGrpSpPr>
              <a:grpSpLocks/>
            </p:cNvGrpSpPr>
            <p:nvPr/>
          </p:nvGrpSpPr>
          <p:grpSpPr bwMode="auto">
            <a:xfrm flipH="1">
              <a:off x="3638" y="2856"/>
              <a:ext cx="261" cy="235"/>
              <a:chOff x="2839" y="3501"/>
              <a:chExt cx="755" cy="803"/>
            </a:xfrm>
          </p:grpSpPr>
          <p:pic>
            <p:nvPicPr>
              <p:cNvPr id="44271" name="Picture 784" descr="desktop_computer_stylized_medium">
                <a:extLst>
                  <a:ext uri="{FF2B5EF4-FFF2-40B4-BE49-F238E27FC236}">
                    <a16:creationId xmlns:a16="http://schemas.microsoft.com/office/drawing/2014/main" id="{4AEE8405-3CC4-4257-AE00-8C63D84E79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72" name="Freeform 785">
                <a:extLst>
                  <a:ext uri="{FF2B5EF4-FFF2-40B4-BE49-F238E27FC236}">
                    <a16:creationId xmlns:a16="http://schemas.microsoft.com/office/drawing/2014/main" id="{7B2E3A59-B773-4DCF-A569-98ED85A3977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44093" name="Group 786">
              <a:extLst>
                <a:ext uri="{FF2B5EF4-FFF2-40B4-BE49-F238E27FC236}">
                  <a16:creationId xmlns:a16="http://schemas.microsoft.com/office/drawing/2014/main" id="{3D9F6A71-B998-40E6-A0EC-8C6C61D247E4}"/>
                </a:ext>
              </a:extLst>
            </p:cNvPr>
            <p:cNvGrpSpPr>
              <a:grpSpLocks/>
            </p:cNvGrpSpPr>
            <p:nvPr/>
          </p:nvGrpSpPr>
          <p:grpSpPr bwMode="auto">
            <a:xfrm flipH="1">
              <a:off x="3438" y="3121"/>
              <a:ext cx="304" cy="256"/>
              <a:chOff x="2839" y="3501"/>
              <a:chExt cx="755" cy="803"/>
            </a:xfrm>
          </p:grpSpPr>
          <p:pic>
            <p:nvPicPr>
              <p:cNvPr id="44269" name="Picture 787" descr="desktop_computer_stylized_medium">
                <a:extLst>
                  <a:ext uri="{FF2B5EF4-FFF2-40B4-BE49-F238E27FC236}">
                    <a16:creationId xmlns:a16="http://schemas.microsoft.com/office/drawing/2014/main" id="{1888476F-5E63-4F0C-A838-529C9B0ACF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70" name="Freeform 788">
                <a:extLst>
                  <a:ext uri="{FF2B5EF4-FFF2-40B4-BE49-F238E27FC236}">
                    <a16:creationId xmlns:a16="http://schemas.microsoft.com/office/drawing/2014/main" id="{207E35CF-3432-4F7B-B9BF-0DA9CF9AF5E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44094" name="Group 789">
              <a:extLst>
                <a:ext uri="{FF2B5EF4-FFF2-40B4-BE49-F238E27FC236}">
                  <a16:creationId xmlns:a16="http://schemas.microsoft.com/office/drawing/2014/main" id="{8C052C56-C584-4CAE-BE3E-1799878F09AB}"/>
                </a:ext>
              </a:extLst>
            </p:cNvPr>
            <p:cNvGrpSpPr>
              <a:grpSpLocks/>
            </p:cNvGrpSpPr>
            <p:nvPr/>
          </p:nvGrpSpPr>
          <p:grpSpPr bwMode="auto">
            <a:xfrm flipH="1">
              <a:off x="3739" y="3311"/>
              <a:ext cx="269" cy="220"/>
              <a:chOff x="2839" y="3501"/>
              <a:chExt cx="755" cy="803"/>
            </a:xfrm>
          </p:grpSpPr>
          <p:pic>
            <p:nvPicPr>
              <p:cNvPr id="44267" name="Picture 790" descr="desktop_computer_stylized_medium">
                <a:extLst>
                  <a:ext uri="{FF2B5EF4-FFF2-40B4-BE49-F238E27FC236}">
                    <a16:creationId xmlns:a16="http://schemas.microsoft.com/office/drawing/2014/main" id="{215D5A59-6E08-4197-BB04-707F8E5841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68" name="Freeform 791">
                <a:extLst>
                  <a:ext uri="{FF2B5EF4-FFF2-40B4-BE49-F238E27FC236}">
                    <a16:creationId xmlns:a16="http://schemas.microsoft.com/office/drawing/2014/main" id="{3BD9778F-006B-4289-991E-063C9B8EA0E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44095" name="Group 792">
              <a:extLst>
                <a:ext uri="{FF2B5EF4-FFF2-40B4-BE49-F238E27FC236}">
                  <a16:creationId xmlns:a16="http://schemas.microsoft.com/office/drawing/2014/main" id="{8395C8E1-8BAB-41BC-9609-2CDC39851561}"/>
                </a:ext>
              </a:extLst>
            </p:cNvPr>
            <p:cNvGrpSpPr>
              <a:grpSpLocks/>
            </p:cNvGrpSpPr>
            <p:nvPr/>
          </p:nvGrpSpPr>
          <p:grpSpPr bwMode="auto">
            <a:xfrm>
              <a:off x="4126" y="3300"/>
              <a:ext cx="269" cy="221"/>
              <a:chOff x="2839" y="3501"/>
              <a:chExt cx="755" cy="803"/>
            </a:xfrm>
          </p:grpSpPr>
          <p:pic>
            <p:nvPicPr>
              <p:cNvPr id="44265" name="Picture 793" descr="desktop_computer_stylized_medium">
                <a:extLst>
                  <a:ext uri="{FF2B5EF4-FFF2-40B4-BE49-F238E27FC236}">
                    <a16:creationId xmlns:a16="http://schemas.microsoft.com/office/drawing/2014/main" id="{E7DEAA20-C953-411A-908E-16A1C3AA93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66" name="Freeform 794">
                <a:extLst>
                  <a:ext uri="{FF2B5EF4-FFF2-40B4-BE49-F238E27FC236}">
                    <a16:creationId xmlns:a16="http://schemas.microsoft.com/office/drawing/2014/main" id="{1AF6C425-F4AA-4354-A502-A5A3C4F9BB5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pic>
          <p:nvPicPr>
            <p:cNvPr id="44096" name="Picture 795" descr="car_icon_small">
              <a:extLst>
                <a:ext uri="{FF2B5EF4-FFF2-40B4-BE49-F238E27FC236}">
                  <a16:creationId xmlns:a16="http://schemas.microsoft.com/office/drawing/2014/main" id="{3EE8CBD7-87E5-49A3-9C15-C709F3FD17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097" name="Group 796">
              <a:extLst>
                <a:ext uri="{FF2B5EF4-FFF2-40B4-BE49-F238E27FC236}">
                  <a16:creationId xmlns:a16="http://schemas.microsoft.com/office/drawing/2014/main" id="{CAF561CA-F0CA-4E52-9882-317306A00C30}"/>
                </a:ext>
              </a:extLst>
            </p:cNvPr>
            <p:cNvGrpSpPr>
              <a:grpSpLocks/>
            </p:cNvGrpSpPr>
            <p:nvPr/>
          </p:nvGrpSpPr>
          <p:grpSpPr bwMode="auto">
            <a:xfrm>
              <a:off x="3536" y="974"/>
              <a:ext cx="262" cy="243"/>
              <a:chOff x="2751" y="1851"/>
              <a:chExt cx="462" cy="478"/>
            </a:xfrm>
          </p:grpSpPr>
          <p:pic>
            <p:nvPicPr>
              <p:cNvPr id="44263" name="Picture 797" descr="iphone_stylized_small">
                <a:extLst>
                  <a:ext uri="{FF2B5EF4-FFF2-40B4-BE49-F238E27FC236}">
                    <a16:creationId xmlns:a16="http://schemas.microsoft.com/office/drawing/2014/main" id="{E95BD7EE-F8C0-4E64-9CCD-221DCFFE841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264" name="Picture 798" descr="antenna_radiation_stylized">
                <a:extLst>
                  <a:ext uri="{FF2B5EF4-FFF2-40B4-BE49-F238E27FC236}">
                    <a16:creationId xmlns:a16="http://schemas.microsoft.com/office/drawing/2014/main" id="{DF4168A7-B6CA-495E-91A5-3F662138C57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98" name="Group 799">
              <a:extLst>
                <a:ext uri="{FF2B5EF4-FFF2-40B4-BE49-F238E27FC236}">
                  <a16:creationId xmlns:a16="http://schemas.microsoft.com/office/drawing/2014/main" id="{B6D1F9F4-FF89-4321-B3F7-8654BA144DCD}"/>
                </a:ext>
              </a:extLst>
            </p:cNvPr>
            <p:cNvGrpSpPr>
              <a:grpSpLocks/>
            </p:cNvGrpSpPr>
            <p:nvPr/>
          </p:nvGrpSpPr>
          <p:grpSpPr bwMode="auto">
            <a:xfrm>
              <a:off x="5191" y="3151"/>
              <a:ext cx="143" cy="303"/>
              <a:chOff x="4140" y="429"/>
              <a:chExt cx="1425" cy="2396"/>
            </a:xfrm>
          </p:grpSpPr>
          <p:sp>
            <p:nvSpPr>
              <p:cNvPr id="44231" name="Freeform 800">
                <a:extLst>
                  <a:ext uri="{FF2B5EF4-FFF2-40B4-BE49-F238E27FC236}">
                    <a16:creationId xmlns:a16="http://schemas.microsoft.com/office/drawing/2014/main" id="{8A658987-B62B-4699-9F26-9C1C9F343429}"/>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32" name="Rectangle 801">
                <a:extLst>
                  <a:ext uri="{FF2B5EF4-FFF2-40B4-BE49-F238E27FC236}">
                    <a16:creationId xmlns:a16="http://schemas.microsoft.com/office/drawing/2014/main" id="{7F02127C-0455-4661-9F89-4DA80C05BCB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33" name="Freeform 802">
                <a:extLst>
                  <a:ext uri="{FF2B5EF4-FFF2-40B4-BE49-F238E27FC236}">
                    <a16:creationId xmlns:a16="http://schemas.microsoft.com/office/drawing/2014/main" id="{DAAFBC47-AA9A-4F07-A8CC-9A2F3D66AAD9}"/>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34" name="Freeform 803">
                <a:extLst>
                  <a:ext uri="{FF2B5EF4-FFF2-40B4-BE49-F238E27FC236}">
                    <a16:creationId xmlns:a16="http://schemas.microsoft.com/office/drawing/2014/main" id="{ED614BC1-0BC7-4D5B-9570-0675BD4C8D5B}"/>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35" name="Rectangle 804">
                <a:extLst>
                  <a:ext uri="{FF2B5EF4-FFF2-40B4-BE49-F238E27FC236}">
                    <a16:creationId xmlns:a16="http://schemas.microsoft.com/office/drawing/2014/main" id="{7CFB147A-0E66-40F3-B9E9-2C301EE2662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4236" name="Group 805">
                <a:extLst>
                  <a:ext uri="{FF2B5EF4-FFF2-40B4-BE49-F238E27FC236}">
                    <a16:creationId xmlns:a16="http://schemas.microsoft.com/office/drawing/2014/main" id="{B2206F0C-5A32-42C9-84B4-0397C3773B9F}"/>
                  </a:ext>
                </a:extLst>
              </p:cNvPr>
              <p:cNvGrpSpPr>
                <a:grpSpLocks/>
              </p:cNvGrpSpPr>
              <p:nvPr/>
            </p:nvGrpSpPr>
            <p:grpSpPr bwMode="auto">
              <a:xfrm>
                <a:off x="4749" y="668"/>
                <a:ext cx="581" cy="145"/>
                <a:chOff x="614" y="2568"/>
                <a:chExt cx="725" cy="139"/>
              </a:xfrm>
            </p:grpSpPr>
            <p:sp>
              <p:nvSpPr>
                <p:cNvPr id="44261" name="AutoShape 806">
                  <a:extLst>
                    <a:ext uri="{FF2B5EF4-FFF2-40B4-BE49-F238E27FC236}">
                      <a16:creationId xmlns:a16="http://schemas.microsoft.com/office/drawing/2014/main" id="{A0E809A5-1903-47D9-80AE-111B9292F79F}"/>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62" name="AutoShape 807">
                  <a:extLst>
                    <a:ext uri="{FF2B5EF4-FFF2-40B4-BE49-F238E27FC236}">
                      <a16:creationId xmlns:a16="http://schemas.microsoft.com/office/drawing/2014/main" id="{9E6757C1-2FDA-43CC-86FE-D1D88CA53479}"/>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4237" name="Rectangle 808">
                <a:extLst>
                  <a:ext uri="{FF2B5EF4-FFF2-40B4-BE49-F238E27FC236}">
                    <a16:creationId xmlns:a16="http://schemas.microsoft.com/office/drawing/2014/main" id="{E0BED427-8874-467E-BEF8-2D859A69C8C0}"/>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4238" name="Group 809">
                <a:extLst>
                  <a:ext uri="{FF2B5EF4-FFF2-40B4-BE49-F238E27FC236}">
                    <a16:creationId xmlns:a16="http://schemas.microsoft.com/office/drawing/2014/main" id="{8D13E8D1-0061-4471-8003-753FEA7214D2}"/>
                  </a:ext>
                </a:extLst>
              </p:cNvPr>
              <p:cNvGrpSpPr>
                <a:grpSpLocks/>
              </p:cNvGrpSpPr>
              <p:nvPr/>
            </p:nvGrpSpPr>
            <p:grpSpPr bwMode="auto">
              <a:xfrm>
                <a:off x="4747" y="994"/>
                <a:ext cx="581" cy="134"/>
                <a:chOff x="614" y="2568"/>
                <a:chExt cx="725" cy="139"/>
              </a:xfrm>
            </p:grpSpPr>
            <p:sp>
              <p:nvSpPr>
                <p:cNvPr id="44259" name="AutoShape 810">
                  <a:extLst>
                    <a:ext uri="{FF2B5EF4-FFF2-40B4-BE49-F238E27FC236}">
                      <a16:creationId xmlns:a16="http://schemas.microsoft.com/office/drawing/2014/main" id="{AFBA5453-7793-4C9E-8574-507A083FDFDF}"/>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60" name="AutoShape 811">
                  <a:extLst>
                    <a:ext uri="{FF2B5EF4-FFF2-40B4-BE49-F238E27FC236}">
                      <a16:creationId xmlns:a16="http://schemas.microsoft.com/office/drawing/2014/main" id="{AA17C3AC-1DA9-43E1-AEAD-8D21EDA5A301}"/>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4239" name="Rectangle 812">
                <a:extLst>
                  <a:ext uri="{FF2B5EF4-FFF2-40B4-BE49-F238E27FC236}">
                    <a16:creationId xmlns:a16="http://schemas.microsoft.com/office/drawing/2014/main" id="{6751DB9C-402A-42A8-8D76-45B7FE2F4A4B}"/>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40" name="Rectangle 813">
                <a:extLst>
                  <a:ext uri="{FF2B5EF4-FFF2-40B4-BE49-F238E27FC236}">
                    <a16:creationId xmlns:a16="http://schemas.microsoft.com/office/drawing/2014/main" id="{1BFA6D3E-5BA7-42B1-BBC0-C204619784FE}"/>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4241" name="Group 814">
                <a:extLst>
                  <a:ext uri="{FF2B5EF4-FFF2-40B4-BE49-F238E27FC236}">
                    <a16:creationId xmlns:a16="http://schemas.microsoft.com/office/drawing/2014/main" id="{4C14EA4D-DC6C-4FFE-BBD2-EC8F2FDA0F59}"/>
                  </a:ext>
                </a:extLst>
              </p:cNvPr>
              <p:cNvGrpSpPr>
                <a:grpSpLocks/>
              </p:cNvGrpSpPr>
              <p:nvPr/>
            </p:nvGrpSpPr>
            <p:grpSpPr bwMode="auto">
              <a:xfrm>
                <a:off x="4735" y="1627"/>
                <a:ext cx="582" cy="151"/>
                <a:chOff x="614" y="2568"/>
                <a:chExt cx="725" cy="139"/>
              </a:xfrm>
            </p:grpSpPr>
            <p:sp>
              <p:nvSpPr>
                <p:cNvPr id="44257" name="AutoShape 815">
                  <a:extLst>
                    <a:ext uri="{FF2B5EF4-FFF2-40B4-BE49-F238E27FC236}">
                      <a16:creationId xmlns:a16="http://schemas.microsoft.com/office/drawing/2014/main" id="{7E1025E9-F31C-433A-8B45-7DFF1EA99602}"/>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58" name="AutoShape 816">
                  <a:extLst>
                    <a:ext uri="{FF2B5EF4-FFF2-40B4-BE49-F238E27FC236}">
                      <a16:creationId xmlns:a16="http://schemas.microsoft.com/office/drawing/2014/main" id="{4BEADB88-F19F-4D96-B44B-85BB42CB56F4}"/>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4242" name="Freeform 817">
                <a:extLst>
                  <a:ext uri="{FF2B5EF4-FFF2-40B4-BE49-F238E27FC236}">
                    <a16:creationId xmlns:a16="http://schemas.microsoft.com/office/drawing/2014/main" id="{4AF4EE9C-8BC4-4D67-9B20-04E8D79F5A8F}"/>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4243" name="Group 818">
                <a:extLst>
                  <a:ext uri="{FF2B5EF4-FFF2-40B4-BE49-F238E27FC236}">
                    <a16:creationId xmlns:a16="http://schemas.microsoft.com/office/drawing/2014/main" id="{ECD7AF65-641E-434A-8BCC-8BB984EFF1BA}"/>
                  </a:ext>
                </a:extLst>
              </p:cNvPr>
              <p:cNvGrpSpPr>
                <a:grpSpLocks/>
              </p:cNvGrpSpPr>
              <p:nvPr/>
            </p:nvGrpSpPr>
            <p:grpSpPr bwMode="auto">
              <a:xfrm>
                <a:off x="4739" y="1327"/>
                <a:ext cx="582" cy="139"/>
                <a:chOff x="614" y="2568"/>
                <a:chExt cx="725" cy="139"/>
              </a:xfrm>
            </p:grpSpPr>
            <p:sp>
              <p:nvSpPr>
                <p:cNvPr id="44255" name="AutoShape 819">
                  <a:extLst>
                    <a:ext uri="{FF2B5EF4-FFF2-40B4-BE49-F238E27FC236}">
                      <a16:creationId xmlns:a16="http://schemas.microsoft.com/office/drawing/2014/main" id="{9298D18D-7135-46E9-B278-B53B0EC12B72}"/>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56" name="AutoShape 820">
                  <a:extLst>
                    <a:ext uri="{FF2B5EF4-FFF2-40B4-BE49-F238E27FC236}">
                      <a16:creationId xmlns:a16="http://schemas.microsoft.com/office/drawing/2014/main" id="{2A50394A-9EC2-4959-A515-616EE26CA1D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4244" name="Rectangle 821">
                <a:extLst>
                  <a:ext uri="{FF2B5EF4-FFF2-40B4-BE49-F238E27FC236}">
                    <a16:creationId xmlns:a16="http://schemas.microsoft.com/office/drawing/2014/main" id="{A6D42119-7791-4558-83B8-30248432FFF1}"/>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45" name="Freeform 822">
                <a:extLst>
                  <a:ext uri="{FF2B5EF4-FFF2-40B4-BE49-F238E27FC236}">
                    <a16:creationId xmlns:a16="http://schemas.microsoft.com/office/drawing/2014/main" id="{15B1B026-F91E-4411-8A12-22FB1CA84AF2}"/>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46" name="Freeform 823">
                <a:extLst>
                  <a:ext uri="{FF2B5EF4-FFF2-40B4-BE49-F238E27FC236}">
                    <a16:creationId xmlns:a16="http://schemas.microsoft.com/office/drawing/2014/main" id="{3E02D432-A1E2-4F4C-8300-4ED07FA956E3}"/>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47" name="Oval 824">
                <a:extLst>
                  <a:ext uri="{FF2B5EF4-FFF2-40B4-BE49-F238E27FC236}">
                    <a16:creationId xmlns:a16="http://schemas.microsoft.com/office/drawing/2014/main" id="{13CFC615-3ACD-4AD9-831D-8FA1A9B6EB15}"/>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48" name="Freeform 825">
                <a:extLst>
                  <a:ext uri="{FF2B5EF4-FFF2-40B4-BE49-F238E27FC236}">
                    <a16:creationId xmlns:a16="http://schemas.microsoft.com/office/drawing/2014/main" id="{77E22223-6F6B-4179-9030-C2D2E8AA50D1}"/>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49" name="AutoShape 826">
                <a:extLst>
                  <a:ext uri="{FF2B5EF4-FFF2-40B4-BE49-F238E27FC236}">
                    <a16:creationId xmlns:a16="http://schemas.microsoft.com/office/drawing/2014/main" id="{45209F6A-402F-47BF-9233-01BBDC66E2E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50" name="AutoShape 827">
                <a:extLst>
                  <a:ext uri="{FF2B5EF4-FFF2-40B4-BE49-F238E27FC236}">
                    <a16:creationId xmlns:a16="http://schemas.microsoft.com/office/drawing/2014/main" id="{B1D3C394-659A-403D-95B2-35E2703F5B0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51" name="Oval 828">
                <a:extLst>
                  <a:ext uri="{FF2B5EF4-FFF2-40B4-BE49-F238E27FC236}">
                    <a16:creationId xmlns:a16="http://schemas.microsoft.com/office/drawing/2014/main" id="{4C93C69C-FE26-457C-8B8E-5F13E410B1B6}"/>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52" name="Oval 829">
                <a:extLst>
                  <a:ext uri="{FF2B5EF4-FFF2-40B4-BE49-F238E27FC236}">
                    <a16:creationId xmlns:a16="http://schemas.microsoft.com/office/drawing/2014/main" id="{F7FD5B8A-3A29-439E-A1CB-CD592D25E808}"/>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44253" name="Oval 830">
                <a:extLst>
                  <a:ext uri="{FF2B5EF4-FFF2-40B4-BE49-F238E27FC236}">
                    <a16:creationId xmlns:a16="http://schemas.microsoft.com/office/drawing/2014/main" id="{1C51E2F1-5F3A-4323-954A-E60FC74A055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54" name="Rectangle 831">
                <a:extLst>
                  <a:ext uri="{FF2B5EF4-FFF2-40B4-BE49-F238E27FC236}">
                    <a16:creationId xmlns:a16="http://schemas.microsoft.com/office/drawing/2014/main" id="{A6C70BB5-BDF9-4059-B46B-6F52A66E01B9}"/>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4099" name="Group 832">
              <a:extLst>
                <a:ext uri="{FF2B5EF4-FFF2-40B4-BE49-F238E27FC236}">
                  <a16:creationId xmlns:a16="http://schemas.microsoft.com/office/drawing/2014/main" id="{75B7A9CF-FF7F-4FC9-B67C-7DB631F3A96D}"/>
                </a:ext>
              </a:extLst>
            </p:cNvPr>
            <p:cNvGrpSpPr>
              <a:grpSpLocks/>
            </p:cNvGrpSpPr>
            <p:nvPr/>
          </p:nvGrpSpPr>
          <p:grpSpPr bwMode="auto">
            <a:xfrm>
              <a:off x="4992" y="3341"/>
              <a:ext cx="143" cy="303"/>
              <a:chOff x="4140" y="429"/>
              <a:chExt cx="1425" cy="2396"/>
            </a:xfrm>
          </p:grpSpPr>
          <p:sp>
            <p:nvSpPr>
              <p:cNvPr id="44199" name="Freeform 833">
                <a:extLst>
                  <a:ext uri="{FF2B5EF4-FFF2-40B4-BE49-F238E27FC236}">
                    <a16:creationId xmlns:a16="http://schemas.microsoft.com/office/drawing/2014/main" id="{0AFF3704-9CA8-433E-BF7D-B6DFFF6E697A}"/>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00" name="Rectangle 834">
                <a:extLst>
                  <a:ext uri="{FF2B5EF4-FFF2-40B4-BE49-F238E27FC236}">
                    <a16:creationId xmlns:a16="http://schemas.microsoft.com/office/drawing/2014/main" id="{0C87B7B1-767A-47E9-9193-5409CC59C3F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01" name="Freeform 835">
                <a:extLst>
                  <a:ext uri="{FF2B5EF4-FFF2-40B4-BE49-F238E27FC236}">
                    <a16:creationId xmlns:a16="http://schemas.microsoft.com/office/drawing/2014/main" id="{335973B1-60E4-40F2-B26D-1C02D50898A4}"/>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02" name="Freeform 836">
                <a:extLst>
                  <a:ext uri="{FF2B5EF4-FFF2-40B4-BE49-F238E27FC236}">
                    <a16:creationId xmlns:a16="http://schemas.microsoft.com/office/drawing/2014/main" id="{AFEAC271-A14B-4703-873D-C3FC8B2D2CFD}"/>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03" name="Rectangle 837">
                <a:extLst>
                  <a:ext uri="{FF2B5EF4-FFF2-40B4-BE49-F238E27FC236}">
                    <a16:creationId xmlns:a16="http://schemas.microsoft.com/office/drawing/2014/main" id="{1674597D-66E5-4743-BE11-75F3B56E6B62}"/>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4204" name="Group 838">
                <a:extLst>
                  <a:ext uri="{FF2B5EF4-FFF2-40B4-BE49-F238E27FC236}">
                    <a16:creationId xmlns:a16="http://schemas.microsoft.com/office/drawing/2014/main" id="{9D4E3E56-8BD8-434B-BAF5-5CDD3C09C1E3}"/>
                  </a:ext>
                </a:extLst>
              </p:cNvPr>
              <p:cNvGrpSpPr>
                <a:grpSpLocks/>
              </p:cNvGrpSpPr>
              <p:nvPr/>
            </p:nvGrpSpPr>
            <p:grpSpPr bwMode="auto">
              <a:xfrm>
                <a:off x="4749" y="668"/>
                <a:ext cx="581" cy="145"/>
                <a:chOff x="614" y="2568"/>
                <a:chExt cx="725" cy="139"/>
              </a:xfrm>
            </p:grpSpPr>
            <p:sp>
              <p:nvSpPr>
                <p:cNvPr id="44229" name="AutoShape 839">
                  <a:extLst>
                    <a:ext uri="{FF2B5EF4-FFF2-40B4-BE49-F238E27FC236}">
                      <a16:creationId xmlns:a16="http://schemas.microsoft.com/office/drawing/2014/main" id="{A5583B24-29FE-4385-93DB-CAF476A9E9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30" name="AutoShape 840">
                  <a:extLst>
                    <a:ext uri="{FF2B5EF4-FFF2-40B4-BE49-F238E27FC236}">
                      <a16:creationId xmlns:a16="http://schemas.microsoft.com/office/drawing/2014/main" id="{6BA62B01-7268-4686-8207-D540FBE68431}"/>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4205" name="Rectangle 841">
                <a:extLst>
                  <a:ext uri="{FF2B5EF4-FFF2-40B4-BE49-F238E27FC236}">
                    <a16:creationId xmlns:a16="http://schemas.microsoft.com/office/drawing/2014/main" id="{DF67C6BD-071B-4A8B-952C-CEACB040122A}"/>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4206" name="Group 842">
                <a:extLst>
                  <a:ext uri="{FF2B5EF4-FFF2-40B4-BE49-F238E27FC236}">
                    <a16:creationId xmlns:a16="http://schemas.microsoft.com/office/drawing/2014/main" id="{7B781CD8-8C03-404F-97A7-592B7B92C5E9}"/>
                  </a:ext>
                </a:extLst>
              </p:cNvPr>
              <p:cNvGrpSpPr>
                <a:grpSpLocks/>
              </p:cNvGrpSpPr>
              <p:nvPr/>
            </p:nvGrpSpPr>
            <p:grpSpPr bwMode="auto">
              <a:xfrm>
                <a:off x="4747" y="994"/>
                <a:ext cx="581" cy="134"/>
                <a:chOff x="614" y="2568"/>
                <a:chExt cx="725" cy="139"/>
              </a:xfrm>
            </p:grpSpPr>
            <p:sp>
              <p:nvSpPr>
                <p:cNvPr id="44227" name="AutoShape 843">
                  <a:extLst>
                    <a:ext uri="{FF2B5EF4-FFF2-40B4-BE49-F238E27FC236}">
                      <a16:creationId xmlns:a16="http://schemas.microsoft.com/office/drawing/2014/main" id="{D7150330-24FF-413E-95F7-DD853298A308}"/>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28" name="AutoShape 844">
                  <a:extLst>
                    <a:ext uri="{FF2B5EF4-FFF2-40B4-BE49-F238E27FC236}">
                      <a16:creationId xmlns:a16="http://schemas.microsoft.com/office/drawing/2014/main" id="{B266C2BC-7859-4230-822D-CE66BBA2843C}"/>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4207" name="Rectangle 845">
                <a:extLst>
                  <a:ext uri="{FF2B5EF4-FFF2-40B4-BE49-F238E27FC236}">
                    <a16:creationId xmlns:a16="http://schemas.microsoft.com/office/drawing/2014/main" id="{9B9D9287-EA49-4E8F-A146-B3008B1595E8}"/>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08" name="Rectangle 846">
                <a:extLst>
                  <a:ext uri="{FF2B5EF4-FFF2-40B4-BE49-F238E27FC236}">
                    <a16:creationId xmlns:a16="http://schemas.microsoft.com/office/drawing/2014/main" id="{7A93193A-2FCB-4412-B81E-1E39A9ED0CE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4209" name="Group 847">
                <a:extLst>
                  <a:ext uri="{FF2B5EF4-FFF2-40B4-BE49-F238E27FC236}">
                    <a16:creationId xmlns:a16="http://schemas.microsoft.com/office/drawing/2014/main" id="{99F943B6-F96D-45EA-9333-6DEBFB69E8C2}"/>
                  </a:ext>
                </a:extLst>
              </p:cNvPr>
              <p:cNvGrpSpPr>
                <a:grpSpLocks/>
              </p:cNvGrpSpPr>
              <p:nvPr/>
            </p:nvGrpSpPr>
            <p:grpSpPr bwMode="auto">
              <a:xfrm>
                <a:off x="4735" y="1627"/>
                <a:ext cx="582" cy="151"/>
                <a:chOff x="614" y="2568"/>
                <a:chExt cx="725" cy="139"/>
              </a:xfrm>
            </p:grpSpPr>
            <p:sp>
              <p:nvSpPr>
                <p:cNvPr id="44225" name="AutoShape 848">
                  <a:extLst>
                    <a:ext uri="{FF2B5EF4-FFF2-40B4-BE49-F238E27FC236}">
                      <a16:creationId xmlns:a16="http://schemas.microsoft.com/office/drawing/2014/main" id="{9112BA03-FE33-4DEC-98D1-DD9D7D8C2BBA}"/>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26" name="AutoShape 849">
                  <a:extLst>
                    <a:ext uri="{FF2B5EF4-FFF2-40B4-BE49-F238E27FC236}">
                      <a16:creationId xmlns:a16="http://schemas.microsoft.com/office/drawing/2014/main" id="{D71F4418-DE41-4B55-86A6-670C88D9824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4210" name="Freeform 850">
                <a:extLst>
                  <a:ext uri="{FF2B5EF4-FFF2-40B4-BE49-F238E27FC236}">
                    <a16:creationId xmlns:a16="http://schemas.microsoft.com/office/drawing/2014/main" id="{FD3F185B-7E83-41A7-9730-8EF2FB1098F1}"/>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4211" name="Group 851">
                <a:extLst>
                  <a:ext uri="{FF2B5EF4-FFF2-40B4-BE49-F238E27FC236}">
                    <a16:creationId xmlns:a16="http://schemas.microsoft.com/office/drawing/2014/main" id="{877725CD-AF0B-4CD5-8313-2F55EFE6A494}"/>
                  </a:ext>
                </a:extLst>
              </p:cNvPr>
              <p:cNvGrpSpPr>
                <a:grpSpLocks/>
              </p:cNvGrpSpPr>
              <p:nvPr/>
            </p:nvGrpSpPr>
            <p:grpSpPr bwMode="auto">
              <a:xfrm>
                <a:off x="4739" y="1327"/>
                <a:ext cx="582" cy="139"/>
                <a:chOff x="614" y="2568"/>
                <a:chExt cx="725" cy="139"/>
              </a:xfrm>
            </p:grpSpPr>
            <p:sp>
              <p:nvSpPr>
                <p:cNvPr id="44223" name="AutoShape 852">
                  <a:extLst>
                    <a:ext uri="{FF2B5EF4-FFF2-40B4-BE49-F238E27FC236}">
                      <a16:creationId xmlns:a16="http://schemas.microsoft.com/office/drawing/2014/main" id="{F33ADFCD-61A1-4FF7-99B6-07E4270BB4FE}"/>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24" name="AutoShape 853">
                  <a:extLst>
                    <a:ext uri="{FF2B5EF4-FFF2-40B4-BE49-F238E27FC236}">
                      <a16:creationId xmlns:a16="http://schemas.microsoft.com/office/drawing/2014/main" id="{2CFF54A5-3970-447E-B485-925E4A326E9E}"/>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4212" name="Rectangle 854">
                <a:extLst>
                  <a:ext uri="{FF2B5EF4-FFF2-40B4-BE49-F238E27FC236}">
                    <a16:creationId xmlns:a16="http://schemas.microsoft.com/office/drawing/2014/main" id="{BF931EC0-5D54-4D1F-8959-432D41228291}"/>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13" name="Freeform 855">
                <a:extLst>
                  <a:ext uri="{FF2B5EF4-FFF2-40B4-BE49-F238E27FC236}">
                    <a16:creationId xmlns:a16="http://schemas.microsoft.com/office/drawing/2014/main" id="{A044A35C-006A-4F13-9B98-5B7AD95E0447}"/>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14" name="Freeform 856">
                <a:extLst>
                  <a:ext uri="{FF2B5EF4-FFF2-40B4-BE49-F238E27FC236}">
                    <a16:creationId xmlns:a16="http://schemas.microsoft.com/office/drawing/2014/main" id="{B35769D1-CC77-4E2B-96B0-B0B3E4819D75}"/>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15" name="Oval 857">
                <a:extLst>
                  <a:ext uri="{FF2B5EF4-FFF2-40B4-BE49-F238E27FC236}">
                    <a16:creationId xmlns:a16="http://schemas.microsoft.com/office/drawing/2014/main" id="{1BA6C89C-C648-4DC2-9BD3-86522E5A7B4E}"/>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16" name="Freeform 858">
                <a:extLst>
                  <a:ext uri="{FF2B5EF4-FFF2-40B4-BE49-F238E27FC236}">
                    <a16:creationId xmlns:a16="http://schemas.microsoft.com/office/drawing/2014/main" id="{49D9B69E-047A-4204-89E2-20DEAB1F09B1}"/>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217" name="AutoShape 859">
                <a:extLst>
                  <a:ext uri="{FF2B5EF4-FFF2-40B4-BE49-F238E27FC236}">
                    <a16:creationId xmlns:a16="http://schemas.microsoft.com/office/drawing/2014/main" id="{C75F75E7-1864-424F-AFE5-051D5F24EAD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18" name="AutoShape 860">
                <a:extLst>
                  <a:ext uri="{FF2B5EF4-FFF2-40B4-BE49-F238E27FC236}">
                    <a16:creationId xmlns:a16="http://schemas.microsoft.com/office/drawing/2014/main" id="{82DB757B-AE05-4473-BC9B-AAAF5F543B9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19" name="Oval 861">
                <a:extLst>
                  <a:ext uri="{FF2B5EF4-FFF2-40B4-BE49-F238E27FC236}">
                    <a16:creationId xmlns:a16="http://schemas.microsoft.com/office/drawing/2014/main" id="{6C60CCC3-77E7-49CC-8068-F22DB0E94A21}"/>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20" name="Oval 862">
                <a:extLst>
                  <a:ext uri="{FF2B5EF4-FFF2-40B4-BE49-F238E27FC236}">
                    <a16:creationId xmlns:a16="http://schemas.microsoft.com/office/drawing/2014/main" id="{5D770EA4-4F99-46BB-A957-740B50BA6A8D}"/>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44221" name="Oval 863">
                <a:extLst>
                  <a:ext uri="{FF2B5EF4-FFF2-40B4-BE49-F238E27FC236}">
                    <a16:creationId xmlns:a16="http://schemas.microsoft.com/office/drawing/2014/main" id="{DE65D87D-D14D-4270-A285-D7F7CA54174B}"/>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22" name="Rectangle 864">
                <a:extLst>
                  <a:ext uri="{FF2B5EF4-FFF2-40B4-BE49-F238E27FC236}">
                    <a16:creationId xmlns:a16="http://schemas.microsoft.com/office/drawing/2014/main" id="{74D1D08B-112D-4B49-BDF7-BF1B265868C8}"/>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4100" name="Group 865">
              <a:extLst>
                <a:ext uri="{FF2B5EF4-FFF2-40B4-BE49-F238E27FC236}">
                  <a16:creationId xmlns:a16="http://schemas.microsoft.com/office/drawing/2014/main" id="{62C16C5A-17BE-414D-84B6-5E0A90A8C246}"/>
                </a:ext>
              </a:extLst>
            </p:cNvPr>
            <p:cNvGrpSpPr>
              <a:grpSpLocks/>
            </p:cNvGrpSpPr>
            <p:nvPr/>
          </p:nvGrpSpPr>
          <p:grpSpPr bwMode="auto">
            <a:xfrm>
              <a:off x="3340" y="1287"/>
              <a:ext cx="337" cy="257"/>
              <a:chOff x="877" y="1008"/>
              <a:chExt cx="2747" cy="2591"/>
            </a:xfrm>
          </p:grpSpPr>
          <p:pic>
            <p:nvPicPr>
              <p:cNvPr id="44176" name="Picture 866" descr="antenna_stylized">
                <a:extLst>
                  <a:ext uri="{FF2B5EF4-FFF2-40B4-BE49-F238E27FC236}">
                    <a16:creationId xmlns:a16="http://schemas.microsoft.com/office/drawing/2014/main" id="{1B4CCD74-4C88-4847-9B80-55CBC6BE54B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177" name="Picture 867" descr="laptop_keyboard">
                <a:extLst>
                  <a:ext uri="{FF2B5EF4-FFF2-40B4-BE49-F238E27FC236}">
                    <a16:creationId xmlns:a16="http://schemas.microsoft.com/office/drawing/2014/main" id="{F10979C1-A97C-402A-A917-921185E89EF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78" name="Freeform 868">
                <a:extLst>
                  <a:ext uri="{FF2B5EF4-FFF2-40B4-BE49-F238E27FC236}">
                    <a16:creationId xmlns:a16="http://schemas.microsoft.com/office/drawing/2014/main" id="{CC2A9631-1710-454D-889B-2E3397924D6F}"/>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E"/>
              </a:p>
            </p:txBody>
          </p:sp>
          <p:pic>
            <p:nvPicPr>
              <p:cNvPr id="44179" name="Picture 869" descr="screen">
                <a:extLst>
                  <a:ext uri="{FF2B5EF4-FFF2-40B4-BE49-F238E27FC236}">
                    <a16:creationId xmlns:a16="http://schemas.microsoft.com/office/drawing/2014/main" id="{88AFFE80-9DBD-4E8A-8310-74E96F9BC51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80" name="Freeform 870">
                <a:extLst>
                  <a:ext uri="{FF2B5EF4-FFF2-40B4-BE49-F238E27FC236}">
                    <a16:creationId xmlns:a16="http://schemas.microsoft.com/office/drawing/2014/main" id="{B0A8E50E-3CB2-46E8-8B6C-2EA69779D2BC}"/>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81" name="Freeform 871">
                <a:extLst>
                  <a:ext uri="{FF2B5EF4-FFF2-40B4-BE49-F238E27FC236}">
                    <a16:creationId xmlns:a16="http://schemas.microsoft.com/office/drawing/2014/main" id="{687122F7-BA82-40D8-9C99-4FFBB406EB13}"/>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82" name="Freeform 872">
                <a:extLst>
                  <a:ext uri="{FF2B5EF4-FFF2-40B4-BE49-F238E27FC236}">
                    <a16:creationId xmlns:a16="http://schemas.microsoft.com/office/drawing/2014/main" id="{2A125BAF-D057-407A-80BA-64C07380BFFF}"/>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83" name="Freeform 873">
                <a:extLst>
                  <a:ext uri="{FF2B5EF4-FFF2-40B4-BE49-F238E27FC236}">
                    <a16:creationId xmlns:a16="http://schemas.microsoft.com/office/drawing/2014/main" id="{EA9E2FC9-6616-4057-9FED-8FF3083AB921}"/>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84" name="Freeform 874">
                <a:extLst>
                  <a:ext uri="{FF2B5EF4-FFF2-40B4-BE49-F238E27FC236}">
                    <a16:creationId xmlns:a16="http://schemas.microsoft.com/office/drawing/2014/main" id="{0BB4E6B1-D572-4DC1-B695-5C1B16FBA0E8}"/>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85" name="Freeform 875">
                <a:extLst>
                  <a:ext uri="{FF2B5EF4-FFF2-40B4-BE49-F238E27FC236}">
                    <a16:creationId xmlns:a16="http://schemas.microsoft.com/office/drawing/2014/main" id="{7C8088B9-2D43-4629-AB3E-2CEC55133EBF}"/>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4186" name="Group 876">
                <a:extLst>
                  <a:ext uri="{FF2B5EF4-FFF2-40B4-BE49-F238E27FC236}">
                    <a16:creationId xmlns:a16="http://schemas.microsoft.com/office/drawing/2014/main" id="{3073DC48-7E4B-4B32-A543-1836DFE5A6EB}"/>
                  </a:ext>
                </a:extLst>
              </p:cNvPr>
              <p:cNvGrpSpPr>
                <a:grpSpLocks/>
              </p:cNvGrpSpPr>
              <p:nvPr/>
            </p:nvGrpSpPr>
            <p:grpSpPr bwMode="auto">
              <a:xfrm>
                <a:off x="1709" y="3008"/>
                <a:ext cx="507" cy="234"/>
                <a:chOff x="1740" y="2642"/>
                <a:chExt cx="752" cy="327"/>
              </a:xfrm>
            </p:grpSpPr>
            <p:sp>
              <p:nvSpPr>
                <p:cNvPr id="44193" name="Freeform 877">
                  <a:extLst>
                    <a:ext uri="{FF2B5EF4-FFF2-40B4-BE49-F238E27FC236}">
                      <a16:creationId xmlns:a16="http://schemas.microsoft.com/office/drawing/2014/main" id="{66B9A18A-87AB-4F9C-9A75-755F681B787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94" name="Freeform 878">
                  <a:extLst>
                    <a:ext uri="{FF2B5EF4-FFF2-40B4-BE49-F238E27FC236}">
                      <a16:creationId xmlns:a16="http://schemas.microsoft.com/office/drawing/2014/main" id="{3460A9DE-9D05-414E-A15E-9CD2F0CA285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95" name="Freeform 879">
                  <a:extLst>
                    <a:ext uri="{FF2B5EF4-FFF2-40B4-BE49-F238E27FC236}">
                      <a16:creationId xmlns:a16="http://schemas.microsoft.com/office/drawing/2014/main" id="{0D04A42E-C5B9-49FC-9E23-C9B943880E9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96" name="Freeform 880">
                  <a:extLst>
                    <a:ext uri="{FF2B5EF4-FFF2-40B4-BE49-F238E27FC236}">
                      <a16:creationId xmlns:a16="http://schemas.microsoft.com/office/drawing/2014/main" id="{0A067A26-D10C-41A6-B81D-C055A5B9DC03}"/>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97" name="Freeform 881">
                  <a:extLst>
                    <a:ext uri="{FF2B5EF4-FFF2-40B4-BE49-F238E27FC236}">
                      <a16:creationId xmlns:a16="http://schemas.microsoft.com/office/drawing/2014/main" id="{7A03FF67-CC8C-4F2D-A15F-85D2BD72087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98" name="Freeform 882">
                  <a:extLst>
                    <a:ext uri="{FF2B5EF4-FFF2-40B4-BE49-F238E27FC236}">
                      <a16:creationId xmlns:a16="http://schemas.microsoft.com/office/drawing/2014/main" id="{175FA544-DAF0-4575-A98E-9C521A9009B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44187" name="Freeform 883">
                <a:extLst>
                  <a:ext uri="{FF2B5EF4-FFF2-40B4-BE49-F238E27FC236}">
                    <a16:creationId xmlns:a16="http://schemas.microsoft.com/office/drawing/2014/main" id="{6EB6CAC7-3803-4A81-9F6A-DDB2A3863D1B}"/>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88" name="Freeform 884">
                <a:extLst>
                  <a:ext uri="{FF2B5EF4-FFF2-40B4-BE49-F238E27FC236}">
                    <a16:creationId xmlns:a16="http://schemas.microsoft.com/office/drawing/2014/main" id="{01B6A65A-1C46-4915-B3E4-2A8556BC9111}"/>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89" name="Freeform 885">
                <a:extLst>
                  <a:ext uri="{FF2B5EF4-FFF2-40B4-BE49-F238E27FC236}">
                    <a16:creationId xmlns:a16="http://schemas.microsoft.com/office/drawing/2014/main" id="{91C89B1E-F832-4AEE-B69D-CA132E2AC07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90" name="Freeform 886">
                <a:extLst>
                  <a:ext uri="{FF2B5EF4-FFF2-40B4-BE49-F238E27FC236}">
                    <a16:creationId xmlns:a16="http://schemas.microsoft.com/office/drawing/2014/main" id="{CBA60FD8-E04A-4552-8DCA-521068F3E9B5}"/>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91" name="Freeform 887">
                <a:extLst>
                  <a:ext uri="{FF2B5EF4-FFF2-40B4-BE49-F238E27FC236}">
                    <a16:creationId xmlns:a16="http://schemas.microsoft.com/office/drawing/2014/main" id="{869F8783-0E4C-4D4C-AC34-16E6A04DBFD0}"/>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92" name="Freeform 888">
                <a:extLst>
                  <a:ext uri="{FF2B5EF4-FFF2-40B4-BE49-F238E27FC236}">
                    <a16:creationId xmlns:a16="http://schemas.microsoft.com/office/drawing/2014/main" id="{2E218A40-CA12-4F04-ACC6-68029C8F865F}"/>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nvGrpSpPr>
            <p:cNvPr id="44101" name="Group 889">
              <a:extLst>
                <a:ext uri="{FF2B5EF4-FFF2-40B4-BE49-F238E27FC236}">
                  <a16:creationId xmlns:a16="http://schemas.microsoft.com/office/drawing/2014/main" id="{C4EC0956-BDB4-4F0E-982D-4FCC44764BB9}"/>
                </a:ext>
              </a:extLst>
            </p:cNvPr>
            <p:cNvGrpSpPr>
              <a:grpSpLocks/>
            </p:cNvGrpSpPr>
            <p:nvPr/>
          </p:nvGrpSpPr>
          <p:grpSpPr bwMode="auto">
            <a:xfrm>
              <a:off x="4329" y="3456"/>
              <a:ext cx="299" cy="257"/>
              <a:chOff x="877" y="1008"/>
              <a:chExt cx="2747" cy="2591"/>
            </a:xfrm>
          </p:grpSpPr>
          <p:pic>
            <p:nvPicPr>
              <p:cNvPr id="44153" name="Picture 890" descr="antenna_stylized">
                <a:extLst>
                  <a:ext uri="{FF2B5EF4-FFF2-40B4-BE49-F238E27FC236}">
                    <a16:creationId xmlns:a16="http://schemas.microsoft.com/office/drawing/2014/main" id="{7787E6A6-1C4B-4719-BF1B-A5496460A66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154" name="Picture 891" descr="laptop_keyboard">
                <a:extLst>
                  <a:ext uri="{FF2B5EF4-FFF2-40B4-BE49-F238E27FC236}">
                    <a16:creationId xmlns:a16="http://schemas.microsoft.com/office/drawing/2014/main" id="{D940511B-440B-487E-98FE-F46F4F8266A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55" name="Freeform 892">
                <a:extLst>
                  <a:ext uri="{FF2B5EF4-FFF2-40B4-BE49-F238E27FC236}">
                    <a16:creationId xmlns:a16="http://schemas.microsoft.com/office/drawing/2014/main" id="{0049F448-A57F-4108-BC8C-0278A584FD55}"/>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E"/>
              </a:p>
            </p:txBody>
          </p:sp>
          <p:pic>
            <p:nvPicPr>
              <p:cNvPr id="44156" name="Picture 893" descr="screen">
                <a:extLst>
                  <a:ext uri="{FF2B5EF4-FFF2-40B4-BE49-F238E27FC236}">
                    <a16:creationId xmlns:a16="http://schemas.microsoft.com/office/drawing/2014/main" id="{B3328718-FC72-48D1-B5FE-03A52D3E95B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57" name="Freeform 894">
                <a:extLst>
                  <a:ext uri="{FF2B5EF4-FFF2-40B4-BE49-F238E27FC236}">
                    <a16:creationId xmlns:a16="http://schemas.microsoft.com/office/drawing/2014/main" id="{CC2B6BD6-774A-408B-BEA2-C2BF084560D3}"/>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58" name="Freeform 895">
                <a:extLst>
                  <a:ext uri="{FF2B5EF4-FFF2-40B4-BE49-F238E27FC236}">
                    <a16:creationId xmlns:a16="http://schemas.microsoft.com/office/drawing/2014/main" id="{433BCD5D-976E-4322-BB8C-DE52A952714C}"/>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59" name="Freeform 896">
                <a:extLst>
                  <a:ext uri="{FF2B5EF4-FFF2-40B4-BE49-F238E27FC236}">
                    <a16:creationId xmlns:a16="http://schemas.microsoft.com/office/drawing/2014/main" id="{5F8DBA6E-97C2-44FC-9326-A4FD1DAF841E}"/>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60" name="Freeform 897">
                <a:extLst>
                  <a:ext uri="{FF2B5EF4-FFF2-40B4-BE49-F238E27FC236}">
                    <a16:creationId xmlns:a16="http://schemas.microsoft.com/office/drawing/2014/main" id="{C93240B4-A666-4D79-93FE-DE264312EFBB}"/>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61" name="Freeform 898">
                <a:extLst>
                  <a:ext uri="{FF2B5EF4-FFF2-40B4-BE49-F238E27FC236}">
                    <a16:creationId xmlns:a16="http://schemas.microsoft.com/office/drawing/2014/main" id="{87C70F7A-659C-47BA-807F-F97D02AF5DE3}"/>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62" name="Freeform 899">
                <a:extLst>
                  <a:ext uri="{FF2B5EF4-FFF2-40B4-BE49-F238E27FC236}">
                    <a16:creationId xmlns:a16="http://schemas.microsoft.com/office/drawing/2014/main" id="{E4E7AC9E-4322-4B91-A3E7-02B8FC7BE361}"/>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4163" name="Group 900">
                <a:extLst>
                  <a:ext uri="{FF2B5EF4-FFF2-40B4-BE49-F238E27FC236}">
                    <a16:creationId xmlns:a16="http://schemas.microsoft.com/office/drawing/2014/main" id="{56DDEC43-EA2B-45C7-8C86-F4E2BFF591BB}"/>
                  </a:ext>
                </a:extLst>
              </p:cNvPr>
              <p:cNvGrpSpPr>
                <a:grpSpLocks/>
              </p:cNvGrpSpPr>
              <p:nvPr/>
            </p:nvGrpSpPr>
            <p:grpSpPr bwMode="auto">
              <a:xfrm>
                <a:off x="1709" y="3008"/>
                <a:ext cx="507" cy="234"/>
                <a:chOff x="1740" y="2642"/>
                <a:chExt cx="752" cy="327"/>
              </a:xfrm>
            </p:grpSpPr>
            <p:sp>
              <p:nvSpPr>
                <p:cNvPr id="44170" name="Freeform 901">
                  <a:extLst>
                    <a:ext uri="{FF2B5EF4-FFF2-40B4-BE49-F238E27FC236}">
                      <a16:creationId xmlns:a16="http://schemas.microsoft.com/office/drawing/2014/main" id="{2730EC0E-6ECA-4800-BE7D-2E40C13DBBF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71" name="Freeform 902">
                  <a:extLst>
                    <a:ext uri="{FF2B5EF4-FFF2-40B4-BE49-F238E27FC236}">
                      <a16:creationId xmlns:a16="http://schemas.microsoft.com/office/drawing/2014/main" id="{EE8BFFFD-C3F6-41A2-B37B-FE39F8476A7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72" name="Freeform 903">
                  <a:extLst>
                    <a:ext uri="{FF2B5EF4-FFF2-40B4-BE49-F238E27FC236}">
                      <a16:creationId xmlns:a16="http://schemas.microsoft.com/office/drawing/2014/main" id="{E660623C-0201-4A90-B7E9-3DC22E98FA5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73" name="Freeform 904">
                  <a:extLst>
                    <a:ext uri="{FF2B5EF4-FFF2-40B4-BE49-F238E27FC236}">
                      <a16:creationId xmlns:a16="http://schemas.microsoft.com/office/drawing/2014/main" id="{BA00E873-A457-4B5E-88D9-B50A8B1280A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74" name="Freeform 905">
                  <a:extLst>
                    <a:ext uri="{FF2B5EF4-FFF2-40B4-BE49-F238E27FC236}">
                      <a16:creationId xmlns:a16="http://schemas.microsoft.com/office/drawing/2014/main" id="{7BA01FF6-F988-4545-8A65-C80DCAEB8E4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75" name="Freeform 906">
                  <a:extLst>
                    <a:ext uri="{FF2B5EF4-FFF2-40B4-BE49-F238E27FC236}">
                      <a16:creationId xmlns:a16="http://schemas.microsoft.com/office/drawing/2014/main" id="{310629EE-1066-47D4-9FA6-53B4B50D292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44164" name="Freeform 907">
                <a:extLst>
                  <a:ext uri="{FF2B5EF4-FFF2-40B4-BE49-F238E27FC236}">
                    <a16:creationId xmlns:a16="http://schemas.microsoft.com/office/drawing/2014/main" id="{0F2D29CA-419B-407F-BFD7-788E29DFF58E}"/>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65" name="Freeform 908">
                <a:extLst>
                  <a:ext uri="{FF2B5EF4-FFF2-40B4-BE49-F238E27FC236}">
                    <a16:creationId xmlns:a16="http://schemas.microsoft.com/office/drawing/2014/main" id="{163512D8-91C9-446F-A28A-7B9EBC1F1EDE}"/>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66" name="Freeform 909">
                <a:extLst>
                  <a:ext uri="{FF2B5EF4-FFF2-40B4-BE49-F238E27FC236}">
                    <a16:creationId xmlns:a16="http://schemas.microsoft.com/office/drawing/2014/main" id="{851340DB-AAAF-4DA9-B127-FB6CFFF68F1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67" name="Freeform 910">
                <a:extLst>
                  <a:ext uri="{FF2B5EF4-FFF2-40B4-BE49-F238E27FC236}">
                    <a16:creationId xmlns:a16="http://schemas.microsoft.com/office/drawing/2014/main" id="{A158B850-6F6A-409B-BEC3-360672F8DEFA}"/>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68" name="Freeform 911">
                <a:extLst>
                  <a:ext uri="{FF2B5EF4-FFF2-40B4-BE49-F238E27FC236}">
                    <a16:creationId xmlns:a16="http://schemas.microsoft.com/office/drawing/2014/main" id="{EA6AEB12-8444-4BCB-8385-1807BFAE5461}"/>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69" name="Freeform 912">
                <a:extLst>
                  <a:ext uri="{FF2B5EF4-FFF2-40B4-BE49-F238E27FC236}">
                    <a16:creationId xmlns:a16="http://schemas.microsoft.com/office/drawing/2014/main" id="{1DFA5BFF-0BCE-4C38-BA8D-0D62B0EC54F2}"/>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nvGrpSpPr>
            <p:cNvPr id="44102" name="Group 913">
              <a:extLst>
                <a:ext uri="{FF2B5EF4-FFF2-40B4-BE49-F238E27FC236}">
                  <a16:creationId xmlns:a16="http://schemas.microsoft.com/office/drawing/2014/main" id="{3425CB8E-80AE-4ABA-A210-2981E424313A}"/>
                </a:ext>
              </a:extLst>
            </p:cNvPr>
            <p:cNvGrpSpPr>
              <a:grpSpLocks/>
            </p:cNvGrpSpPr>
            <p:nvPr/>
          </p:nvGrpSpPr>
          <p:grpSpPr bwMode="auto">
            <a:xfrm>
              <a:off x="3503" y="1916"/>
              <a:ext cx="280" cy="257"/>
              <a:chOff x="877" y="1008"/>
              <a:chExt cx="2747" cy="2591"/>
            </a:xfrm>
          </p:grpSpPr>
          <p:pic>
            <p:nvPicPr>
              <p:cNvPr id="44130" name="Picture 914" descr="antenna_stylized">
                <a:extLst>
                  <a:ext uri="{FF2B5EF4-FFF2-40B4-BE49-F238E27FC236}">
                    <a16:creationId xmlns:a16="http://schemas.microsoft.com/office/drawing/2014/main" id="{F33401A1-60DC-4AC8-8CA7-FEC3C0D0DA3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131" name="Picture 915" descr="laptop_keyboard">
                <a:extLst>
                  <a:ext uri="{FF2B5EF4-FFF2-40B4-BE49-F238E27FC236}">
                    <a16:creationId xmlns:a16="http://schemas.microsoft.com/office/drawing/2014/main" id="{4ABBB4B8-50CE-4C20-B664-3017898B32C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32" name="Freeform 916">
                <a:extLst>
                  <a:ext uri="{FF2B5EF4-FFF2-40B4-BE49-F238E27FC236}">
                    <a16:creationId xmlns:a16="http://schemas.microsoft.com/office/drawing/2014/main" id="{8F4D246A-2505-4664-A648-DCA9EED5BD7D}"/>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E"/>
              </a:p>
            </p:txBody>
          </p:sp>
          <p:pic>
            <p:nvPicPr>
              <p:cNvPr id="44133" name="Picture 917" descr="screen">
                <a:extLst>
                  <a:ext uri="{FF2B5EF4-FFF2-40B4-BE49-F238E27FC236}">
                    <a16:creationId xmlns:a16="http://schemas.microsoft.com/office/drawing/2014/main" id="{27C76F76-8D5A-4395-957C-FC9712DA160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34" name="Freeform 918">
                <a:extLst>
                  <a:ext uri="{FF2B5EF4-FFF2-40B4-BE49-F238E27FC236}">
                    <a16:creationId xmlns:a16="http://schemas.microsoft.com/office/drawing/2014/main" id="{B5A6AFFD-01DF-4F9D-B803-CDBEC9EF9E08}"/>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35" name="Freeform 919">
                <a:extLst>
                  <a:ext uri="{FF2B5EF4-FFF2-40B4-BE49-F238E27FC236}">
                    <a16:creationId xmlns:a16="http://schemas.microsoft.com/office/drawing/2014/main" id="{85CA2BD0-8DFD-46BE-A1CB-8207A48FB91C}"/>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36" name="Freeform 920">
                <a:extLst>
                  <a:ext uri="{FF2B5EF4-FFF2-40B4-BE49-F238E27FC236}">
                    <a16:creationId xmlns:a16="http://schemas.microsoft.com/office/drawing/2014/main" id="{B863FD3C-CEA3-4B56-A190-0F9A355D879E}"/>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37" name="Freeform 921">
                <a:extLst>
                  <a:ext uri="{FF2B5EF4-FFF2-40B4-BE49-F238E27FC236}">
                    <a16:creationId xmlns:a16="http://schemas.microsoft.com/office/drawing/2014/main" id="{314C4DDC-F5B1-477F-9F49-B74C63367C44}"/>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38" name="Freeform 922">
                <a:extLst>
                  <a:ext uri="{FF2B5EF4-FFF2-40B4-BE49-F238E27FC236}">
                    <a16:creationId xmlns:a16="http://schemas.microsoft.com/office/drawing/2014/main" id="{5D52F099-2F01-4CE1-81B8-9B1FBDB51FAC}"/>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39" name="Freeform 923">
                <a:extLst>
                  <a:ext uri="{FF2B5EF4-FFF2-40B4-BE49-F238E27FC236}">
                    <a16:creationId xmlns:a16="http://schemas.microsoft.com/office/drawing/2014/main" id="{01F5CAF9-40EC-4F32-9421-04646B3A451C}"/>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4140" name="Group 924">
                <a:extLst>
                  <a:ext uri="{FF2B5EF4-FFF2-40B4-BE49-F238E27FC236}">
                    <a16:creationId xmlns:a16="http://schemas.microsoft.com/office/drawing/2014/main" id="{D3C1EED8-B564-42FB-9CC6-85B81AAC6DEA}"/>
                  </a:ext>
                </a:extLst>
              </p:cNvPr>
              <p:cNvGrpSpPr>
                <a:grpSpLocks/>
              </p:cNvGrpSpPr>
              <p:nvPr/>
            </p:nvGrpSpPr>
            <p:grpSpPr bwMode="auto">
              <a:xfrm>
                <a:off x="1709" y="3008"/>
                <a:ext cx="507" cy="234"/>
                <a:chOff x="1740" y="2642"/>
                <a:chExt cx="752" cy="327"/>
              </a:xfrm>
            </p:grpSpPr>
            <p:sp>
              <p:nvSpPr>
                <p:cNvPr id="44147" name="Freeform 925">
                  <a:extLst>
                    <a:ext uri="{FF2B5EF4-FFF2-40B4-BE49-F238E27FC236}">
                      <a16:creationId xmlns:a16="http://schemas.microsoft.com/office/drawing/2014/main" id="{1F717131-5066-417B-A21E-4EAC3A93E47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48" name="Freeform 926">
                  <a:extLst>
                    <a:ext uri="{FF2B5EF4-FFF2-40B4-BE49-F238E27FC236}">
                      <a16:creationId xmlns:a16="http://schemas.microsoft.com/office/drawing/2014/main" id="{6525C247-282E-4C4C-92D6-D7EB4B7F5F22}"/>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49" name="Freeform 927">
                  <a:extLst>
                    <a:ext uri="{FF2B5EF4-FFF2-40B4-BE49-F238E27FC236}">
                      <a16:creationId xmlns:a16="http://schemas.microsoft.com/office/drawing/2014/main" id="{975689F9-CF0A-4395-BD8F-37972C13962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50" name="Freeform 928">
                  <a:extLst>
                    <a:ext uri="{FF2B5EF4-FFF2-40B4-BE49-F238E27FC236}">
                      <a16:creationId xmlns:a16="http://schemas.microsoft.com/office/drawing/2014/main" id="{A5CBAB9A-B741-46C1-B438-CDB07146C00E}"/>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51" name="Freeform 929">
                  <a:extLst>
                    <a:ext uri="{FF2B5EF4-FFF2-40B4-BE49-F238E27FC236}">
                      <a16:creationId xmlns:a16="http://schemas.microsoft.com/office/drawing/2014/main" id="{EB246D4D-40C9-4EF7-990C-808D55CBEF6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52" name="Freeform 930">
                  <a:extLst>
                    <a:ext uri="{FF2B5EF4-FFF2-40B4-BE49-F238E27FC236}">
                      <a16:creationId xmlns:a16="http://schemas.microsoft.com/office/drawing/2014/main" id="{0C654CCF-0B79-435C-81ED-6276AB6D46D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44141" name="Freeform 931">
                <a:extLst>
                  <a:ext uri="{FF2B5EF4-FFF2-40B4-BE49-F238E27FC236}">
                    <a16:creationId xmlns:a16="http://schemas.microsoft.com/office/drawing/2014/main" id="{53B5C216-AA97-4463-9636-1E7DFE7D51DC}"/>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42" name="Freeform 932">
                <a:extLst>
                  <a:ext uri="{FF2B5EF4-FFF2-40B4-BE49-F238E27FC236}">
                    <a16:creationId xmlns:a16="http://schemas.microsoft.com/office/drawing/2014/main" id="{B5FEE3E0-73C5-41FC-BC03-1DB6D6D38D83}"/>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43" name="Freeform 933">
                <a:extLst>
                  <a:ext uri="{FF2B5EF4-FFF2-40B4-BE49-F238E27FC236}">
                    <a16:creationId xmlns:a16="http://schemas.microsoft.com/office/drawing/2014/main" id="{EBAB1B55-CAF6-4041-997E-C5C0860E545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44" name="Freeform 934">
                <a:extLst>
                  <a:ext uri="{FF2B5EF4-FFF2-40B4-BE49-F238E27FC236}">
                    <a16:creationId xmlns:a16="http://schemas.microsoft.com/office/drawing/2014/main" id="{52226A38-947B-4A3A-AEA9-089C9EA70636}"/>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45" name="Freeform 935">
                <a:extLst>
                  <a:ext uri="{FF2B5EF4-FFF2-40B4-BE49-F238E27FC236}">
                    <a16:creationId xmlns:a16="http://schemas.microsoft.com/office/drawing/2014/main" id="{30967B43-83DC-40EC-BCDE-56F5FA127525}"/>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46" name="Freeform 936">
                <a:extLst>
                  <a:ext uri="{FF2B5EF4-FFF2-40B4-BE49-F238E27FC236}">
                    <a16:creationId xmlns:a16="http://schemas.microsoft.com/office/drawing/2014/main" id="{0BE5C627-24EE-4813-B97E-990D68E5EEB0}"/>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nvGrpSpPr>
            <p:cNvPr id="44103" name="Group 937">
              <a:extLst>
                <a:ext uri="{FF2B5EF4-FFF2-40B4-BE49-F238E27FC236}">
                  <a16:creationId xmlns:a16="http://schemas.microsoft.com/office/drawing/2014/main" id="{DCD9822D-A74A-446D-8996-017182FBC1D2}"/>
                </a:ext>
              </a:extLst>
            </p:cNvPr>
            <p:cNvGrpSpPr>
              <a:grpSpLocks/>
            </p:cNvGrpSpPr>
            <p:nvPr/>
          </p:nvGrpSpPr>
          <p:grpSpPr bwMode="auto">
            <a:xfrm flipH="1">
              <a:off x="3742" y="2030"/>
              <a:ext cx="261" cy="235"/>
              <a:chOff x="2839" y="3501"/>
              <a:chExt cx="755" cy="803"/>
            </a:xfrm>
          </p:grpSpPr>
          <p:pic>
            <p:nvPicPr>
              <p:cNvPr id="44128" name="Picture 938" descr="desktop_computer_stylized_medium">
                <a:extLst>
                  <a:ext uri="{FF2B5EF4-FFF2-40B4-BE49-F238E27FC236}">
                    <a16:creationId xmlns:a16="http://schemas.microsoft.com/office/drawing/2014/main" id="{E270F206-F09E-4E56-9ECF-0DF57647DF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29" name="Freeform 939">
                <a:extLst>
                  <a:ext uri="{FF2B5EF4-FFF2-40B4-BE49-F238E27FC236}">
                    <a16:creationId xmlns:a16="http://schemas.microsoft.com/office/drawing/2014/main" id="{31E678D7-05CD-4891-A3CF-2312FE614C1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44104" name="Group 940">
              <a:extLst>
                <a:ext uri="{FF2B5EF4-FFF2-40B4-BE49-F238E27FC236}">
                  <a16:creationId xmlns:a16="http://schemas.microsoft.com/office/drawing/2014/main" id="{9273EC24-2A42-4CB4-A2EF-C0A315F438EC}"/>
                </a:ext>
              </a:extLst>
            </p:cNvPr>
            <p:cNvGrpSpPr>
              <a:grpSpLocks/>
            </p:cNvGrpSpPr>
            <p:nvPr/>
          </p:nvGrpSpPr>
          <p:grpSpPr bwMode="auto">
            <a:xfrm>
              <a:off x="4603" y="3416"/>
              <a:ext cx="299" cy="257"/>
              <a:chOff x="877" y="1008"/>
              <a:chExt cx="2747" cy="2591"/>
            </a:xfrm>
          </p:grpSpPr>
          <p:pic>
            <p:nvPicPr>
              <p:cNvPr id="44105" name="Picture 941" descr="antenna_stylized">
                <a:extLst>
                  <a:ext uri="{FF2B5EF4-FFF2-40B4-BE49-F238E27FC236}">
                    <a16:creationId xmlns:a16="http://schemas.microsoft.com/office/drawing/2014/main" id="{5C492D0B-FCC7-41AB-8BE6-60DDCED2B94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106" name="Picture 942" descr="laptop_keyboard">
                <a:extLst>
                  <a:ext uri="{FF2B5EF4-FFF2-40B4-BE49-F238E27FC236}">
                    <a16:creationId xmlns:a16="http://schemas.microsoft.com/office/drawing/2014/main" id="{36265FF4-CF25-4EDC-8450-351C169961D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07" name="Freeform 943">
                <a:extLst>
                  <a:ext uri="{FF2B5EF4-FFF2-40B4-BE49-F238E27FC236}">
                    <a16:creationId xmlns:a16="http://schemas.microsoft.com/office/drawing/2014/main" id="{A25A7F89-8265-477E-84DE-57137A166EE0}"/>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E"/>
              </a:p>
            </p:txBody>
          </p:sp>
          <p:pic>
            <p:nvPicPr>
              <p:cNvPr id="44108" name="Picture 944" descr="screen">
                <a:extLst>
                  <a:ext uri="{FF2B5EF4-FFF2-40B4-BE49-F238E27FC236}">
                    <a16:creationId xmlns:a16="http://schemas.microsoft.com/office/drawing/2014/main" id="{FC0B0311-9219-4E01-A666-509A69F6551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09" name="Freeform 945">
                <a:extLst>
                  <a:ext uri="{FF2B5EF4-FFF2-40B4-BE49-F238E27FC236}">
                    <a16:creationId xmlns:a16="http://schemas.microsoft.com/office/drawing/2014/main" id="{F9C0090D-723F-4A35-BD48-15D73AD6C1B0}"/>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10" name="Freeform 946">
                <a:extLst>
                  <a:ext uri="{FF2B5EF4-FFF2-40B4-BE49-F238E27FC236}">
                    <a16:creationId xmlns:a16="http://schemas.microsoft.com/office/drawing/2014/main" id="{7CC5A38F-0EDB-4DD2-980C-2DCAFDF1BB33}"/>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11" name="Freeform 947">
                <a:extLst>
                  <a:ext uri="{FF2B5EF4-FFF2-40B4-BE49-F238E27FC236}">
                    <a16:creationId xmlns:a16="http://schemas.microsoft.com/office/drawing/2014/main" id="{2974B86C-4A5D-4F96-AEA0-132AE646255D}"/>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12" name="Freeform 948">
                <a:extLst>
                  <a:ext uri="{FF2B5EF4-FFF2-40B4-BE49-F238E27FC236}">
                    <a16:creationId xmlns:a16="http://schemas.microsoft.com/office/drawing/2014/main" id="{AC9C43A0-BE2B-4EF5-973E-E13DC3D66268}"/>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13" name="Freeform 949">
                <a:extLst>
                  <a:ext uri="{FF2B5EF4-FFF2-40B4-BE49-F238E27FC236}">
                    <a16:creationId xmlns:a16="http://schemas.microsoft.com/office/drawing/2014/main" id="{C15A3F63-A147-4228-B4E0-A0B73E14F1A2}"/>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14" name="Freeform 950">
                <a:extLst>
                  <a:ext uri="{FF2B5EF4-FFF2-40B4-BE49-F238E27FC236}">
                    <a16:creationId xmlns:a16="http://schemas.microsoft.com/office/drawing/2014/main" id="{6AFCF2A6-5C19-4346-AEBA-68916196A6DA}"/>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4115" name="Group 951">
                <a:extLst>
                  <a:ext uri="{FF2B5EF4-FFF2-40B4-BE49-F238E27FC236}">
                    <a16:creationId xmlns:a16="http://schemas.microsoft.com/office/drawing/2014/main" id="{2EE64F34-1A78-475F-905B-37D8CC8B967F}"/>
                  </a:ext>
                </a:extLst>
              </p:cNvPr>
              <p:cNvGrpSpPr>
                <a:grpSpLocks/>
              </p:cNvGrpSpPr>
              <p:nvPr/>
            </p:nvGrpSpPr>
            <p:grpSpPr bwMode="auto">
              <a:xfrm>
                <a:off x="1709" y="3008"/>
                <a:ext cx="507" cy="234"/>
                <a:chOff x="1740" y="2642"/>
                <a:chExt cx="752" cy="327"/>
              </a:xfrm>
            </p:grpSpPr>
            <p:sp>
              <p:nvSpPr>
                <p:cNvPr id="44122" name="Freeform 952">
                  <a:extLst>
                    <a:ext uri="{FF2B5EF4-FFF2-40B4-BE49-F238E27FC236}">
                      <a16:creationId xmlns:a16="http://schemas.microsoft.com/office/drawing/2014/main" id="{8D3582DF-6FBC-4BF4-B9AE-BDCD0261AE0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23" name="Freeform 953">
                  <a:extLst>
                    <a:ext uri="{FF2B5EF4-FFF2-40B4-BE49-F238E27FC236}">
                      <a16:creationId xmlns:a16="http://schemas.microsoft.com/office/drawing/2014/main" id="{90D3A8E5-042A-40F1-AD5E-22D19F39AF3B}"/>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24" name="Freeform 954">
                  <a:extLst>
                    <a:ext uri="{FF2B5EF4-FFF2-40B4-BE49-F238E27FC236}">
                      <a16:creationId xmlns:a16="http://schemas.microsoft.com/office/drawing/2014/main" id="{058A840A-48AA-41F1-A52C-D65A5DB2030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25" name="Freeform 955">
                  <a:extLst>
                    <a:ext uri="{FF2B5EF4-FFF2-40B4-BE49-F238E27FC236}">
                      <a16:creationId xmlns:a16="http://schemas.microsoft.com/office/drawing/2014/main" id="{5A565179-8197-43F4-8B13-0C6D2A30FDF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26" name="Freeform 956">
                  <a:extLst>
                    <a:ext uri="{FF2B5EF4-FFF2-40B4-BE49-F238E27FC236}">
                      <a16:creationId xmlns:a16="http://schemas.microsoft.com/office/drawing/2014/main" id="{E22ABD1A-8F87-419D-9F6D-FCD09AD802B4}"/>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27" name="Freeform 957">
                  <a:extLst>
                    <a:ext uri="{FF2B5EF4-FFF2-40B4-BE49-F238E27FC236}">
                      <a16:creationId xmlns:a16="http://schemas.microsoft.com/office/drawing/2014/main" id="{995C33F2-57E4-4049-AF0A-EC2C64A6D6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44116" name="Freeform 958">
                <a:extLst>
                  <a:ext uri="{FF2B5EF4-FFF2-40B4-BE49-F238E27FC236}">
                    <a16:creationId xmlns:a16="http://schemas.microsoft.com/office/drawing/2014/main" id="{6D7852D3-0156-4649-AEBA-DB22A2BB6309}"/>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17" name="Freeform 959">
                <a:extLst>
                  <a:ext uri="{FF2B5EF4-FFF2-40B4-BE49-F238E27FC236}">
                    <a16:creationId xmlns:a16="http://schemas.microsoft.com/office/drawing/2014/main" id="{DB5B6137-1DE6-40AF-B751-F679BE3956D1}"/>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18" name="Freeform 960">
                <a:extLst>
                  <a:ext uri="{FF2B5EF4-FFF2-40B4-BE49-F238E27FC236}">
                    <a16:creationId xmlns:a16="http://schemas.microsoft.com/office/drawing/2014/main" id="{0F318F66-56E1-4C75-9F88-EA474A5877B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19" name="Freeform 961">
                <a:extLst>
                  <a:ext uri="{FF2B5EF4-FFF2-40B4-BE49-F238E27FC236}">
                    <a16:creationId xmlns:a16="http://schemas.microsoft.com/office/drawing/2014/main" id="{C5A05653-C815-4827-AF74-04057F95138B}"/>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20" name="Freeform 962">
                <a:extLst>
                  <a:ext uri="{FF2B5EF4-FFF2-40B4-BE49-F238E27FC236}">
                    <a16:creationId xmlns:a16="http://schemas.microsoft.com/office/drawing/2014/main" id="{62B04475-4874-4F83-8B59-994799067A7D}"/>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121" name="Freeform 963">
                <a:extLst>
                  <a:ext uri="{FF2B5EF4-FFF2-40B4-BE49-F238E27FC236}">
                    <a16:creationId xmlns:a16="http://schemas.microsoft.com/office/drawing/2014/main" id="{BED94192-BDB4-436B-BA6E-59BDDE02F756}"/>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sp>
        <p:nvSpPr>
          <p:cNvPr id="44036" name="Rectangle 4">
            <a:extLst>
              <a:ext uri="{FF2B5EF4-FFF2-40B4-BE49-F238E27FC236}">
                <a16:creationId xmlns:a16="http://schemas.microsoft.com/office/drawing/2014/main" id="{CA065A56-24E8-4F8B-A74D-E1B673B7B98B}"/>
              </a:ext>
            </a:extLst>
          </p:cNvPr>
          <p:cNvSpPr>
            <a:spLocks noGrp="1" noChangeArrowheads="1"/>
          </p:cNvSpPr>
          <p:nvPr>
            <p:ph type="title"/>
          </p:nvPr>
        </p:nvSpPr>
        <p:spPr>
          <a:xfrm>
            <a:off x="366713" y="184150"/>
            <a:ext cx="7772400" cy="852488"/>
          </a:xfrm>
        </p:spPr>
        <p:txBody>
          <a:bodyPr/>
          <a:lstStyle/>
          <a:p>
            <a:r>
              <a:rPr lang="en-US" altLang="en-US" b="1" dirty="0">
                <a:latin typeface="+mn-lt"/>
                <a:ea typeface="ＭＳ Ｐゴシック" panose="020B0600070205080204" pitchFamily="34" charset="-128"/>
              </a:rPr>
              <a:t>Client-server architecture</a:t>
            </a:r>
          </a:p>
        </p:txBody>
      </p:sp>
      <p:sp>
        <p:nvSpPr>
          <p:cNvPr id="44037" name="Rectangle 460">
            <a:extLst>
              <a:ext uri="{FF2B5EF4-FFF2-40B4-BE49-F238E27FC236}">
                <a16:creationId xmlns:a16="http://schemas.microsoft.com/office/drawing/2014/main" id="{694BA9BB-0618-4057-9F4F-D47D8880EAEC}"/>
              </a:ext>
            </a:extLst>
          </p:cNvPr>
          <p:cNvSpPr>
            <a:spLocks noGrp="1" noChangeArrowheads="1"/>
          </p:cNvSpPr>
          <p:nvPr>
            <p:ph type="body" sz="half" idx="2"/>
          </p:nvPr>
        </p:nvSpPr>
        <p:spPr>
          <a:xfrm>
            <a:off x="4752975" y="1416050"/>
            <a:ext cx="4143375" cy="4648200"/>
          </a:xfrm>
        </p:spPr>
        <p:txBody>
          <a:bodyPr>
            <a:normAutofit fontScale="92500"/>
          </a:bodyPr>
          <a:lstStyle/>
          <a:p>
            <a:pPr>
              <a:buFont typeface="Wingdings" panose="05000000000000000000" pitchFamily="2" charset="2"/>
              <a:buNone/>
            </a:pPr>
            <a:r>
              <a:rPr lang="en-US" altLang="en-US" dirty="0">
                <a:solidFill>
                  <a:schemeClr val="accent1">
                    <a:lumMod val="75000"/>
                  </a:schemeClr>
                </a:solidFill>
                <a:ea typeface="ＭＳ Ｐゴシック" panose="020B0600070205080204" pitchFamily="34" charset="-128"/>
              </a:rPr>
              <a:t>server: </a:t>
            </a:r>
          </a:p>
          <a:p>
            <a:r>
              <a:rPr lang="en-US" altLang="en-US" sz="2400" dirty="0">
                <a:ea typeface="ＭＳ Ｐゴシック" panose="020B0600070205080204" pitchFamily="34" charset="-128"/>
              </a:rPr>
              <a:t>always-on host</a:t>
            </a:r>
          </a:p>
          <a:p>
            <a:r>
              <a:rPr lang="en-US" altLang="en-US" sz="2400" dirty="0">
                <a:ea typeface="ＭＳ Ｐゴシック" panose="020B0600070205080204" pitchFamily="34" charset="-128"/>
              </a:rPr>
              <a:t>permanent IP address</a:t>
            </a:r>
          </a:p>
          <a:p>
            <a:r>
              <a:rPr lang="en-US" altLang="en-US" sz="2400" dirty="0">
                <a:ea typeface="ＭＳ Ｐゴシック" panose="020B0600070205080204" pitchFamily="34" charset="-128"/>
              </a:rPr>
              <a:t>data centers for scaling</a:t>
            </a:r>
          </a:p>
          <a:p>
            <a:pPr>
              <a:spcBef>
                <a:spcPct val="75000"/>
              </a:spcBef>
              <a:buFont typeface="Wingdings" panose="05000000000000000000" pitchFamily="2" charset="2"/>
              <a:buNone/>
            </a:pPr>
            <a:r>
              <a:rPr lang="en-US" altLang="en-US" dirty="0">
                <a:solidFill>
                  <a:schemeClr val="accent1">
                    <a:lumMod val="75000"/>
                  </a:schemeClr>
                </a:solidFill>
                <a:ea typeface="ＭＳ Ｐゴシック" panose="020B0600070205080204" pitchFamily="34" charset="-128"/>
              </a:rPr>
              <a:t>clients:</a:t>
            </a:r>
          </a:p>
          <a:p>
            <a:r>
              <a:rPr lang="en-US" altLang="en-US" sz="2400" dirty="0">
                <a:ea typeface="ＭＳ Ｐゴシック" panose="020B0600070205080204" pitchFamily="34" charset="-128"/>
              </a:rPr>
              <a:t>communicate with server</a:t>
            </a:r>
          </a:p>
          <a:p>
            <a:r>
              <a:rPr lang="en-US" altLang="en-US" sz="2400" dirty="0">
                <a:ea typeface="ＭＳ Ｐゴシック" panose="020B0600070205080204" pitchFamily="34" charset="-128"/>
              </a:rPr>
              <a:t>may be intermittently connected</a:t>
            </a:r>
          </a:p>
          <a:p>
            <a:r>
              <a:rPr lang="en-US" altLang="en-US" sz="2400" dirty="0">
                <a:ea typeface="ＭＳ Ｐゴシック" panose="020B0600070205080204" pitchFamily="34" charset="-128"/>
              </a:rPr>
              <a:t>may have dynamic IP addresses</a:t>
            </a:r>
          </a:p>
          <a:p>
            <a:r>
              <a:rPr lang="en-US" altLang="en-US" sz="2400" dirty="0">
                <a:ea typeface="ＭＳ Ｐゴシック" panose="020B0600070205080204" pitchFamily="34" charset="-128"/>
              </a:rPr>
              <a:t>do not communicate directly with each other</a:t>
            </a:r>
          </a:p>
        </p:txBody>
      </p:sp>
      <p:pic>
        <p:nvPicPr>
          <p:cNvPr id="44038" name="Picture 351" descr="underline_base">
            <a:extLst>
              <a:ext uri="{FF2B5EF4-FFF2-40B4-BE49-F238E27FC236}">
                <a16:creationId xmlns:a16="http://schemas.microsoft.com/office/drawing/2014/main" id="{7075A9B3-7B32-46C9-BFB7-8A414E3787B7}"/>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8300" y="842963"/>
            <a:ext cx="605790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Line 913">
            <a:extLst>
              <a:ext uri="{FF2B5EF4-FFF2-40B4-BE49-F238E27FC236}">
                <a16:creationId xmlns:a16="http://schemas.microsoft.com/office/drawing/2014/main" id="{4BB0ED49-1EB0-4094-9C69-9900CDB9E858}"/>
              </a:ext>
            </a:extLst>
          </p:cNvPr>
          <p:cNvSpPr>
            <a:spLocks noChangeShapeType="1"/>
          </p:cNvSpPr>
          <p:nvPr/>
        </p:nvSpPr>
        <p:spPr bwMode="auto">
          <a:xfrm>
            <a:off x="1249363" y="3235325"/>
            <a:ext cx="2006600" cy="1978025"/>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44040" name="Line 800">
            <a:extLst>
              <a:ext uri="{FF2B5EF4-FFF2-40B4-BE49-F238E27FC236}">
                <a16:creationId xmlns:a16="http://schemas.microsoft.com/office/drawing/2014/main" id="{2C936271-4C30-406C-8E86-D3E25D71FE9B}"/>
              </a:ext>
            </a:extLst>
          </p:cNvPr>
          <p:cNvSpPr>
            <a:spLocks noChangeShapeType="1"/>
          </p:cNvSpPr>
          <p:nvPr/>
        </p:nvSpPr>
        <p:spPr bwMode="auto">
          <a:xfrm>
            <a:off x="2211388" y="1844675"/>
            <a:ext cx="1481137" cy="3109913"/>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44041" name="Text Box 803">
            <a:extLst>
              <a:ext uri="{FF2B5EF4-FFF2-40B4-BE49-F238E27FC236}">
                <a16:creationId xmlns:a16="http://schemas.microsoft.com/office/drawing/2014/main" id="{F058CFE6-CA70-4818-B0E4-86E2ECA9AB0B}"/>
              </a:ext>
            </a:extLst>
          </p:cNvPr>
          <p:cNvSpPr txBox="1">
            <a:spLocks noChangeArrowheads="1"/>
          </p:cNvSpPr>
          <p:nvPr/>
        </p:nvSpPr>
        <p:spPr bwMode="auto">
          <a:xfrm>
            <a:off x="254000" y="4067175"/>
            <a:ext cx="155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dirty="0">
                <a:solidFill>
                  <a:schemeClr val="accent1">
                    <a:lumMod val="75000"/>
                  </a:schemeClr>
                </a:solidFill>
              </a:rPr>
              <a:t>client/server</a:t>
            </a:r>
          </a:p>
        </p:txBody>
      </p:sp>
      <p:sp>
        <p:nvSpPr>
          <p:cNvPr id="2" name="Slide Number Placeholder 1">
            <a:extLst>
              <a:ext uri="{FF2B5EF4-FFF2-40B4-BE49-F238E27FC236}">
                <a16:creationId xmlns:a16="http://schemas.microsoft.com/office/drawing/2014/main" id="{96B77D9D-90CC-4ADF-9688-9C4ADB926A75}"/>
              </a:ext>
            </a:extLst>
          </p:cNvPr>
          <p:cNvSpPr>
            <a:spLocks noGrp="1"/>
          </p:cNvSpPr>
          <p:nvPr>
            <p:ph type="sldNum" sz="quarter" idx="12"/>
          </p:nvPr>
        </p:nvSpPr>
        <p:spPr/>
        <p:txBody>
          <a:bodyPr/>
          <a:lstStyle/>
          <a:p>
            <a:r>
              <a:rPr lang="en-US" altLang="en-US"/>
              <a:t>2-</a:t>
            </a:r>
            <a:fld id="{C973106E-B779-4AEE-9867-01669E465BFF}" type="slidenum">
              <a:rPr lang="en-US" altLang="en-US" smtClean="0"/>
              <a:pPr/>
              <a:t>22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037">
                                            <p:txEl>
                                              <p:pRg st="1" end="1"/>
                                            </p:txEl>
                                          </p:spTgt>
                                        </p:tgtEl>
                                        <p:attrNameLst>
                                          <p:attrName>style.visibility</p:attrName>
                                        </p:attrNameLst>
                                      </p:cBhvr>
                                      <p:to>
                                        <p:strVal val="visible"/>
                                      </p:to>
                                    </p:set>
                                    <p:animEffect transition="in" filter="fade">
                                      <p:cBhvr>
                                        <p:cTn id="7" dur="1000"/>
                                        <p:tgtEl>
                                          <p:spTgt spid="44037">
                                            <p:txEl>
                                              <p:pRg st="1" end="1"/>
                                            </p:txEl>
                                          </p:spTgt>
                                        </p:tgtEl>
                                      </p:cBhvr>
                                    </p:animEffect>
                                    <p:anim calcmode="lin" valueType="num">
                                      <p:cBhvr>
                                        <p:cTn id="8" dur="1000" fill="hold"/>
                                        <p:tgtEl>
                                          <p:spTgt spid="4403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403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4037">
                                            <p:txEl>
                                              <p:pRg st="2" end="2"/>
                                            </p:txEl>
                                          </p:spTgt>
                                        </p:tgtEl>
                                        <p:attrNameLst>
                                          <p:attrName>style.visibility</p:attrName>
                                        </p:attrNameLst>
                                      </p:cBhvr>
                                      <p:to>
                                        <p:strVal val="visible"/>
                                      </p:to>
                                    </p:set>
                                    <p:animEffect transition="in" filter="fade">
                                      <p:cBhvr>
                                        <p:cTn id="12" dur="1000"/>
                                        <p:tgtEl>
                                          <p:spTgt spid="44037">
                                            <p:txEl>
                                              <p:pRg st="2" end="2"/>
                                            </p:txEl>
                                          </p:spTgt>
                                        </p:tgtEl>
                                      </p:cBhvr>
                                    </p:animEffect>
                                    <p:anim calcmode="lin" valueType="num">
                                      <p:cBhvr>
                                        <p:cTn id="13" dur="1000" fill="hold"/>
                                        <p:tgtEl>
                                          <p:spTgt spid="4403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403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4037">
                                            <p:txEl>
                                              <p:pRg st="3" end="3"/>
                                            </p:txEl>
                                          </p:spTgt>
                                        </p:tgtEl>
                                        <p:attrNameLst>
                                          <p:attrName>style.visibility</p:attrName>
                                        </p:attrNameLst>
                                      </p:cBhvr>
                                      <p:to>
                                        <p:strVal val="visible"/>
                                      </p:to>
                                    </p:set>
                                    <p:animEffect transition="in" filter="fade">
                                      <p:cBhvr>
                                        <p:cTn id="17" dur="1000"/>
                                        <p:tgtEl>
                                          <p:spTgt spid="44037">
                                            <p:txEl>
                                              <p:pRg st="3" end="3"/>
                                            </p:txEl>
                                          </p:spTgt>
                                        </p:tgtEl>
                                      </p:cBhvr>
                                    </p:animEffect>
                                    <p:anim calcmode="lin" valueType="num">
                                      <p:cBhvr>
                                        <p:cTn id="18" dur="1000" fill="hold"/>
                                        <p:tgtEl>
                                          <p:spTgt spid="4403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403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4037">
                                            <p:txEl>
                                              <p:pRg st="5" end="5"/>
                                            </p:txEl>
                                          </p:spTgt>
                                        </p:tgtEl>
                                        <p:attrNameLst>
                                          <p:attrName>style.visibility</p:attrName>
                                        </p:attrNameLst>
                                      </p:cBhvr>
                                      <p:to>
                                        <p:strVal val="visible"/>
                                      </p:to>
                                    </p:set>
                                    <p:animEffect transition="in" filter="fade">
                                      <p:cBhvr>
                                        <p:cTn id="24" dur="1000"/>
                                        <p:tgtEl>
                                          <p:spTgt spid="44037">
                                            <p:txEl>
                                              <p:pRg st="5" end="5"/>
                                            </p:txEl>
                                          </p:spTgt>
                                        </p:tgtEl>
                                      </p:cBhvr>
                                    </p:animEffect>
                                    <p:anim calcmode="lin" valueType="num">
                                      <p:cBhvr>
                                        <p:cTn id="25" dur="1000" fill="hold"/>
                                        <p:tgtEl>
                                          <p:spTgt spid="44037">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44037">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4037">
                                            <p:txEl>
                                              <p:pRg st="6" end="6"/>
                                            </p:txEl>
                                          </p:spTgt>
                                        </p:tgtEl>
                                        <p:attrNameLst>
                                          <p:attrName>style.visibility</p:attrName>
                                        </p:attrNameLst>
                                      </p:cBhvr>
                                      <p:to>
                                        <p:strVal val="visible"/>
                                      </p:to>
                                    </p:set>
                                    <p:animEffect transition="in" filter="fade">
                                      <p:cBhvr>
                                        <p:cTn id="29" dur="1000"/>
                                        <p:tgtEl>
                                          <p:spTgt spid="44037">
                                            <p:txEl>
                                              <p:pRg st="6" end="6"/>
                                            </p:txEl>
                                          </p:spTgt>
                                        </p:tgtEl>
                                      </p:cBhvr>
                                    </p:animEffect>
                                    <p:anim calcmode="lin" valueType="num">
                                      <p:cBhvr>
                                        <p:cTn id="30" dur="1000" fill="hold"/>
                                        <p:tgtEl>
                                          <p:spTgt spid="44037">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44037">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4037">
                                            <p:txEl>
                                              <p:pRg st="7" end="7"/>
                                            </p:txEl>
                                          </p:spTgt>
                                        </p:tgtEl>
                                        <p:attrNameLst>
                                          <p:attrName>style.visibility</p:attrName>
                                        </p:attrNameLst>
                                      </p:cBhvr>
                                      <p:to>
                                        <p:strVal val="visible"/>
                                      </p:to>
                                    </p:set>
                                    <p:animEffect transition="in" filter="fade">
                                      <p:cBhvr>
                                        <p:cTn id="34" dur="1000"/>
                                        <p:tgtEl>
                                          <p:spTgt spid="44037">
                                            <p:txEl>
                                              <p:pRg st="7" end="7"/>
                                            </p:txEl>
                                          </p:spTgt>
                                        </p:tgtEl>
                                      </p:cBhvr>
                                    </p:animEffect>
                                    <p:anim calcmode="lin" valueType="num">
                                      <p:cBhvr>
                                        <p:cTn id="35" dur="1000" fill="hold"/>
                                        <p:tgtEl>
                                          <p:spTgt spid="44037">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44037">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4037">
                                            <p:txEl>
                                              <p:pRg st="8" end="8"/>
                                            </p:txEl>
                                          </p:spTgt>
                                        </p:tgtEl>
                                        <p:attrNameLst>
                                          <p:attrName>style.visibility</p:attrName>
                                        </p:attrNameLst>
                                      </p:cBhvr>
                                      <p:to>
                                        <p:strVal val="visible"/>
                                      </p:to>
                                    </p:set>
                                    <p:animEffect transition="in" filter="fade">
                                      <p:cBhvr>
                                        <p:cTn id="39" dur="1000"/>
                                        <p:tgtEl>
                                          <p:spTgt spid="44037">
                                            <p:txEl>
                                              <p:pRg st="8" end="8"/>
                                            </p:txEl>
                                          </p:spTgt>
                                        </p:tgtEl>
                                      </p:cBhvr>
                                    </p:animEffect>
                                    <p:anim calcmode="lin" valueType="num">
                                      <p:cBhvr>
                                        <p:cTn id="40" dur="1000" fill="hold"/>
                                        <p:tgtEl>
                                          <p:spTgt spid="44037">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4403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3A06C-A61F-4F18-A761-4BA906E979D8}"/>
              </a:ext>
            </a:extLst>
          </p:cNvPr>
          <p:cNvSpPr>
            <a:spLocks noGrp="1"/>
          </p:cNvSpPr>
          <p:nvPr>
            <p:ph type="title"/>
          </p:nvPr>
        </p:nvSpPr>
        <p:spPr/>
        <p:txBody>
          <a:bodyPr/>
          <a:lstStyle/>
          <a:p>
            <a:r>
              <a:rPr lang="en-US" altLang="en-US" dirty="0"/>
              <a:t>Client Server</a:t>
            </a:r>
            <a:endParaRPr lang="en-IE" dirty="0"/>
          </a:p>
        </p:txBody>
      </p:sp>
      <p:graphicFrame>
        <p:nvGraphicFramePr>
          <p:cNvPr id="4" name="Object 2">
            <a:extLst>
              <a:ext uri="{FF2B5EF4-FFF2-40B4-BE49-F238E27FC236}">
                <a16:creationId xmlns:a16="http://schemas.microsoft.com/office/drawing/2014/main" id="{DFBFE486-9D03-4E71-955A-08422ADB644C}"/>
              </a:ext>
            </a:extLst>
          </p:cNvPr>
          <p:cNvGraphicFramePr>
            <a:graphicFrameLocks noChangeAspect="1"/>
          </p:cNvGraphicFramePr>
          <p:nvPr/>
        </p:nvGraphicFramePr>
        <p:xfrm>
          <a:off x="1066800" y="3124200"/>
          <a:ext cx="990600" cy="762000"/>
        </p:xfrm>
        <a:graphic>
          <a:graphicData uri="http://schemas.openxmlformats.org/presentationml/2006/ole">
            <mc:AlternateContent xmlns:mc="http://schemas.openxmlformats.org/markup-compatibility/2006">
              <mc:Choice xmlns:v="urn:schemas-microsoft-com:vml" Requires="v">
                <p:oleObj spid="_x0000_s1104" name="Clip" r:id="rId3" imgW="4183063" imgH="3216275" progId="MS_ClipArt_Gallery.2">
                  <p:embed/>
                </p:oleObj>
              </mc:Choice>
              <mc:Fallback>
                <p:oleObj name="Clip" r:id="rId3" imgW="4183063" imgH="3216275" progId="MS_ClipArt_Gallery.2">
                  <p:embed/>
                  <p:pic>
                    <p:nvPicPr>
                      <p:cNvPr id="2253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124200"/>
                        <a:ext cx="99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3">
            <a:extLst>
              <a:ext uri="{FF2B5EF4-FFF2-40B4-BE49-F238E27FC236}">
                <a16:creationId xmlns:a16="http://schemas.microsoft.com/office/drawing/2014/main" id="{BBEB1680-A3EF-468F-9DDB-41C157263EE7}"/>
              </a:ext>
            </a:extLst>
          </p:cNvPr>
          <p:cNvGraphicFramePr>
            <a:graphicFrameLocks noChangeAspect="1"/>
          </p:cNvGraphicFramePr>
          <p:nvPr/>
        </p:nvGraphicFramePr>
        <p:xfrm>
          <a:off x="3733800" y="2743200"/>
          <a:ext cx="1149350" cy="1608138"/>
        </p:xfrm>
        <a:graphic>
          <a:graphicData uri="http://schemas.openxmlformats.org/presentationml/2006/ole">
            <mc:AlternateContent xmlns:mc="http://schemas.openxmlformats.org/markup-compatibility/2006">
              <mc:Choice xmlns:v="urn:schemas-microsoft-com:vml" Requires="v">
                <p:oleObj spid="_x0000_s1105" name="Clip" r:id="rId5" imgW="2735263" imgH="3825875" progId="MS_ClipArt_Gallery.2">
                  <p:embed/>
                </p:oleObj>
              </mc:Choice>
              <mc:Fallback>
                <p:oleObj name="Clip" r:id="rId5" imgW="2735263" imgH="3825875" progId="MS_ClipArt_Gallery.2">
                  <p:embed/>
                  <p:pic>
                    <p:nvPicPr>
                      <p:cNvPr id="2253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743200"/>
                        <a:ext cx="1149350" cy="160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4">
            <a:extLst>
              <a:ext uri="{FF2B5EF4-FFF2-40B4-BE49-F238E27FC236}">
                <a16:creationId xmlns:a16="http://schemas.microsoft.com/office/drawing/2014/main" id="{1D9DBF8E-ED51-45A0-9072-A5ED4F4B27AD}"/>
              </a:ext>
            </a:extLst>
          </p:cNvPr>
          <p:cNvGrpSpPr>
            <a:grpSpLocks/>
          </p:cNvGrpSpPr>
          <p:nvPr/>
        </p:nvGrpSpPr>
        <p:grpSpPr bwMode="auto">
          <a:xfrm>
            <a:off x="685800" y="3200400"/>
            <a:ext cx="292100" cy="552450"/>
            <a:chOff x="283" y="1598"/>
            <a:chExt cx="184" cy="348"/>
          </a:xfrm>
        </p:grpSpPr>
        <p:sp>
          <p:nvSpPr>
            <p:cNvPr id="7" name="Freeform 5">
              <a:extLst>
                <a:ext uri="{FF2B5EF4-FFF2-40B4-BE49-F238E27FC236}">
                  <a16:creationId xmlns:a16="http://schemas.microsoft.com/office/drawing/2014/main" id="{300983CB-4393-4426-BCA2-9EFFE0057390}"/>
                </a:ext>
              </a:extLst>
            </p:cNvPr>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xtLst>
              <a:ext uri="{91240B29-F687-4F45-9708-019B960494DF}">
                <a14:hiddenLine xmlns:a14="http://schemas.microsoft.com/office/drawing/2010/main" w="25400" cap="rnd" cmpd="sng">
                  <a:solidFill>
                    <a:srgbClr val="000000"/>
                  </a:solidFill>
                  <a:prstDash val="solid"/>
                  <a:round/>
                  <a:headEnd type="none" w="med" len="med"/>
                  <a:tailEnd type="none" w="med" len="med"/>
                </a14:hiddenLine>
              </a:ext>
            </a:extLst>
          </p:spPr>
          <p:txBody>
            <a:bodyPr/>
            <a:lstStyle/>
            <a:p>
              <a:endParaRPr lang="en-IE"/>
            </a:p>
          </p:txBody>
        </p:sp>
        <p:sp>
          <p:nvSpPr>
            <p:cNvPr id="8" name="Freeform 6">
              <a:extLst>
                <a:ext uri="{FF2B5EF4-FFF2-40B4-BE49-F238E27FC236}">
                  <a16:creationId xmlns:a16="http://schemas.microsoft.com/office/drawing/2014/main" id="{DBF5EBE6-D4F8-4918-A277-D349955DFCB8}"/>
                </a:ext>
              </a:extLst>
            </p:cNvPr>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xtLst>
              <a:ext uri="{91240B29-F687-4F45-9708-019B960494DF}">
                <a14:hiddenLine xmlns:a14="http://schemas.microsoft.com/office/drawing/2010/main" w="25400" cap="rnd" cmpd="sng">
                  <a:solidFill>
                    <a:srgbClr val="000000"/>
                  </a:solidFill>
                  <a:prstDash val="solid"/>
                  <a:round/>
                  <a:headEnd type="none" w="med" len="med"/>
                  <a:tailEnd type="none" w="med" len="med"/>
                </a14:hiddenLine>
              </a:ext>
            </a:extLst>
          </p:spPr>
          <p:txBody>
            <a:bodyPr/>
            <a:lstStyle/>
            <a:p>
              <a:endParaRPr lang="en-IE"/>
            </a:p>
          </p:txBody>
        </p:sp>
        <p:sp>
          <p:nvSpPr>
            <p:cNvPr id="9" name="Rectangle 7">
              <a:extLst>
                <a:ext uri="{FF2B5EF4-FFF2-40B4-BE49-F238E27FC236}">
                  <a16:creationId xmlns:a16="http://schemas.microsoft.com/office/drawing/2014/main" id="{FBC831F7-A8AC-4058-8E9E-6C91A00AA20A}"/>
                </a:ext>
              </a:extLst>
            </p:cNvPr>
            <p:cNvSpPr>
              <a:spLocks noChangeArrowheads="1"/>
            </p:cNvSpPr>
            <p:nvPr/>
          </p:nvSpPr>
          <p:spPr bwMode="black">
            <a:xfrm>
              <a:off x="283" y="1885"/>
              <a:ext cx="5" cy="60"/>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IE" altLang="en-US" sz="2400"/>
            </a:p>
          </p:txBody>
        </p:sp>
        <p:sp>
          <p:nvSpPr>
            <p:cNvPr id="10" name="Rectangle 8">
              <a:extLst>
                <a:ext uri="{FF2B5EF4-FFF2-40B4-BE49-F238E27FC236}">
                  <a16:creationId xmlns:a16="http://schemas.microsoft.com/office/drawing/2014/main" id="{6379211A-229F-498B-ADC6-D293D274C0A1}"/>
                </a:ext>
              </a:extLst>
            </p:cNvPr>
            <p:cNvSpPr>
              <a:spLocks noChangeArrowheads="1"/>
            </p:cNvSpPr>
            <p:nvPr/>
          </p:nvSpPr>
          <p:spPr bwMode="black">
            <a:xfrm>
              <a:off x="379" y="1885"/>
              <a:ext cx="5" cy="60"/>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IE" altLang="en-US" sz="2400"/>
            </a:p>
          </p:txBody>
        </p:sp>
        <p:sp>
          <p:nvSpPr>
            <p:cNvPr id="11" name="Oval 9">
              <a:extLst>
                <a:ext uri="{FF2B5EF4-FFF2-40B4-BE49-F238E27FC236}">
                  <a16:creationId xmlns:a16="http://schemas.microsoft.com/office/drawing/2014/main" id="{F64389B4-3829-4CB9-8831-ACE03FFBC269}"/>
                </a:ext>
              </a:extLst>
            </p:cNvPr>
            <p:cNvSpPr>
              <a:spLocks noChangeArrowheads="1"/>
            </p:cNvSpPr>
            <p:nvPr/>
          </p:nvSpPr>
          <p:spPr bwMode="black">
            <a:xfrm>
              <a:off x="310" y="1598"/>
              <a:ext cx="74" cy="61"/>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IE" altLang="en-US" sz="2400"/>
            </a:p>
          </p:txBody>
        </p:sp>
      </p:grpSp>
      <p:graphicFrame>
        <p:nvGraphicFramePr>
          <p:cNvPr id="12" name="Object 4">
            <a:extLst>
              <a:ext uri="{FF2B5EF4-FFF2-40B4-BE49-F238E27FC236}">
                <a16:creationId xmlns:a16="http://schemas.microsoft.com/office/drawing/2014/main" id="{2C0D9F62-5081-4777-A4DA-84970528E2C5}"/>
              </a:ext>
            </a:extLst>
          </p:cNvPr>
          <p:cNvGraphicFramePr>
            <a:graphicFrameLocks noChangeAspect="1"/>
          </p:cNvGraphicFramePr>
          <p:nvPr/>
        </p:nvGraphicFramePr>
        <p:xfrm>
          <a:off x="6705600" y="3200400"/>
          <a:ext cx="990600" cy="762000"/>
        </p:xfrm>
        <a:graphic>
          <a:graphicData uri="http://schemas.openxmlformats.org/presentationml/2006/ole">
            <mc:AlternateContent xmlns:mc="http://schemas.openxmlformats.org/markup-compatibility/2006">
              <mc:Choice xmlns:v="urn:schemas-microsoft-com:vml" Requires="v">
                <p:oleObj spid="_x0000_s1106" name="Clip" r:id="rId7" imgW="4183063" imgH="3216275" progId="MS_ClipArt_Gallery.2">
                  <p:embed/>
                </p:oleObj>
              </mc:Choice>
              <mc:Fallback>
                <p:oleObj name="Clip" r:id="rId7" imgW="4183063" imgH="3216275" progId="MS_ClipArt_Gallery.2">
                  <p:embed/>
                  <p:pic>
                    <p:nvPicPr>
                      <p:cNvPr id="2253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200400"/>
                        <a:ext cx="99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11">
            <a:extLst>
              <a:ext uri="{FF2B5EF4-FFF2-40B4-BE49-F238E27FC236}">
                <a16:creationId xmlns:a16="http://schemas.microsoft.com/office/drawing/2014/main" id="{D4CBD3A6-22F4-47BC-BD9F-0EB84881F85E}"/>
              </a:ext>
            </a:extLst>
          </p:cNvPr>
          <p:cNvGrpSpPr>
            <a:grpSpLocks/>
          </p:cNvGrpSpPr>
          <p:nvPr/>
        </p:nvGrpSpPr>
        <p:grpSpPr bwMode="auto">
          <a:xfrm flipH="1">
            <a:off x="7772400" y="3276600"/>
            <a:ext cx="292100" cy="552450"/>
            <a:chOff x="283" y="1598"/>
            <a:chExt cx="184" cy="348"/>
          </a:xfrm>
        </p:grpSpPr>
        <p:sp>
          <p:nvSpPr>
            <p:cNvPr id="14" name="Freeform 12">
              <a:extLst>
                <a:ext uri="{FF2B5EF4-FFF2-40B4-BE49-F238E27FC236}">
                  <a16:creationId xmlns:a16="http://schemas.microsoft.com/office/drawing/2014/main" id="{D2DEF44B-B2C0-4F26-9032-20D85855A0DF}"/>
                </a:ext>
              </a:extLst>
            </p:cNvPr>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xtLst>
              <a:ext uri="{91240B29-F687-4F45-9708-019B960494DF}">
                <a14:hiddenLine xmlns:a14="http://schemas.microsoft.com/office/drawing/2010/main" w="25400" cap="rnd" cmpd="sng">
                  <a:solidFill>
                    <a:srgbClr val="000000"/>
                  </a:solidFill>
                  <a:prstDash val="solid"/>
                  <a:round/>
                  <a:headEnd type="none" w="med" len="med"/>
                  <a:tailEnd type="none" w="med" len="med"/>
                </a14:hiddenLine>
              </a:ext>
            </a:extLst>
          </p:spPr>
          <p:txBody>
            <a:bodyPr/>
            <a:lstStyle/>
            <a:p>
              <a:endParaRPr lang="en-IE"/>
            </a:p>
          </p:txBody>
        </p:sp>
        <p:sp>
          <p:nvSpPr>
            <p:cNvPr id="15" name="Freeform 13">
              <a:extLst>
                <a:ext uri="{FF2B5EF4-FFF2-40B4-BE49-F238E27FC236}">
                  <a16:creationId xmlns:a16="http://schemas.microsoft.com/office/drawing/2014/main" id="{4D620BEA-3480-44C2-B2D7-BCFF60C77735}"/>
                </a:ext>
              </a:extLst>
            </p:cNvPr>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xtLst>
              <a:ext uri="{91240B29-F687-4F45-9708-019B960494DF}">
                <a14:hiddenLine xmlns:a14="http://schemas.microsoft.com/office/drawing/2010/main" w="25400" cap="rnd" cmpd="sng">
                  <a:solidFill>
                    <a:srgbClr val="000000"/>
                  </a:solidFill>
                  <a:prstDash val="solid"/>
                  <a:round/>
                  <a:headEnd type="none" w="med" len="med"/>
                  <a:tailEnd type="none" w="med" len="med"/>
                </a14:hiddenLine>
              </a:ext>
            </a:extLst>
          </p:spPr>
          <p:txBody>
            <a:bodyPr/>
            <a:lstStyle/>
            <a:p>
              <a:endParaRPr lang="en-IE"/>
            </a:p>
          </p:txBody>
        </p:sp>
        <p:sp>
          <p:nvSpPr>
            <p:cNvPr id="16" name="Rectangle 14">
              <a:extLst>
                <a:ext uri="{FF2B5EF4-FFF2-40B4-BE49-F238E27FC236}">
                  <a16:creationId xmlns:a16="http://schemas.microsoft.com/office/drawing/2014/main" id="{39005C08-8957-4F60-9DAA-FA0481178A5E}"/>
                </a:ext>
              </a:extLst>
            </p:cNvPr>
            <p:cNvSpPr>
              <a:spLocks noChangeArrowheads="1"/>
            </p:cNvSpPr>
            <p:nvPr/>
          </p:nvSpPr>
          <p:spPr bwMode="black">
            <a:xfrm>
              <a:off x="283" y="1885"/>
              <a:ext cx="5" cy="60"/>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IE" altLang="en-US" sz="2400"/>
            </a:p>
          </p:txBody>
        </p:sp>
        <p:sp>
          <p:nvSpPr>
            <p:cNvPr id="17" name="Rectangle 15">
              <a:extLst>
                <a:ext uri="{FF2B5EF4-FFF2-40B4-BE49-F238E27FC236}">
                  <a16:creationId xmlns:a16="http://schemas.microsoft.com/office/drawing/2014/main" id="{31809066-2EA1-4DF7-B392-B6F2007ABD1A}"/>
                </a:ext>
              </a:extLst>
            </p:cNvPr>
            <p:cNvSpPr>
              <a:spLocks noChangeArrowheads="1"/>
            </p:cNvSpPr>
            <p:nvPr/>
          </p:nvSpPr>
          <p:spPr bwMode="black">
            <a:xfrm>
              <a:off x="379" y="1885"/>
              <a:ext cx="5" cy="60"/>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IE" altLang="en-US" sz="2400"/>
            </a:p>
          </p:txBody>
        </p:sp>
        <p:sp>
          <p:nvSpPr>
            <p:cNvPr id="18" name="Oval 16">
              <a:extLst>
                <a:ext uri="{FF2B5EF4-FFF2-40B4-BE49-F238E27FC236}">
                  <a16:creationId xmlns:a16="http://schemas.microsoft.com/office/drawing/2014/main" id="{F392F948-49FE-47A5-A48D-82C6132A3993}"/>
                </a:ext>
              </a:extLst>
            </p:cNvPr>
            <p:cNvSpPr>
              <a:spLocks noChangeArrowheads="1"/>
            </p:cNvSpPr>
            <p:nvPr/>
          </p:nvSpPr>
          <p:spPr bwMode="black">
            <a:xfrm>
              <a:off x="310" y="1598"/>
              <a:ext cx="74" cy="61"/>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IE" altLang="en-US" sz="2400"/>
            </a:p>
          </p:txBody>
        </p:sp>
      </p:grpSp>
      <p:sp>
        <p:nvSpPr>
          <p:cNvPr id="19" name="Text Box 17">
            <a:extLst>
              <a:ext uri="{FF2B5EF4-FFF2-40B4-BE49-F238E27FC236}">
                <a16:creationId xmlns:a16="http://schemas.microsoft.com/office/drawing/2014/main" id="{38ED9E91-3D54-4B93-B35B-91FB2F02969F}"/>
              </a:ext>
            </a:extLst>
          </p:cNvPr>
          <p:cNvSpPr txBox="1">
            <a:spLocks noChangeArrowheads="1"/>
          </p:cNvSpPr>
          <p:nvPr/>
        </p:nvSpPr>
        <p:spPr bwMode="auto">
          <a:xfrm>
            <a:off x="1203325" y="2605088"/>
            <a:ext cx="803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t>Client</a:t>
            </a:r>
          </a:p>
        </p:txBody>
      </p:sp>
      <p:sp>
        <p:nvSpPr>
          <p:cNvPr id="20" name="Text Box 18">
            <a:extLst>
              <a:ext uri="{FF2B5EF4-FFF2-40B4-BE49-F238E27FC236}">
                <a16:creationId xmlns:a16="http://schemas.microsoft.com/office/drawing/2014/main" id="{8DA2E8D2-90C7-47C7-8EA6-F0608E67335C}"/>
              </a:ext>
            </a:extLst>
          </p:cNvPr>
          <p:cNvSpPr txBox="1">
            <a:spLocks noChangeArrowheads="1"/>
          </p:cNvSpPr>
          <p:nvPr/>
        </p:nvSpPr>
        <p:spPr bwMode="auto">
          <a:xfrm>
            <a:off x="3810000" y="2286000"/>
            <a:ext cx="846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t>Server</a:t>
            </a:r>
          </a:p>
        </p:txBody>
      </p:sp>
      <p:sp>
        <p:nvSpPr>
          <p:cNvPr id="21" name="Text Box 19">
            <a:extLst>
              <a:ext uri="{FF2B5EF4-FFF2-40B4-BE49-F238E27FC236}">
                <a16:creationId xmlns:a16="http://schemas.microsoft.com/office/drawing/2014/main" id="{061744FD-6D7F-44BF-8F2D-CB602210BDA9}"/>
              </a:ext>
            </a:extLst>
          </p:cNvPr>
          <p:cNvSpPr txBox="1">
            <a:spLocks noChangeArrowheads="1"/>
          </p:cNvSpPr>
          <p:nvPr/>
        </p:nvSpPr>
        <p:spPr bwMode="auto">
          <a:xfrm>
            <a:off x="6858000" y="2667000"/>
            <a:ext cx="803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t>Client</a:t>
            </a:r>
          </a:p>
        </p:txBody>
      </p:sp>
      <p:sp>
        <p:nvSpPr>
          <p:cNvPr id="22" name="Line 20">
            <a:extLst>
              <a:ext uri="{FF2B5EF4-FFF2-40B4-BE49-F238E27FC236}">
                <a16:creationId xmlns:a16="http://schemas.microsoft.com/office/drawing/2014/main" id="{A01A39CD-A99E-44C6-BA5F-4A78B5332E6D}"/>
              </a:ext>
            </a:extLst>
          </p:cNvPr>
          <p:cNvSpPr>
            <a:spLocks noChangeShapeType="1"/>
          </p:cNvSpPr>
          <p:nvPr/>
        </p:nvSpPr>
        <p:spPr bwMode="auto">
          <a:xfrm>
            <a:off x="2057400" y="3429000"/>
            <a:ext cx="16002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3" name="Line 21">
            <a:extLst>
              <a:ext uri="{FF2B5EF4-FFF2-40B4-BE49-F238E27FC236}">
                <a16:creationId xmlns:a16="http://schemas.microsoft.com/office/drawing/2014/main" id="{05042445-6515-401E-941F-881E0D24D916}"/>
              </a:ext>
            </a:extLst>
          </p:cNvPr>
          <p:cNvSpPr>
            <a:spLocks noChangeShapeType="1"/>
          </p:cNvSpPr>
          <p:nvPr/>
        </p:nvSpPr>
        <p:spPr bwMode="auto">
          <a:xfrm>
            <a:off x="5029200" y="3429000"/>
            <a:ext cx="16002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4" name="Text Box 22">
            <a:extLst>
              <a:ext uri="{FF2B5EF4-FFF2-40B4-BE49-F238E27FC236}">
                <a16:creationId xmlns:a16="http://schemas.microsoft.com/office/drawing/2014/main" id="{617199F0-4DFB-48B0-9340-A85343C9BFA2}"/>
              </a:ext>
            </a:extLst>
          </p:cNvPr>
          <p:cNvSpPr txBox="1">
            <a:spLocks noChangeArrowheads="1"/>
          </p:cNvSpPr>
          <p:nvPr/>
        </p:nvSpPr>
        <p:spPr bwMode="auto">
          <a:xfrm>
            <a:off x="990600" y="4114800"/>
            <a:ext cx="2286000" cy="7143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000"/>
              <a:t>Email client sends message to server</a:t>
            </a:r>
          </a:p>
        </p:txBody>
      </p:sp>
      <p:sp>
        <p:nvSpPr>
          <p:cNvPr id="25" name="Text Box 23">
            <a:extLst>
              <a:ext uri="{FF2B5EF4-FFF2-40B4-BE49-F238E27FC236}">
                <a16:creationId xmlns:a16="http://schemas.microsoft.com/office/drawing/2014/main" id="{3CFFDF4E-8052-4B8C-8B40-6DCC6EC50886}"/>
              </a:ext>
            </a:extLst>
          </p:cNvPr>
          <p:cNvSpPr txBox="1">
            <a:spLocks noChangeArrowheads="1"/>
          </p:cNvSpPr>
          <p:nvPr/>
        </p:nvSpPr>
        <p:spPr bwMode="auto">
          <a:xfrm>
            <a:off x="3429000" y="4572000"/>
            <a:ext cx="2286000" cy="7143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000"/>
              <a:t>Message is stored on POP server</a:t>
            </a:r>
          </a:p>
        </p:txBody>
      </p:sp>
      <p:sp>
        <p:nvSpPr>
          <p:cNvPr id="26" name="Text Box 24">
            <a:extLst>
              <a:ext uri="{FF2B5EF4-FFF2-40B4-BE49-F238E27FC236}">
                <a16:creationId xmlns:a16="http://schemas.microsoft.com/office/drawing/2014/main" id="{4C0365DB-9BD6-4577-A490-0B89C35483D1}"/>
              </a:ext>
            </a:extLst>
          </p:cNvPr>
          <p:cNvSpPr txBox="1">
            <a:spLocks noChangeArrowheads="1"/>
          </p:cNvSpPr>
          <p:nvPr/>
        </p:nvSpPr>
        <p:spPr bwMode="auto">
          <a:xfrm>
            <a:off x="6096000" y="4114800"/>
            <a:ext cx="2286000" cy="13239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000"/>
              <a:t>Later, recipient’s email client retrieves message from  server</a:t>
            </a:r>
          </a:p>
        </p:txBody>
      </p:sp>
      <p:sp>
        <p:nvSpPr>
          <p:cNvPr id="3" name="Slide Number Placeholder 2">
            <a:extLst>
              <a:ext uri="{FF2B5EF4-FFF2-40B4-BE49-F238E27FC236}">
                <a16:creationId xmlns:a16="http://schemas.microsoft.com/office/drawing/2014/main" id="{73604FA6-9A98-4F35-8DDA-6D1970D9BE6C}"/>
              </a:ext>
            </a:extLst>
          </p:cNvPr>
          <p:cNvSpPr>
            <a:spLocks noGrp="1"/>
          </p:cNvSpPr>
          <p:nvPr>
            <p:ph type="sldNum" sz="quarter" idx="12"/>
          </p:nvPr>
        </p:nvSpPr>
        <p:spPr/>
        <p:txBody>
          <a:bodyPr/>
          <a:lstStyle/>
          <a:p>
            <a:fld id="{78DEB857-1BE7-4FEB-9EC5-B9393DF7AB64}" type="slidenum">
              <a:rPr lang="en-IE" smtClean="0"/>
              <a:t>23</a:t>
            </a:fld>
            <a:endParaRPr lang="en-IE"/>
          </a:p>
        </p:txBody>
      </p:sp>
    </p:spTree>
    <p:extLst>
      <p:ext uri="{BB962C8B-B14F-4D97-AF65-F5344CB8AC3E}">
        <p14:creationId xmlns:p14="http://schemas.microsoft.com/office/powerpoint/2010/main" val="854947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2757-0FF0-47F8-A95D-12E4CFDFB82E}"/>
              </a:ext>
            </a:extLst>
          </p:cNvPr>
          <p:cNvSpPr>
            <a:spLocks noGrp="1"/>
          </p:cNvSpPr>
          <p:nvPr>
            <p:ph type="title"/>
          </p:nvPr>
        </p:nvSpPr>
        <p:spPr/>
        <p:txBody>
          <a:bodyPr/>
          <a:lstStyle/>
          <a:p>
            <a:r>
              <a:rPr lang="en-US" altLang="en-US" dirty="0"/>
              <a:t>Web Access</a:t>
            </a:r>
            <a:endParaRPr lang="en-IE" dirty="0"/>
          </a:p>
        </p:txBody>
      </p:sp>
      <p:graphicFrame>
        <p:nvGraphicFramePr>
          <p:cNvPr id="4" name="Object 9">
            <a:extLst>
              <a:ext uri="{FF2B5EF4-FFF2-40B4-BE49-F238E27FC236}">
                <a16:creationId xmlns:a16="http://schemas.microsoft.com/office/drawing/2014/main" id="{6A3BC58A-0438-4D09-94DD-99A3792B9F1C}"/>
              </a:ext>
            </a:extLst>
          </p:cNvPr>
          <p:cNvGraphicFramePr>
            <a:graphicFrameLocks noChangeAspect="1"/>
          </p:cNvGraphicFramePr>
          <p:nvPr/>
        </p:nvGraphicFramePr>
        <p:xfrm>
          <a:off x="1692275" y="2636838"/>
          <a:ext cx="1322388" cy="1263650"/>
        </p:xfrm>
        <a:graphic>
          <a:graphicData uri="http://schemas.openxmlformats.org/presentationml/2006/ole">
            <mc:AlternateContent xmlns:mc="http://schemas.openxmlformats.org/markup-compatibility/2006">
              <mc:Choice xmlns:v="urn:schemas-microsoft-com:vml" Requires="v">
                <p:oleObj spid="_x0000_s3236" name="Clip" r:id="rId3" imgW="899247" imgH="861022" progId="MS_ClipArt_Gallery.2">
                  <p:embed/>
                </p:oleObj>
              </mc:Choice>
              <mc:Fallback>
                <p:oleObj name="Clip" r:id="rId3" imgW="899247" imgH="861022" progId="MS_ClipArt_Gallery.2">
                  <p:embed/>
                  <p:pic>
                    <p:nvPicPr>
                      <p:cNvPr id="24579"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636838"/>
                        <a:ext cx="1322388" cy="126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0">
            <a:extLst>
              <a:ext uri="{FF2B5EF4-FFF2-40B4-BE49-F238E27FC236}">
                <a16:creationId xmlns:a16="http://schemas.microsoft.com/office/drawing/2014/main" id="{58A67B98-7018-4AF5-A856-388814A6365D}"/>
              </a:ext>
            </a:extLst>
          </p:cNvPr>
          <p:cNvGraphicFramePr>
            <a:graphicFrameLocks noChangeAspect="1"/>
          </p:cNvGraphicFramePr>
          <p:nvPr/>
        </p:nvGraphicFramePr>
        <p:xfrm>
          <a:off x="930275" y="4846638"/>
          <a:ext cx="1501775" cy="1266825"/>
        </p:xfrm>
        <a:graphic>
          <a:graphicData uri="http://schemas.openxmlformats.org/presentationml/2006/ole">
            <mc:AlternateContent xmlns:mc="http://schemas.openxmlformats.org/markup-compatibility/2006">
              <mc:Choice xmlns:v="urn:schemas-microsoft-com:vml" Requires="v">
                <p:oleObj spid="_x0000_s3237" name="Clip" r:id="rId5" imgW="3543169" imgH="2979630" progId="MS_ClipArt_Gallery.2">
                  <p:embed/>
                </p:oleObj>
              </mc:Choice>
              <mc:Fallback>
                <p:oleObj name="Clip" r:id="rId5" imgW="3543169" imgH="2979630" progId="MS_ClipArt_Gallery.2">
                  <p:embed/>
                  <p:pic>
                    <p:nvPicPr>
                      <p:cNvPr id="2458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275" y="4846638"/>
                        <a:ext cx="1501775"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1">
            <a:extLst>
              <a:ext uri="{FF2B5EF4-FFF2-40B4-BE49-F238E27FC236}">
                <a16:creationId xmlns:a16="http://schemas.microsoft.com/office/drawing/2014/main" id="{19D44382-965C-496C-8037-47482ECA44C1}"/>
              </a:ext>
            </a:extLst>
          </p:cNvPr>
          <p:cNvGraphicFramePr>
            <a:graphicFrameLocks noChangeAspect="1"/>
          </p:cNvGraphicFramePr>
          <p:nvPr/>
        </p:nvGraphicFramePr>
        <p:xfrm>
          <a:off x="3140075" y="1874838"/>
          <a:ext cx="781050" cy="601662"/>
        </p:xfrm>
        <a:graphic>
          <a:graphicData uri="http://schemas.openxmlformats.org/presentationml/2006/ole">
            <mc:AlternateContent xmlns:mc="http://schemas.openxmlformats.org/markup-compatibility/2006">
              <mc:Choice xmlns:v="urn:schemas-microsoft-com:vml" Requires="v">
                <p:oleObj spid="_x0000_s3238" name="Clip" r:id="rId7" imgW="4183063" imgH="3216275" progId="MS_ClipArt_Gallery.2">
                  <p:embed/>
                </p:oleObj>
              </mc:Choice>
              <mc:Fallback>
                <p:oleObj name="Clip" r:id="rId7" imgW="4183063" imgH="3216275" progId="MS_ClipArt_Gallery.2">
                  <p:embed/>
                  <p:pic>
                    <p:nvPicPr>
                      <p:cNvPr id="24581"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0075" y="1874838"/>
                        <a:ext cx="781050"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2">
            <a:extLst>
              <a:ext uri="{FF2B5EF4-FFF2-40B4-BE49-F238E27FC236}">
                <a16:creationId xmlns:a16="http://schemas.microsoft.com/office/drawing/2014/main" id="{84F759CC-0438-457A-AF80-689AC76C8053}"/>
              </a:ext>
            </a:extLst>
          </p:cNvPr>
          <p:cNvGraphicFramePr>
            <a:graphicFrameLocks noChangeAspect="1"/>
          </p:cNvGraphicFramePr>
          <p:nvPr/>
        </p:nvGraphicFramePr>
        <p:xfrm>
          <a:off x="2378075" y="4389438"/>
          <a:ext cx="687388" cy="962025"/>
        </p:xfrm>
        <a:graphic>
          <a:graphicData uri="http://schemas.openxmlformats.org/presentationml/2006/ole">
            <mc:AlternateContent xmlns:mc="http://schemas.openxmlformats.org/markup-compatibility/2006">
              <mc:Choice xmlns:v="urn:schemas-microsoft-com:vml" Requires="v">
                <p:oleObj spid="_x0000_s3239" name="Clip" r:id="rId9" imgW="2735263" imgH="3825875" progId="MS_ClipArt_Gallery.2">
                  <p:embed/>
                </p:oleObj>
              </mc:Choice>
              <mc:Fallback>
                <p:oleObj name="Clip" r:id="rId9" imgW="2735263" imgH="3825875" progId="MS_ClipArt_Gallery.2">
                  <p:embed/>
                  <p:pic>
                    <p:nvPicPr>
                      <p:cNvPr id="24582"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8075" y="4389438"/>
                        <a:ext cx="687388"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6">
            <a:extLst>
              <a:ext uri="{FF2B5EF4-FFF2-40B4-BE49-F238E27FC236}">
                <a16:creationId xmlns:a16="http://schemas.microsoft.com/office/drawing/2014/main" id="{6E1DC2A5-7AF6-4471-B856-C5DDDD9133E3}"/>
              </a:ext>
            </a:extLst>
          </p:cNvPr>
          <p:cNvGrpSpPr>
            <a:grpSpLocks/>
          </p:cNvGrpSpPr>
          <p:nvPr/>
        </p:nvGrpSpPr>
        <p:grpSpPr bwMode="auto">
          <a:xfrm>
            <a:off x="2759075" y="1951038"/>
            <a:ext cx="230188" cy="434975"/>
            <a:chOff x="283" y="1598"/>
            <a:chExt cx="184" cy="348"/>
          </a:xfrm>
        </p:grpSpPr>
        <p:sp>
          <p:nvSpPr>
            <p:cNvPr id="9" name="Freeform 7">
              <a:extLst>
                <a:ext uri="{FF2B5EF4-FFF2-40B4-BE49-F238E27FC236}">
                  <a16:creationId xmlns:a16="http://schemas.microsoft.com/office/drawing/2014/main" id="{9FBBA38C-7740-40EF-84E1-9445A10D14D0}"/>
                </a:ext>
              </a:extLst>
            </p:cNvPr>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xtLst>
              <a:ext uri="{91240B29-F687-4F45-9708-019B960494DF}">
                <a14:hiddenLine xmlns:a14="http://schemas.microsoft.com/office/drawing/2010/main" w="25400" cap="rnd" cmpd="sng">
                  <a:solidFill>
                    <a:srgbClr val="000000"/>
                  </a:solidFill>
                  <a:prstDash val="solid"/>
                  <a:round/>
                  <a:headEnd type="none" w="med" len="med"/>
                  <a:tailEnd type="none" w="med" len="med"/>
                </a14:hiddenLine>
              </a:ext>
            </a:extLst>
          </p:spPr>
          <p:txBody>
            <a:bodyPr/>
            <a:lstStyle/>
            <a:p>
              <a:endParaRPr lang="en-IE"/>
            </a:p>
          </p:txBody>
        </p:sp>
        <p:sp>
          <p:nvSpPr>
            <p:cNvPr id="10" name="Freeform 8">
              <a:extLst>
                <a:ext uri="{FF2B5EF4-FFF2-40B4-BE49-F238E27FC236}">
                  <a16:creationId xmlns:a16="http://schemas.microsoft.com/office/drawing/2014/main" id="{8A53BF57-885E-4377-A73E-37C42BF7B107}"/>
                </a:ext>
              </a:extLst>
            </p:cNvPr>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xtLst>
              <a:ext uri="{91240B29-F687-4F45-9708-019B960494DF}">
                <a14:hiddenLine xmlns:a14="http://schemas.microsoft.com/office/drawing/2010/main" w="25400" cap="rnd" cmpd="sng">
                  <a:solidFill>
                    <a:srgbClr val="000000"/>
                  </a:solidFill>
                  <a:prstDash val="solid"/>
                  <a:round/>
                  <a:headEnd type="none" w="med" len="med"/>
                  <a:tailEnd type="none" w="med" len="med"/>
                </a14:hiddenLine>
              </a:ext>
            </a:extLst>
          </p:spPr>
          <p:txBody>
            <a:bodyPr/>
            <a:lstStyle/>
            <a:p>
              <a:endParaRPr lang="en-IE"/>
            </a:p>
          </p:txBody>
        </p:sp>
        <p:sp>
          <p:nvSpPr>
            <p:cNvPr id="11" name="Rectangle 9">
              <a:extLst>
                <a:ext uri="{FF2B5EF4-FFF2-40B4-BE49-F238E27FC236}">
                  <a16:creationId xmlns:a16="http://schemas.microsoft.com/office/drawing/2014/main" id="{DC73CB28-36AD-47A2-800A-C5BC5BEB740F}"/>
                </a:ext>
              </a:extLst>
            </p:cNvPr>
            <p:cNvSpPr>
              <a:spLocks noChangeArrowheads="1"/>
            </p:cNvSpPr>
            <p:nvPr/>
          </p:nvSpPr>
          <p:spPr bwMode="black">
            <a:xfrm>
              <a:off x="283" y="1885"/>
              <a:ext cx="5" cy="60"/>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IE" altLang="en-US" sz="2400"/>
            </a:p>
          </p:txBody>
        </p:sp>
        <p:sp>
          <p:nvSpPr>
            <p:cNvPr id="12" name="Rectangle 10">
              <a:extLst>
                <a:ext uri="{FF2B5EF4-FFF2-40B4-BE49-F238E27FC236}">
                  <a16:creationId xmlns:a16="http://schemas.microsoft.com/office/drawing/2014/main" id="{C5597D55-BFC8-4A32-897D-D0911524F1BD}"/>
                </a:ext>
              </a:extLst>
            </p:cNvPr>
            <p:cNvSpPr>
              <a:spLocks noChangeArrowheads="1"/>
            </p:cNvSpPr>
            <p:nvPr/>
          </p:nvSpPr>
          <p:spPr bwMode="black">
            <a:xfrm>
              <a:off x="379" y="1885"/>
              <a:ext cx="5" cy="60"/>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IE" altLang="en-US" sz="2400"/>
            </a:p>
          </p:txBody>
        </p:sp>
        <p:sp>
          <p:nvSpPr>
            <p:cNvPr id="13" name="Oval 11">
              <a:extLst>
                <a:ext uri="{FF2B5EF4-FFF2-40B4-BE49-F238E27FC236}">
                  <a16:creationId xmlns:a16="http://schemas.microsoft.com/office/drawing/2014/main" id="{91CC8DB3-86EF-414F-B4E9-3850B6966A6D}"/>
                </a:ext>
              </a:extLst>
            </p:cNvPr>
            <p:cNvSpPr>
              <a:spLocks noChangeArrowheads="1"/>
            </p:cNvSpPr>
            <p:nvPr/>
          </p:nvSpPr>
          <p:spPr bwMode="black">
            <a:xfrm>
              <a:off x="310" y="1598"/>
              <a:ext cx="74" cy="61"/>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IE" altLang="en-US" sz="2400"/>
            </a:p>
          </p:txBody>
        </p:sp>
      </p:grpSp>
      <p:sp>
        <p:nvSpPr>
          <p:cNvPr id="14" name="Text Box 12">
            <a:extLst>
              <a:ext uri="{FF2B5EF4-FFF2-40B4-BE49-F238E27FC236}">
                <a16:creationId xmlns:a16="http://schemas.microsoft.com/office/drawing/2014/main" id="{A671F521-2533-4AF0-A32F-768AA250BDE0}"/>
              </a:ext>
            </a:extLst>
          </p:cNvPr>
          <p:cNvSpPr txBox="1">
            <a:spLocks noChangeArrowheads="1"/>
          </p:cNvSpPr>
          <p:nvPr/>
        </p:nvSpPr>
        <p:spPr bwMode="auto">
          <a:xfrm>
            <a:off x="3779838" y="1989138"/>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t>Client</a:t>
            </a:r>
          </a:p>
        </p:txBody>
      </p:sp>
      <p:grpSp>
        <p:nvGrpSpPr>
          <p:cNvPr id="15" name="Group 13">
            <a:extLst>
              <a:ext uri="{FF2B5EF4-FFF2-40B4-BE49-F238E27FC236}">
                <a16:creationId xmlns:a16="http://schemas.microsoft.com/office/drawing/2014/main" id="{68CDECF5-4FD7-489A-8015-C35AC5A14296}"/>
              </a:ext>
            </a:extLst>
          </p:cNvPr>
          <p:cNvGrpSpPr>
            <a:grpSpLocks/>
          </p:cNvGrpSpPr>
          <p:nvPr/>
        </p:nvGrpSpPr>
        <p:grpSpPr bwMode="auto">
          <a:xfrm>
            <a:off x="2459831" y="5835650"/>
            <a:ext cx="1263650" cy="1022350"/>
            <a:chOff x="3264" y="1344"/>
            <a:chExt cx="2112" cy="1728"/>
          </a:xfrm>
        </p:grpSpPr>
        <p:graphicFrame>
          <p:nvGraphicFramePr>
            <p:cNvPr id="16" name="Object 13">
              <a:hlinkClick r:id="" action="ppaction://ole?verb=0"/>
              <a:extLst>
                <a:ext uri="{FF2B5EF4-FFF2-40B4-BE49-F238E27FC236}">
                  <a16:creationId xmlns:a16="http://schemas.microsoft.com/office/drawing/2014/main" id="{2698B09F-6FE0-4B5B-BFB4-0F24EAD9CD62}"/>
                </a:ext>
              </a:extLst>
            </p:cNvPr>
            <p:cNvGraphicFramePr>
              <a:graphicFrameLocks/>
            </p:cNvGraphicFramePr>
            <p:nvPr/>
          </p:nvGraphicFramePr>
          <p:xfrm>
            <a:off x="3264" y="1352"/>
            <a:ext cx="1278" cy="1432"/>
          </p:xfrm>
          <a:graphic>
            <a:graphicData uri="http://schemas.openxmlformats.org/presentationml/2006/ole">
              <mc:AlternateContent xmlns:mc="http://schemas.openxmlformats.org/markup-compatibility/2006">
                <mc:Choice xmlns:v="urn:schemas-microsoft-com:vml" Requires="v">
                  <p:oleObj spid="_x0000_s3240" name="Microsoft ClipArt Gallery" r:id="rId11" imgW="3403600" imgH="3810000" progId="MS_ClipArt_Gallery">
                    <p:embed/>
                  </p:oleObj>
                </mc:Choice>
                <mc:Fallback>
                  <p:oleObj name="Microsoft ClipArt Gallery" r:id="rId11" imgW="3403600" imgH="3810000" progId="MS_ClipArt_Gallery">
                    <p:embed/>
                    <p:pic>
                      <p:nvPicPr>
                        <p:cNvPr id="24600" name="Object 13">
                          <a:hlinkClick r:id="" action="ppaction://ole?verb=0"/>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4" y="1352"/>
                          <a:ext cx="1278" cy="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4">
              <a:hlinkClick r:id="" action="ppaction://ole?verb=0"/>
              <a:extLst>
                <a:ext uri="{FF2B5EF4-FFF2-40B4-BE49-F238E27FC236}">
                  <a16:creationId xmlns:a16="http://schemas.microsoft.com/office/drawing/2014/main" id="{1871CE30-ADCB-43FD-BEB9-979EDA6BE500}"/>
                </a:ext>
              </a:extLst>
            </p:cNvPr>
            <p:cNvGraphicFramePr>
              <a:graphicFrameLocks/>
            </p:cNvGraphicFramePr>
            <p:nvPr/>
          </p:nvGraphicFramePr>
          <p:xfrm>
            <a:off x="4098" y="1344"/>
            <a:ext cx="1278" cy="1728"/>
          </p:xfrm>
          <a:graphic>
            <a:graphicData uri="http://schemas.openxmlformats.org/presentationml/2006/ole">
              <mc:AlternateContent xmlns:mc="http://schemas.openxmlformats.org/markup-compatibility/2006">
                <mc:Choice xmlns:v="urn:schemas-microsoft-com:vml" Requires="v">
                  <p:oleObj spid="_x0000_s3241" name="Microsoft ClipArt Gallery" r:id="rId13" imgW="3403600" imgH="3810000" progId="MS_ClipArt_Gallery">
                    <p:embed/>
                  </p:oleObj>
                </mc:Choice>
                <mc:Fallback>
                  <p:oleObj name="Microsoft ClipArt Gallery" r:id="rId13" imgW="3403600" imgH="3810000" progId="MS_ClipArt_Gallery">
                    <p:embed/>
                    <p:pic>
                      <p:nvPicPr>
                        <p:cNvPr id="24601" name="Object 14">
                          <a:hlinkClick r:id="" action="ppaction://ole?verb=0"/>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98" y="1344"/>
                          <a:ext cx="1278"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8" name="Picture 16">
            <a:extLst>
              <a:ext uri="{FF2B5EF4-FFF2-40B4-BE49-F238E27FC236}">
                <a16:creationId xmlns:a16="http://schemas.microsoft.com/office/drawing/2014/main" id="{EC038770-3D8B-4D49-895B-6D6EC780994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219700" y="1628775"/>
            <a:ext cx="18288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9" name="Text Box 17">
            <a:extLst>
              <a:ext uri="{FF2B5EF4-FFF2-40B4-BE49-F238E27FC236}">
                <a16:creationId xmlns:a16="http://schemas.microsoft.com/office/drawing/2014/main" id="{5847DA6B-D350-4932-9A67-D3C938A60FE1}"/>
              </a:ext>
            </a:extLst>
          </p:cNvPr>
          <p:cNvSpPr txBox="1">
            <a:spLocks noChangeArrowheads="1"/>
          </p:cNvSpPr>
          <p:nvPr/>
        </p:nvSpPr>
        <p:spPr bwMode="auto">
          <a:xfrm>
            <a:off x="7235825" y="1844675"/>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t>Web</a:t>
            </a:r>
          </a:p>
          <a:p>
            <a:pPr eaLnBrk="1" hangingPunct="1">
              <a:spcBef>
                <a:spcPct val="0"/>
              </a:spcBef>
              <a:buClrTx/>
              <a:buSzTx/>
              <a:buFontTx/>
              <a:buNone/>
            </a:pPr>
            <a:r>
              <a:rPr lang="en-US" altLang="en-US" sz="2000"/>
              <a:t>browser</a:t>
            </a:r>
          </a:p>
        </p:txBody>
      </p:sp>
      <p:sp>
        <p:nvSpPr>
          <p:cNvPr id="20" name="Text Box 18">
            <a:extLst>
              <a:ext uri="{FF2B5EF4-FFF2-40B4-BE49-F238E27FC236}">
                <a16:creationId xmlns:a16="http://schemas.microsoft.com/office/drawing/2014/main" id="{4B2FBCBE-E1D4-4422-8FC0-A863BE9BFAC5}"/>
              </a:ext>
            </a:extLst>
          </p:cNvPr>
          <p:cNvSpPr txBox="1">
            <a:spLocks noChangeArrowheads="1"/>
          </p:cNvSpPr>
          <p:nvPr/>
        </p:nvSpPr>
        <p:spPr bwMode="auto">
          <a:xfrm>
            <a:off x="5334000" y="3048000"/>
            <a:ext cx="1600200" cy="7143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t>Web</a:t>
            </a:r>
          </a:p>
          <a:p>
            <a:pPr eaLnBrk="1" hangingPunct="1">
              <a:spcBef>
                <a:spcPct val="0"/>
              </a:spcBef>
              <a:buClrTx/>
              <a:buSzTx/>
              <a:buFontTx/>
              <a:buNone/>
            </a:pPr>
            <a:r>
              <a:rPr lang="en-US" altLang="en-US" sz="2000"/>
              <a:t>server</a:t>
            </a:r>
          </a:p>
        </p:txBody>
      </p:sp>
      <p:sp>
        <p:nvSpPr>
          <p:cNvPr id="21" name="Text Box 19">
            <a:extLst>
              <a:ext uri="{FF2B5EF4-FFF2-40B4-BE49-F238E27FC236}">
                <a16:creationId xmlns:a16="http://schemas.microsoft.com/office/drawing/2014/main" id="{0935C976-251B-4BAC-97D8-BEA4A02FD592}"/>
              </a:ext>
            </a:extLst>
          </p:cNvPr>
          <p:cNvSpPr txBox="1">
            <a:spLocks noChangeArrowheads="1"/>
          </p:cNvSpPr>
          <p:nvPr/>
        </p:nvSpPr>
        <p:spPr bwMode="auto">
          <a:xfrm>
            <a:off x="5334000" y="3962400"/>
            <a:ext cx="1600200" cy="7143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t>Application logic</a:t>
            </a:r>
          </a:p>
        </p:txBody>
      </p:sp>
      <p:sp>
        <p:nvSpPr>
          <p:cNvPr id="22" name="Text Box 20">
            <a:extLst>
              <a:ext uri="{FF2B5EF4-FFF2-40B4-BE49-F238E27FC236}">
                <a16:creationId xmlns:a16="http://schemas.microsoft.com/office/drawing/2014/main" id="{2AC44521-6671-4DE0-A04C-CA8835D5444D}"/>
              </a:ext>
            </a:extLst>
          </p:cNvPr>
          <p:cNvSpPr txBox="1">
            <a:spLocks noChangeArrowheads="1"/>
          </p:cNvSpPr>
          <p:nvPr/>
        </p:nvSpPr>
        <p:spPr bwMode="auto">
          <a:xfrm>
            <a:off x="5334000" y="4876800"/>
            <a:ext cx="1600200" cy="7143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t>Databases and DBMS</a:t>
            </a:r>
          </a:p>
        </p:txBody>
      </p:sp>
      <p:sp>
        <p:nvSpPr>
          <p:cNvPr id="23" name="Line 21">
            <a:extLst>
              <a:ext uri="{FF2B5EF4-FFF2-40B4-BE49-F238E27FC236}">
                <a16:creationId xmlns:a16="http://schemas.microsoft.com/office/drawing/2014/main" id="{65A4A1A0-041C-4C5D-98E0-05321991B29E}"/>
              </a:ext>
            </a:extLst>
          </p:cNvPr>
          <p:cNvSpPr>
            <a:spLocks noChangeShapeType="1"/>
          </p:cNvSpPr>
          <p:nvPr/>
        </p:nvSpPr>
        <p:spPr bwMode="auto">
          <a:xfrm flipV="1">
            <a:off x="2743200" y="3048000"/>
            <a:ext cx="2438400" cy="2286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E"/>
          </a:p>
        </p:txBody>
      </p:sp>
      <p:sp>
        <p:nvSpPr>
          <p:cNvPr id="24" name="Line 22">
            <a:extLst>
              <a:ext uri="{FF2B5EF4-FFF2-40B4-BE49-F238E27FC236}">
                <a16:creationId xmlns:a16="http://schemas.microsoft.com/office/drawing/2014/main" id="{72850F7C-7DA3-40EB-8EC6-2161ACA1BC08}"/>
              </a:ext>
            </a:extLst>
          </p:cNvPr>
          <p:cNvSpPr>
            <a:spLocks noChangeShapeType="1"/>
          </p:cNvSpPr>
          <p:nvPr/>
        </p:nvSpPr>
        <p:spPr bwMode="auto">
          <a:xfrm>
            <a:off x="2743200" y="4419600"/>
            <a:ext cx="2438400" cy="2286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E"/>
          </a:p>
        </p:txBody>
      </p:sp>
      <p:sp>
        <p:nvSpPr>
          <p:cNvPr id="25" name="Line 23">
            <a:extLst>
              <a:ext uri="{FF2B5EF4-FFF2-40B4-BE49-F238E27FC236}">
                <a16:creationId xmlns:a16="http://schemas.microsoft.com/office/drawing/2014/main" id="{086B7B63-F401-4C70-8062-991966E1ED97}"/>
              </a:ext>
            </a:extLst>
          </p:cNvPr>
          <p:cNvSpPr>
            <a:spLocks noChangeShapeType="1"/>
          </p:cNvSpPr>
          <p:nvPr/>
        </p:nvSpPr>
        <p:spPr bwMode="auto">
          <a:xfrm>
            <a:off x="4876800" y="3860800"/>
            <a:ext cx="2438400" cy="0"/>
          </a:xfrm>
          <a:prstGeom prst="line">
            <a:avLst/>
          </a:prstGeom>
          <a:noFill/>
          <a:ln w="381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E"/>
          </a:p>
        </p:txBody>
      </p:sp>
      <p:sp>
        <p:nvSpPr>
          <p:cNvPr id="26" name="Text Box 24">
            <a:extLst>
              <a:ext uri="{FF2B5EF4-FFF2-40B4-BE49-F238E27FC236}">
                <a16:creationId xmlns:a16="http://schemas.microsoft.com/office/drawing/2014/main" id="{2A1EABA3-172B-49B9-8689-2C10EE68E53C}"/>
              </a:ext>
            </a:extLst>
          </p:cNvPr>
          <p:cNvSpPr txBox="1">
            <a:spLocks noChangeArrowheads="1"/>
          </p:cNvSpPr>
          <p:nvPr/>
        </p:nvSpPr>
        <p:spPr bwMode="auto">
          <a:xfrm>
            <a:off x="7299325" y="3390900"/>
            <a:ext cx="138095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dirty="0">
                <a:solidFill>
                  <a:srgbClr val="FF0000"/>
                </a:solidFill>
              </a:rPr>
              <a:t>Common</a:t>
            </a:r>
          </a:p>
          <a:p>
            <a:pPr eaLnBrk="1" hangingPunct="1">
              <a:spcBef>
                <a:spcPct val="0"/>
              </a:spcBef>
              <a:buClrTx/>
              <a:buSzTx/>
              <a:buFontTx/>
              <a:buNone/>
            </a:pPr>
            <a:r>
              <a:rPr lang="en-US" altLang="en-US" sz="1800" dirty="0">
                <a:solidFill>
                  <a:srgbClr val="FF0000"/>
                </a:solidFill>
              </a:rPr>
              <a:t>gateway</a:t>
            </a:r>
          </a:p>
          <a:p>
            <a:pPr eaLnBrk="1" hangingPunct="1">
              <a:spcBef>
                <a:spcPct val="0"/>
              </a:spcBef>
              <a:buClrTx/>
              <a:buSzTx/>
              <a:buFontTx/>
              <a:buNone/>
            </a:pPr>
            <a:r>
              <a:rPr lang="en-US" altLang="en-US" sz="1800" dirty="0">
                <a:solidFill>
                  <a:srgbClr val="FF0000"/>
                </a:solidFill>
              </a:rPr>
              <a:t>interchange</a:t>
            </a:r>
          </a:p>
        </p:txBody>
      </p:sp>
      <p:sp>
        <p:nvSpPr>
          <p:cNvPr id="27" name="Text Box 25">
            <a:extLst>
              <a:ext uri="{FF2B5EF4-FFF2-40B4-BE49-F238E27FC236}">
                <a16:creationId xmlns:a16="http://schemas.microsoft.com/office/drawing/2014/main" id="{35A630CA-8EB5-4AD8-8F22-5B0F1F2F001E}"/>
              </a:ext>
            </a:extLst>
          </p:cNvPr>
          <p:cNvSpPr txBox="1">
            <a:spLocks noChangeArrowheads="1"/>
          </p:cNvSpPr>
          <p:nvPr/>
        </p:nvSpPr>
        <p:spPr bwMode="auto">
          <a:xfrm>
            <a:off x="396875" y="1874838"/>
            <a:ext cx="17922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dirty="0"/>
              <a:t>Host architecture</a:t>
            </a:r>
          </a:p>
        </p:txBody>
      </p:sp>
      <p:sp>
        <p:nvSpPr>
          <p:cNvPr id="28" name="Text Box 26">
            <a:extLst>
              <a:ext uri="{FF2B5EF4-FFF2-40B4-BE49-F238E27FC236}">
                <a16:creationId xmlns:a16="http://schemas.microsoft.com/office/drawing/2014/main" id="{BE28BDDA-910E-448B-AF5F-7C00808F4CAA}"/>
              </a:ext>
            </a:extLst>
          </p:cNvPr>
          <p:cNvSpPr txBox="1">
            <a:spLocks noChangeArrowheads="1"/>
          </p:cNvSpPr>
          <p:nvPr/>
        </p:nvSpPr>
        <p:spPr bwMode="auto">
          <a:xfrm>
            <a:off x="5105400" y="5791200"/>
            <a:ext cx="2727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Application partition</a:t>
            </a:r>
          </a:p>
        </p:txBody>
      </p:sp>
      <p:sp>
        <p:nvSpPr>
          <p:cNvPr id="29" name="Line 27">
            <a:extLst>
              <a:ext uri="{FF2B5EF4-FFF2-40B4-BE49-F238E27FC236}">
                <a16:creationId xmlns:a16="http://schemas.microsoft.com/office/drawing/2014/main" id="{B40F4F61-C2B0-4F74-B3DD-71C160F65E93}"/>
              </a:ext>
            </a:extLst>
          </p:cNvPr>
          <p:cNvSpPr>
            <a:spLocks noChangeShapeType="1"/>
          </p:cNvSpPr>
          <p:nvPr/>
        </p:nvSpPr>
        <p:spPr bwMode="auto">
          <a:xfrm>
            <a:off x="6084888" y="2636838"/>
            <a:ext cx="11112" cy="411162"/>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30" name="Freeform 28">
            <a:extLst>
              <a:ext uri="{FF2B5EF4-FFF2-40B4-BE49-F238E27FC236}">
                <a16:creationId xmlns:a16="http://schemas.microsoft.com/office/drawing/2014/main" id="{88CB757D-FD91-4D11-9895-B789A471166F}"/>
              </a:ext>
            </a:extLst>
          </p:cNvPr>
          <p:cNvSpPr>
            <a:spLocks/>
          </p:cNvSpPr>
          <p:nvPr/>
        </p:nvSpPr>
        <p:spPr bwMode="auto">
          <a:xfrm>
            <a:off x="2911475" y="2636838"/>
            <a:ext cx="360363" cy="1258887"/>
          </a:xfrm>
          <a:custGeom>
            <a:avLst/>
            <a:gdLst>
              <a:gd name="T0" fmla="*/ 2147483646 w 288"/>
              <a:gd name="T1" fmla="*/ 0 h 1008"/>
              <a:gd name="T2" fmla="*/ 0 w 288"/>
              <a:gd name="T3" fmla="*/ 2147483646 h 1008"/>
              <a:gd name="T4" fmla="*/ 0 w 288"/>
              <a:gd name="T5" fmla="*/ 2147483646 h 1008"/>
              <a:gd name="T6" fmla="*/ 0 60000 65536"/>
              <a:gd name="T7" fmla="*/ 0 60000 65536"/>
              <a:gd name="T8" fmla="*/ 0 60000 65536"/>
              <a:gd name="T9" fmla="*/ 0 w 288"/>
              <a:gd name="T10" fmla="*/ 0 h 1008"/>
              <a:gd name="T11" fmla="*/ 288 w 288"/>
              <a:gd name="T12" fmla="*/ 1008 h 1008"/>
            </a:gdLst>
            <a:ahLst/>
            <a:cxnLst>
              <a:cxn ang="T6">
                <a:pos x="T0" y="T1"/>
              </a:cxn>
              <a:cxn ang="T7">
                <a:pos x="T2" y="T3"/>
              </a:cxn>
              <a:cxn ang="T8">
                <a:pos x="T4" y="T5"/>
              </a:cxn>
            </a:cxnLst>
            <a:rect l="T9" t="T10" r="T11" b="T12"/>
            <a:pathLst>
              <a:path w="288" h="1008">
                <a:moveTo>
                  <a:pt x="288" y="0"/>
                </a:moveTo>
                <a:lnTo>
                  <a:pt x="0" y="480"/>
                </a:lnTo>
                <a:lnTo>
                  <a:pt x="0" y="1008"/>
                </a:lnTo>
              </a:path>
            </a:pathLst>
          </a:custGeom>
          <a:noFill/>
          <a:ln w="38100" cap="flat" cmpd="sng">
            <a:solidFill>
              <a:schemeClr val="tx1"/>
            </a:solidFill>
            <a:prstDash val="dash"/>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E"/>
          </a:p>
        </p:txBody>
      </p:sp>
      <p:sp>
        <p:nvSpPr>
          <p:cNvPr id="31" name="Line 29">
            <a:extLst>
              <a:ext uri="{FF2B5EF4-FFF2-40B4-BE49-F238E27FC236}">
                <a16:creationId xmlns:a16="http://schemas.microsoft.com/office/drawing/2014/main" id="{0A689FD7-D61F-496D-AB46-FDCB85344E97}"/>
              </a:ext>
            </a:extLst>
          </p:cNvPr>
          <p:cNvSpPr>
            <a:spLocks noChangeShapeType="1"/>
          </p:cNvSpPr>
          <p:nvPr/>
        </p:nvSpPr>
        <p:spPr bwMode="auto">
          <a:xfrm>
            <a:off x="2914367" y="5405168"/>
            <a:ext cx="0" cy="419100"/>
          </a:xfrm>
          <a:prstGeom prst="line">
            <a:avLst/>
          </a:prstGeom>
          <a:noFill/>
          <a:ln w="381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3" name="Slide Number Placeholder 2">
            <a:extLst>
              <a:ext uri="{FF2B5EF4-FFF2-40B4-BE49-F238E27FC236}">
                <a16:creationId xmlns:a16="http://schemas.microsoft.com/office/drawing/2014/main" id="{16419CB8-ECF1-41FF-A9A1-515FD4911819}"/>
              </a:ext>
            </a:extLst>
          </p:cNvPr>
          <p:cNvSpPr>
            <a:spLocks noGrp="1"/>
          </p:cNvSpPr>
          <p:nvPr>
            <p:ph type="sldNum" sz="quarter" idx="12"/>
          </p:nvPr>
        </p:nvSpPr>
        <p:spPr/>
        <p:txBody>
          <a:bodyPr/>
          <a:lstStyle/>
          <a:p>
            <a:fld id="{78DEB857-1BE7-4FEB-9EC5-B9393DF7AB64}" type="slidenum">
              <a:rPr lang="en-IE" smtClean="0"/>
              <a:t>24</a:t>
            </a:fld>
            <a:endParaRPr lang="en-IE"/>
          </a:p>
        </p:txBody>
      </p:sp>
    </p:spTree>
    <p:extLst>
      <p:ext uri="{BB962C8B-B14F-4D97-AF65-F5344CB8AC3E}">
        <p14:creationId xmlns:p14="http://schemas.microsoft.com/office/powerpoint/2010/main" val="3430053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A6D9-21AE-46BC-94D2-C29CA01263FA}"/>
              </a:ext>
            </a:extLst>
          </p:cNvPr>
          <p:cNvSpPr>
            <a:spLocks noGrp="1"/>
          </p:cNvSpPr>
          <p:nvPr>
            <p:ph type="title"/>
          </p:nvPr>
        </p:nvSpPr>
        <p:spPr/>
        <p:txBody>
          <a:bodyPr>
            <a:normAutofit fontScale="90000"/>
          </a:bodyPr>
          <a:lstStyle/>
          <a:p>
            <a:r>
              <a:rPr lang="en-IE" altLang="en-US" dirty="0"/>
              <a:t>Advantages and disadvantages of client server</a:t>
            </a:r>
            <a:endParaRPr lang="en-IE" dirty="0"/>
          </a:p>
        </p:txBody>
      </p:sp>
      <p:graphicFrame>
        <p:nvGraphicFramePr>
          <p:cNvPr id="4" name="Content Placeholder 3">
            <a:extLst>
              <a:ext uri="{FF2B5EF4-FFF2-40B4-BE49-F238E27FC236}">
                <a16:creationId xmlns:a16="http://schemas.microsoft.com/office/drawing/2014/main" id="{45801838-79FD-41B0-8677-856F68D1EC38}"/>
              </a:ext>
            </a:extLst>
          </p:cNvPr>
          <p:cNvGraphicFramePr>
            <a:graphicFrameLocks/>
          </p:cNvGraphicFramePr>
          <p:nvPr>
            <p:extLst>
              <p:ext uri="{D42A27DB-BD31-4B8C-83A1-F6EECF244321}">
                <p14:modId xmlns:p14="http://schemas.microsoft.com/office/powerpoint/2010/main" val="60370779"/>
              </p:ext>
            </p:extLst>
          </p:nvPr>
        </p:nvGraphicFramePr>
        <p:xfrm>
          <a:off x="496888" y="1989138"/>
          <a:ext cx="8251696" cy="4411662"/>
        </p:xfrm>
        <a:graphic>
          <a:graphicData uri="http://schemas.openxmlformats.org/drawingml/2006/table">
            <a:tbl>
              <a:tblPr firstRow="1" bandRow="1">
                <a:tableStyleId>{5C22544A-7EE6-4342-B048-85BDC9FD1C3A}</a:tableStyleId>
              </a:tblPr>
              <a:tblGrid>
                <a:gridCol w="4125848">
                  <a:extLst>
                    <a:ext uri="{9D8B030D-6E8A-4147-A177-3AD203B41FA5}">
                      <a16:colId xmlns:a16="http://schemas.microsoft.com/office/drawing/2014/main" val="20000"/>
                    </a:ext>
                  </a:extLst>
                </a:gridCol>
                <a:gridCol w="4125848">
                  <a:extLst>
                    <a:ext uri="{9D8B030D-6E8A-4147-A177-3AD203B41FA5}">
                      <a16:colId xmlns:a16="http://schemas.microsoft.com/office/drawing/2014/main" val="20001"/>
                    </a:ext>
                  </a:extLst>
                </a:gridCol>
              </a:tblGrid>
              <a:tr h="727806">
                <a:tc>
                  <a:txBody>
                    <a:bodyPr/>
                    <a:lstStyle/>
                    <a:p>
                      <a:r>
                        <a:rPr lang="en-IE" sz="1800" dirty="0"/>
                        <a:t>Advantages</a:t>
                      </a:r>
                      <a:endParaRPr lang="en-CA" sz="1800" dirty="0"/>
                    </a:p>
                  </a:txBody>
                  <a:tcPr marT="45709" marB="45709"/>
                </a:tc>
                <a:tc>
                  <a:txBody>
                    <a:bodyPr/>
                    <a:lstStyle/>
                    <a:p>
                      <a:r>
                        <a:rPr lang="en-IE" sz="1800" dirty="0"/>
                        <a:t>Disadvantages</a:t>
                      </a:r>
                      <a:endParaRPr lang="en-CA" sz="1800" dirty="0"/>
                    </a:p>
                  </a:txBody>
                  <a:tcPr marT="45709" marB="45709"/>
                </a:tc>
                <a:extLst>
                  <a:ext uri="{0D108BD9-81ED-4DB2-BD59-A6C34878D82A}">
                    <a16:rowId xmlns:a16="http://schemas.microsoft.com/office/drawing/2014/main" val="10000"/>
                  </a:ext>
                </a:extLst>
              </a:tr>
              <a:tr h="789124">
                <a:tc>
                  <a:txBody>
                    <a:bodyPr/>
                    <a:lstStyle/>
                    <a:p>
                      <a:r>
                        <a:rPr lang="en-IE" sz="1800" dirty="0"/>
                        <a:t>Users can access shared data which is centrally controlled</a:t>
                      </a:r>
                      <a:endParaRPr lang="en-CA" sz="1800" dirty="0"/>
                    </a:p>
                  </a:txBody>
                  <a:tcPr marT="45709" marB="45709"/>
                </a:tc>
                <a:tc>
                  <a:txBody>
                    <a:bodyPr/>
                    <a:lstStyle/>
                    <a:p>
                      <a:r>
                        <a:rPr lang="en-IE" sz="1800" dirty="0"/>
                        <a:t>A specialist</a:t>
                      </a:r>
                      <a:r>
                        <a:rPr lang="en-IE" sz="1800" baseline="0" dirty="0"/>
                        <a:t> network operating system is required </a:t>
                      </a:r>
                      <a:endParaRPr lang="en-CA" sz="1800" dirty="0"/>
                    </a:p>
                  </a:txBody>
                  <a:tcPr marT="45709" marB="45709"/>
                </a:tc>
                <a:extLst>
                  <a:ext uri="{0D108BD9-81ED-4DB2-BD59-A6C34878D82A}">
                    <a16:rowId xmlns:a16="http://schemas.microsoft.com/office/drawing/2014/main" val="10001"/>
                  </a:ext>
                </a:extLst>
              </a:tr>
              <a:tr h="789124">
                <a:tc>
                  <a:txBody>
                    <a:bodyPr/>
                    <a:lstStyle/>
                    <a:p>
                      <a:r>
                        <a:rPr lang="en-IE" sz="1800" dirty="0"/>
                        <a:t>Network peripherals are controlled centrally</a:t>
                      </a:r>
                      <a:endParaRPr lang="en-CA" sz="1800" dirty="0"/>
                    </a:p>
                  </a:txBody>
                  <a:tcPr marT="45709" marB="45709"/>
                </a:tc>
                <a:tc>
                  <a:txBody>
                    <a:bodyPr/>
                    <a:lstStyle/>
                    <a:p>
                      <a:r>
                        <a:rPr lang="en-IE" sz="1800" dirty="0"/>
                        <a:t>The server is expensive to purchase</a:t>
                      </a:r>
                      <a:endParaRPr lang="en-CA" sz="1800" dirty="0"/>
                    </a:p>
                  </a:txBody>
                  <a:tcPr marT="45709" marB="45709"/>
                </a:tc>
                <a:extLst>
                  <a:ext uri="{0D108BD9-81ED-4DB2-BD59-A6C34878D82A}">
                    <a16:rowId xmlns:a16="http://schemas.microsoft.com/office/drawing/2014/main" val="10002"/>
                  </a:ext>
                </a:extLst>
              </a:tr>
              <a:tr h="978277">
                <a:tc>
                  <a:txBody>
                    <a:bodyPr/>
                    <a:lstStyle/>
                    <a:p>
                      <a:r>
                        <a:rPr lang="en-IE" sz="1800" dirty="0"/>
                        <a:t>Network security</a:t>
                      </a:r>
                      <a:r>
                        <a:rPr lang="en-IE" sz="1800" baseline="0" dirty="0"/>
                        <a:t> is controlled centrally</a:t>
                      </a:r>
                      <a:endParaRPr lang="en-CA" sz="1800" dirty="0"/>
                    </a:p>
                  </a:txBody>
                  <a:tcPr marT="45709" marB="45709"/>
                </a:tc>
                <a:tc>
                  <a:txBody>
                    <a:bodyPr/>
                    <a:lstStyle/>
                    <a:p>
                      <a:r>
                        <a:rPr lang="en-IE" sz="1800" dirty="0"/>
                        <a:t>Single</a:t>
                      </a:r>
                      <a:r>
                        <a:rPr lang="en-IE" sz="1800" baseline="0" dirty="0"/>
                        <a:t> point of failure, if server/s go down</a:t>
                      </a:r>
                      <a:endParaRPr lang="en-CA" sz="1800" dirty="0"/>
                    </a:p>
                  </a:txBody>
                  <a:tcPr marT="45709" marB="45709"/>
                </a:tc>
                <a:extLst>
                  <a:ext uri="{0D108BD9-81ED-4DB2-BD59-A6C34878D82A}">
                    <a16:rowId xmlns:a16="http://schemas.microsoft.com/office/drawing/2014/main" val="10003"/>
                  </a:ext>
                </a:extLst>
              </a:tr>
              <a:tr h="11273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800" dirty="0"/>
                        <a:t>Backups </a:t>
                      </a:r>
                      <a:r>
                        <a:rPr lang="en-IE" sz="1800" baseline="0" dirty="0"/>
                        <a:t> are  controlled centrally</a:t>
                      </a:r>
                      <a:endParaRPr lang="en-CA" sz="1800" dirty="0"/>
                    </a:p>
                    <a:p>
                      <a:endParaRPr lang="en-CA" sz="1800" dirty="0"/>
                    </a:p>
                  </a:txBody>
                  <a:tcPr marT="45709" marB="45709"/>
                </a:tc>
                <a:tc>
                  <a:txBody>
                    <a:bodyPr/>
                    <a:lstStyle/>
                    <a:p>
                      <a:r>
                        <a:rPr lang="en-IE" sz="1800" dirty="0"/>
                        <a:t>Server</a:t>
                      </a:r>
                      <a:r>
                        <a:rPr lang="en-IE" sz="1800" baseline="0" dirty="0"/>
                        <a:t> performances deteriorates as number of clients requesting service increases</a:t>
                      </a:r>
                      <a:endParaRPr lang="en-CA" sz="1800" dirty="0"/>
                    </a:p>
                  </a:txBody>
                  <a:tcPr marT="45709" marB="45709"/>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EFA6D710-396D-4327-9460-754CBF9C346D}"/>
              </a:ext>
            </a:extLst>
          </p:cNvPr>
          <p:cNvSpPr>
            <a:spLocks noGrp="1"/>
          </p:cNvSpPr>
          <p:nvPr>
            <p:ph type="sldNum" sz="quarter" idx="12"/>
          </p:nvPr>
        </p:nvSpPr>
        <p:spPr/>
        <p:txBody>
          <a:bodyPr/>
          <a:lstStyle/>
          <a:p>
            <a:fld id="{78DEB857-1BE7-4FEB-9EC5-B9393DF7AB64}" type="slidenum">
              <a:rPr lang="en-IE" smtClean="0"/>
              <a:t>25</a:t>
            </a:fld>
            <a:endParaRPr lang="en-IE"/>
          </a:p>
        </p:txBody>
      </p:sp>
    </p:spTree>
    <p:extLst>
      <p:ext uri="{BB962C8B-B14F-4D97-AF65-F5344CB8AC3E}">
        <p14:creationId xmlns:p14="http://schemas.microsoft.com/office/powerpoint/2010/main" val="1072358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3" name="Group 566">
            <a:extLst>
              <a:ext uri="{FF2B5EF4-FFF2-40B4-BE49-F238E27FC236}">
                <a16:creationId xmlns:a16="http://schemas.microsoft.com/office/drawing/2014/main" id="{C1820234-7389-4E8C-9CBF-618F0F36D1DC}"/>
              </a:ext>
            </a:extLst>
          </p:cNvPr>
          <p:cNvGrpSpPr>
            <a:grpSpLocks/>
          </p:cNvGrpSpPr>
          <p:nvPr/>
        </p:nvGrpSpPr>
        <p:grpSpPr bwMode="auto">
          <a:xfrm>
            <a:off x="5202238" y="1546225"/>
            <a:ext cx="3540125" cy="4545013"/>
            <a:chOff x="3277" y="974"/>
            <a:chExt cx="2230" cy="2863"/>
          </a:xfrm>
        </p:grpSpPr>
        <p:sp>
          <p:nvSpPr>
            <p:cNvPr id="46091" name="Freeform 567">
              <a:extLst>
                <a:ext uri="{FF2B5EF4-FFF2-40B4-BE49-F238E27FC236}">
                  <a16:creationId xmlns:a16="http://schemas.microsoft.com/office/drawing/2014/main" id="{71172222-74C1-4B7E-B6B4-5582824A66DE}"/>
                </a:ext>
              </a:extLst>
            </p:cNvPr>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6092" name="Group 568">
              <a:extLst>
                <a:ext uri="{FF2B5EF4-FFF2-40B4-BE49-F238E27FC236}">
                  <a16:creationId xmlns:a16="http://schemas.microsoft.com/office/drawing/2014/main" id="{AABE8542-BA8D-4637-B948-2D24C07EE4D5}"/>
                </a:ext>
              </a:extLst>
            </p:cNvPr>
            <p:cNvGrpSpPr>
              <a:grpSpLocks/>
            </p:cNvGrpSpPr>
            <p:nvPr/>
          </p:nvGrpSpPr>
          <p:grpSpPr bwMode="auto">
            <a:xfrm>
              <a:off x="3383" y="1920"/>
              <a:ext cx="919" cy="588"/>
              <a:chOff x="2889" y="1631"/>
              <a:chExt cx="980" cy="743"/>
            </a:xfrm>
          </p:grpSpPr>
          <p:sp>
            <p:nvSpPr>
              <p:cNvPr id="46466" name="Rectangle 569">
                <a:extLst>
                  <a:ext uri="{FF2B5EF4-FFF2-40B4-BE49-F238E27FC236}">
                    <a16:creationId xmlns:a16="http://schemas.microsoft.com/office/drawing/2014/main" id="{BCA8EC2D-6545-4E1D-A2D2-E2A96B0B9557}"/>
                  </a:ext>
                </a:extLst>
              </p:cNvPr>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467" name="AutoShape 570">
                <a:extLst>
                  <a:ext uri="{FF2B5EF4-FFF2-40B4-BE49-F238E27FC236}">
                    <a16:creationId xmlns:a16="http://schemas.microsoft.com/office/drawing/2014/main" id="{D8FC9EDF-BE25-40F1-AE14-D4D812C0EC60}"/>
                  </a:ext>
                </a:extLst>
              </p:cNvPr>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solidFill>
                    <a:srgbClr val="00CCFF"/>
                  </a:solidFill>
                </a:endParaRPr>
              </a:p>
            </p:txBody>
          </p:sp>
        </p:grpSp>
        <p:sp>
          <p:nvSpPr>
            <p:cNvPr id="46093" name="Freeform 571">
              <a:extLst>
                <a:ext uri="{FF2B5EF4-FFF2-40B4-BE49-F238E27FC236}">
                  <a16:creationId xmlns:a16="http://schemas.microsoft.com/office/drawing/2014/main" id="{46A929E9-B11F-4593-9219-0D5F7B742377}"/>
                </a:ext>
              </a:extLst>
            </p:cNvPr>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094" name="Line 572">
              <a:extLst>
                <a:ext uri="{FF2B5EF4-FFF2-40B4-BE49-F238E27FC236}">
                  <a16:creationId xmlns:a16="http://schemas.microsoft.com/office/drawing/2014/main" id="{3C35A9C0-0975-4DE0-A753-CE1C0A91B8FC}"/>
                </a:ext>
              </a:extLst>
            </p:cNvPr>
            <p:cNvSpPr>
              <a:spLocks noChangeShapeType="1"/>
            </p:cNvSpPr>
            <p:nvPr/>
          </p:nvSpPr>
          <p:spPr bwMode="auto">
            <a:xfrm rot="-5400000">
              <a:off x="4924" y="3316"/>
              <a:ext cx="284" cy="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6095" name="Line 573">
              <a:extLst>
                <a:ext uri="{FF2B5EF4-FFF2-40B4-BE49-F238E27FC236}">
                  <a16:creationId xmlns:a16="http://schemas.microsoft.com/office/drawing/2014/main" id="{83391FFA-17DA-4D33-8F21-3E7C837AA8DC}"/>
                </a:ext>
              </a:extLst>
            </p:cNvPr>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6096" name="Line 574">
              <a:extLst>
                <a:ext uri="{FF2B5EF4-FFF2-40B4-BE49-F238E27FC236}">
                  <a16:creationId xmlns:a16="http://schemas.microsoft.com/office/drawing/2014/main" id="{A76E2252-613D-48E8-A9FC-4552BB19275E}"/>
                </a:ext>
              </a:extLst>
            </p:cNvPr>
            <p:cNvSpPr>
              <a:spLocks noChangeShapeType="1"/>
            </p:cNvSpPr>
            <p:nvPr/>
          </p:nvSpPr>
          <p:spPr bwMode="auto">
            <a:xfrm rot="16200000" flipH="1">
              <a:off x="5113" y="3192"/>
              <a:ext cx="90" cy="5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6097" name="Line 576">
              <a:extLst>
                <a:ext uri="{FF2B5EF4-FFF2-40B4-BE49-F238E27FC236}">
                  <a16:creationId xmlns:a16="http://schemas.microsoft.com/office/drawing/2014/main" id="{82B63F50-26FD-4B4D-81DC-AD5010E5977F}"/>
                </a:ext>
              </a:extLst>
            </p:cNvPr>
            <p:cNvSpPr>
              <a:spLocks noChangeShapeType="1"/>
            </p:cNvSpPr>
            <p:nvPr/>
          </p:nvSpPr>
          <p:spPr bwMode="auto">
            <a:xfrm>
              <a:off x="3843" y="3009"/>
              <a:ext cx="99" cy="8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098" name="Line 577">
              <a:extLst>
                <a:ext uri="{FF2B5EF4-FFF2-40B4-BE49-F238E27FC236}">
                  <a16:creationId xmlns:a16="http://schemas.microsoft.com/office/drawing/2014/main" id="{5B19BC9A-A068-491F-828D-07D2E4B481B1}"/>
                </a:ext>
              </a:extLst>
            </p:cNvPr>
            <p:cNvSpPr>
              <a:spLocks noChangeShapeType="1"/>
            </p:cNvSpPr>
            <p:nvPr/>
          </p:nvSpPr>
          <p:spPr bwMode="auto">
            <a:xfrm flipV="1">
              <a:off x="3680" y="3159"/>
              <a:ext cx="256" cy="6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099" name="Line 580">
              <a:extLst>
                <a:ext uri="{FF2B5EF4-FFF2-40B4-BE49-F238E27FC236}">
                  <a16:creationId xmlns:a16="http://schemas.microsoft.com/office/drawing/2014/main" id="{E463CF21-222A-4E08-8D8C-C387B704537F}"/>
                </a:ext>
              </a:extLst>
            </p:cNvPr>
            <p:cNvSpPr>
              <a:spLocks noChangeShapeType="1"/>
            </p:cNvSpPr>
            <p:nvPr/>
          </p:nvSpPr>
          <p:spPr bwMode="auto">
            <a:xfrm flipH="1">
              <a:off x="3948" y="3204"/>
              <a:ext cx="90" cy="11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00" name="Line 581">
              <a:extLst>
                <a:ext uri="{FF2B5EF4-FFF2-40B4-BE49-F238E27FC236}">
                  <a16:creationId xmlns:a16="http://schemas.microsoft.com/office/drawing/2014/main" id="{7252BFBB-9FB0-40A2-B68A-CEFC3BDF7A6E}"/>
                </a:ext>
              </a:extLst>
            </p:cNvPr>
            <p:cNvSpPr>
              <a:spLocks noChangeShapeType="1"/>
            </p:cNvSpPr>
            <p:nvPr/>
          </p:nvSpPr>
          <p:spPr bwMode="auto">
            <a:xfrm flipH="1" flipV="1">
              <a:off x="4146" y="3213"/>
              <a:ext cx="51" cy="10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01" name="Line 582">
              <a:extLst>
                <a:ext uri="{FF2B5EF4-FFF2-40B4-BE49-F238E27FC236}">
                  <a16:creationId xmlns:a16="http://schemas.microsoft.com/office/drawing/2014/main" id="{D747D700-7D5C-4602-9F6B-AD1D369B9DFA}"/>
                </a:ext>
              </a:extLst>
            </p:cNvPr>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02" name="Line 584">
              <a:extLst>
                <a:ext uri="{FF2B5EF4-FFF2-40B4-BE49-F238E27FC236}">
                  <a16:creationId xmlns:a16="http://schemas.microsoft.com/office/drawing/2014/main" id="{7742F237-B4CA-42C7-9973-936622883D6A}"/>
                </a:ext>
              </a:extLst>
            </p:cNvPr>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03" name="Line 585">
              <a:extLst>
                <a:ext uri="{FF2B5EF4-FFF2-40B4-BE49-F238E27FC236}">
                  <a16:creationId xmlns:a16="http://schemas.microsoft.com/office/drawing/2014/main" id="{C31690AB-7668-4FFD-A9EB-E74EE7497987}"/>
                </a:ext>
              </a:extLst>
            </p:cNvPr>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nvGrpSpPr>
            <p:cNvPr id="46104" name="Group 586">
              <a:extLst>
                <a:ext uri="{FF2B5EF4-FFF2-40B4-BE49-F238E27FC236}">
                  <a16:creationId xmlns:a16="http://schemas.microsoft.com/office/drawing/2014/main" id="{919500BC-F8A7-4D67-9784-D14D57389635}"/>
                </a:ext>
              </a:extLst>
            </p:cNvPr>
            <p:cNvGrpSpPr>
              <a:grpSpLocks/>
            </p:cNvGrpSpPr>
            <p:nvPr/>
          </p:nvGrpSpPr>
          <p:grpSpPr bwMode="auto">
            <a:xfrm>
              <a:off x="3535" y="2207"/>
              <a:ext cx="319" cy="222"/>
              <a:chOff x="2967" y="478"/>
              <a:chExt cx="788" cy="625"/>
            </a:xfrm>
          </p:grpSpPr>
          <p:pic>
            <p:nvPicPr>
              <p:cNvPr id="46464" name="Picture 587" descr="access_point_stylized_small">
                <a:extLst>
                  <a:ext uri="{FF2B5EF4-FFF2-40B4-BE49-F238E27FC236}">
                    <a16:creationId xmlns:a16="http://schemas.microsoft.com/office/drawing/2014/main" id="{476CA0BA-7F90-4355-B44C-2F0F5EA52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65" name="Picture 588" descr="antenna_radiation_stylized">
                <a:extLst>
                  <a:ext uri="{FF2B5EF4-FFF2-40B4-BE49-F238E27FC236}">
                    <a16:creationId xmlns:a16="http://schemas.microsoft.com/office/drawing/2014/main" id="{C418E6AC-A421-482E-8737-89AE6C4B8A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105" name="Freeform 589">
              <a:extLst>
                <a:ext uri="{FF2B5EF4-FFF2-40B4-BE49-F238E27FC236}">
                  <a16:creationId xmlns:a16="http://schemas.microsoft.com/office/drawing/2014/main" id="{D8655183-F752-42C9-BCF9-CBC1BEB1C567}"/>
                </a:ext>
              </a:extLst>
            </p:cNvPr>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06" name="Freeform 590">
              <a:extLst>
                <a:ext uri="{FF2B5EF4-FFF2-40B4-BE49-F238E27FC236}">
                  <a16:creationId xmlns:a16="http://schemas.microsoft.com/office/drawing/2014/main" id="{F8C65FDF-8576-453E-B94D-B6040CDD8A04}"/>
                </a:ext>
              </a:extLst>
            </p:cNvPr>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07" name="Line 591">
              <a:extLst>
                <a:ext uri="{FF2B5EF4-FFF2-40B4-BE49-F238E27FC236}">
                  <a16:creationId xmlns:a16="http://schemas.microsoft.com/office/drawing/2014/main" id="{1EE34311-E974-44BA-B986-10BDEB5D08AF}"/>
                </a:ext>
              </a:extLst>
            </p:cNvPr>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08" name="Line 592">
              <a:extLst>
                <a:ext uri="{FF2B5EF4-FFF2-40B4-BE49-F238E27FC236}">
                  <a16:creationId xmlns:a16="http://schemas.microsoft.com/office/drawing/2014/main" id="{7CF66896-2128-4448-8968-931C21446F7A}"/>
                </a:ext>
              </a:extLst>
            </p:cNvPr>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09" name="Line 593">
              <a:extLst>
                <a:ext uri="{FF2B5EF4-FFF2-40B4-BE49-F238E27FC236}">
                  <a16:creationId xmlns:a16="http://schemas.microsoft.com/office/drawing/2014/main" id="{3A2D4330-7C83-4691-A43A-CBD57D64AA09}"/>
                </a:ext>
              </a:extLst>
            </p:cNvPr>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10" name="Line 594">
              <a:extLst>
                <a:ext uri="{FF2B5EF4-FFF2-40B4-BE49-F238E27FC236}">
                  <a16:creationId xmlns:a16="http://schemas.microsoft.com/office/drawing/2014/main" id="{3CBBEEB2-C380-44EE-A3AF-5E287465258B}"/>
                </a:ext>
              </a:extLst>
            </p:cNvPr>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11" name="Line 595">
              <a:extLst>
                <a:ext uri="{FF2B5EF4-FFF2-40B4-BE49-F238E27FC236}">
                  <a16:creationId xmlns:a16="http://schemas.microsoft.com/office/drawing/2014/main" id="{A41519CA-B4B7-4A44-911F-FA7C18C57E89}"/>
                </a:ext>
              </a:extLst>
            </p:cNvPr>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12" name="Line 596">
              <a:extLst>
                <a:ext uri="{FF2B5EF4-FFF2-40B4-BE49-F238E27FC236}">
                  <a16:creationId xmlns:a16="http://schemas.microsoft.com/office/drawing/2014/main" id="{D05329D4-C1AC-4D05-B72D-AFEB0CC12B32}"/>
                </a:ext>
              </a:extLst>
            </p:cNvPr>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13" name="Line 597">
              <a:extLst>
                <a:ext uri="{FF2B5EF4-FFF2-40B4-BE49-F238E27FC236}">
                  <a16:creationId xmlns:a16="http://schemas.microsoft.com/office/drawing/2014/main" id="{41D601F1-3755-48C4-BE41-284FE7086E7B}"/>
                </a:ext>
              </a:extLst>
            </p:cNvPr>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14" name="Line 598">
              <a:extLst>
                <a:ext uri="{FF2B5EF4-FFF2-40B4-BE49-F238E27FC236}">
                  <a16:creationId xmlns:a16="http://schemas.microsoft.com/office/drawing/2014/main" id="{3D756BC4-4C26-4A91-96B2-A0871F8B4D5B}"/>
                </a:ext>
              </a:extLst>
            </p:cNvPr>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15" name="Line 599">
              <a:extLst>
                <a:ext uri="{FF2B5EF4-FFF2-40B4-BE49-F238E27FC236}">
                  <a16:creationId xmlns:a16="http://schemas.microsoft.com/office/drawing/2014/main" id="{C577C092-E011-4753-8E64-E0A9D66A67C1}"/>
                </a:ext>
              </a:extLst>
            </p:cNvPr>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16" name="Line 600">
              <a:extLst>
                <a:ext uri="{FF2B5EF4-FFF2-40B4-BE49-F238E27FC236}">
                  <a16:creationId xmlns:a16="http://schemas.microsoft.com/office/drawing/2014/main" id="{3094B579-97A7-44CA-AE09-E91C3CF2029F}"/>
                </a:ext>
              </a:extLst>
            </p:cNvPr>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17" name="Line 601">
              <a:extLst>
                <a:ext uri="{FF2B5EF4-FFF2-40B4-BE49-F238E27FC236}">
                  <a16:creationId xmlns:a16="http://schemas.microsoft.com/office/drawing/2014/main" id="{2B1E0343-CAEC-4592-A279-F50E270F2B3D}"/>
                </a:ext>
              </a:extLst>
            </p:cNvPr>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18" name="Line 602">
              <a:extLst>
                <a:ext uri="{FF2B5EF4-FFF2-40B4-BE49-F238E27FC236}">
                  <a16:creationId xmlns:a16="http://schemas.microsoft.com/office/drawing/2014/main" id="{3435E4A1-8496-434C-B0C2-A1ED2E6FAA2D}"/>
                </a:ext>
              </a:extLst>
            </p:cNvPr>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19" name="Line 603">
              <a:extLst>
                <a:ext uri="{FF2B5EF4-FFF2-40B4-BE49-F238E27FC236}">
                  <a16:creationId xmlns:a16="http://schemas.microsoft.com/office/drawing/2014/main" id="{D75170D2-83A4-47DF-864D-007B7D1BF5BF}"/>
                </a:ext>
              </a:extLst>
            </p:cNvPr>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20" name="Line 604">
              <a:extLst>
                <a:ext uri="{FF2B5EF4-FFF2-40B4-BE49-F238E27FC236}">
                  <a16:creationId xmlns:a16="http://schemas.microsoft.com/office/drawing/2014/main" id="{E95CB89A-EC4B-4212-92C4-607C4AA876BC}"/>
                </a:ext>
              </a:extLst>
            </p:cNvPr>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21" name="Line 605">
              <a:extLst>
                <a:ext uri="{FF2B5EF4-FFF2-40B4-BE49-F238E27FC236}">
                  <a16:creationId xmlns:a16="http://schemas.microsoft.com/office/drawing/2014/main" id="{0C2BE7AB-ABC3-43E2-BA7B-D29352341B0C}"/>
                </a:ext>
              </a:extLst>
            </p:cNvPr>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22" name="Line 606">
              <a:extLst>
                <a:ext uri="{FF2B5EF4-FFF2-40B4-BE49-F238E27FC236}">
                  <a16:creationId xmlns:a16="http://schemas.microsoft.com/office/drawing/2014/main" id="{5A9B07C3-CF5B-497A-9055-ECBB27DC36B1}"/>
                </a:ext>
              </a:extLst>
            </p:cNvPr>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123" name="Line 607">
              <a:extLst>
                <a:ext uri="{FF2B5EF4-FFF2-40B4-BE49-F238E27FC236}">
                  <a16:creationId xmlns:a16="http://schemas.microsoft.com/office/drawing/2014/main" id="{BB57BA74-EE72-4481-8AFE-16F3E238AC5E}"/>
                </a:ext>
              </a:extLst>
            </p:cNvPr>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grpSp>
          <p:nvGrpSpPr>
            <p:cNvPr id="46124" name="Group 608">
              <a:extLst>
                <a:ext uri="{FF2B5EF4-FFF2-40B4-BE49-F238E27FC236}">
                  <a16:creationId xmlns:a16="http://schemas.microsoft.com/office/drawing/2014/main" id="{EA3894EE-38F4-4BD3-A37F-DDADEDC64F02}"/>
                </a:ext>
              </a:extLst>
            </p:cNvPr>
            <p:cNvGrpSpPr>
              <a:grpSpLocks/>
            </p:cNvGrpSpPr>
            <p:nvPr/>
          </p:nvGrpSpPr>
          <p:grpSpPr bwMode="auto">
            <a:xfrm>
              <a:off x="3813" y="1163"/>
              <a:ext cx="295" cy="391"/>
              <a:chOff x="1653" y="3023"/>
              <a:chExt cx="622" cy="911"/>
            </a:xfrm>
          </p:grpSpPr>
          <p:sp>
            <p:nvSpPr>
              <p:cNvPr id="46447" name="Line 270">
                <a:extLst>
                  <a:ext uri="{FF2B5EF4-FFF2-40B4-BE49-F238E27FC236}">
                    <a16:creationId xmlns:a16="http://schemas.microsoft.com/office/drawing/2014/main" id="{4CE2852E-4B96-4C8F-907D-B72FF3CD60E9}"/>
                  </a:ext>
                </a:extLst>
              </p:cNvPr>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6448" name="Line 271">
                <a:extLst>
                  <a:ext uri="{FF2B5EF4-FFF2-40B4-BE49-F238E27FC236}">
                    <a16:creationId xmlns:a16="http://schemas.microsoft.com/office/drawing/2014/main" id="{1C39F6A6-A1FC-40DF-A69B-530160532B33}"/>
                  </a:ext>
                </a:extLst>
              </p:cNvPr>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6449" name="Line 272">
                <a:extLst>
                  <a:ext uri="{FF2B5EF4-FFF2-40B4-BE49-F238E27FC236}">
                    <a16:creationId xmlns:a16="http://schemas.microsoft.com/office/drawing/2014/main" id="{F0506F0D-4241-4FAA-AE28-F62C24DAE712}"/>
                  </a:ext>
                </a:extLst>
              </p:cNvPr>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6450" name="Line 273">
                <a:extLst>
                  <a:ext uri="{FF2B5EF4-FFF2-40B4-BE49-F238E27FC236}">
                    <a16:creationId xmlns:a16="http://schemas.microsoft.com/office/drawing/2014/main" id="{2A7D86E2-C55C-48DA-B28C-34137D488348}"/>
                  </a:ext>
                </a:extLst>
              </p:cNvPr>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6451" name="Line 274">
                <a:extLst>
                  <a:ext uri="{FF2B5EF4-FFF2-40B4-BE49-F238E27FC236}">
                    <a16:creationId xmlns:a16="http://schemas.microsoft.com/office/drawing/2014/main" id="{28447BF3-1102-488A-A527-6F00D0525664}"/>
                  </a:ext>
                </a:extLst>
              </p:cNvPr>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6452" name="Line 275">
                <a:extLst>
                  <a:ext uri="{FF2B5EF4-FFF2-40B4-BE49-F238E27FC236}">
                    <a16:creationId xmlns:a16="http://schemas.microsoft.com/office/drawing/2014/main" id="{BFC1F70C-27D5-4598-AC3F-10D766337F7D}"/>
                  </a:ext>
                </a:extLst>
              </p:cNvPr>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6453" name="Line 276">
                <a:extLst>
                  <a:ext uri="{FF2B5EF4-FFF2-40B4-BE49-F238E27FC236}">
                    <a16:creationId xmlns:a16="http://schemas.microsoft.com/office/drawing/2014/main" id="{0671DD37-F131-4F7A-A276-7266A65647B6}"/>
                  </a:ext>
                </a:extLst>
              </p:cNvPr>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6454" name="Line 277">
                <a:extLst>
                  <a:ext uri="{FF2B5EF4-FFF2-40B4-BE49-F238E27FC236}">
                    <a16:creationId xmlns:a16="http://schemas.microsoft.com/office/drawing/2014/main" id="{62C44992-35AB-4944-B46B-C39569B76551}"/>
                  </a:ext>
                </a:extLst>
              </p:cNvPr>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6455" name="Line 278">
                <a:extLst>
                  <a:ext uri="{FF2B5EF4-FFF2-40B4-BE49-F238E27FC236}">
                    <a16:creationId xmlns:a16="http://schemas.microsoft.com/office/drawing/2014/main" id="{9C729C14-7D68-4B17-A157-FF5723837B2E}"/>
                  </a:ext>
                </a:extLst>
              </p:cNvPr>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6456" name="Line 279">
                <a:extLst>
                  <a:ext uri="{FF2B5EF4-FFF2-40B4-BE49-F238E27FC236}">
                    <a16:creationId xmlns:a16="http://schemas.microsoft.com/office/drawing/2014/main" id="{89D2B61B-5D2D-4ED2-B48E-C217FFEFC362}"/>
                  </a:ext>
                </a:extLst>
              </p:cNvPr>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6457" name="Line 280">
                <a:extLst>
                  <a:ext uri="{FF2B5EF4-FFF2-40B4-BE49-F238E27FC236}">
                    <a16:creationId xmlns:a16="http://schemas.microsoft.com/office/drawing/2014/main" id="{80C1E16A-CCA1-45A5-8085-0E783A6F8222}"/>
                  </a:ext>
                </a:extLst>
              </p:cNvPr>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6458" name="Line 281">
                <a:extLst>
                  <a:ext uri="{FF2B5EF4-FFF2-40B4-BE49-F238E27FC236}">
                    <a16:creationId xmlns:a16="http://schemas.microsoft.com/office/drawing/2014/main" id="{BB1E399E-5809-426B-90C6-E77DEBD8A4BE}"/>
                  </a:ext>
                </a:extLst>
              </p:cNvPr>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6459" name="Line 282">
                <a:extLst>
                  <a:ext uri="{FF2B5EF4-FFF2-40B4-BE49-F238E27FC236}">
                    <a16:creationId xmlns:a16="http://schemas.microsoft.com/office/drawing/2014/main" id="{1DBB9D68-99CB-46BB-802E-E276EEFD7CFE}"/>
                  </a:ext>
                </a:extLst>
              </p:cNvPr>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6460" name="Line 283">
                <a:extLst>
                  <a:ext uri="{FF2B5EF4-FFF2-40B4-BE49-F238E27FC236}">
                    <a16:creationId xmlns:a16="http://schemas.microsoft.com/office/drawing/2014/main" id="{3FDB3E56-FD4F-4C07-93D8-0B837E0D304D}"/>
                  </a:ext>
                </a:extLst>
              </p:cNvPr>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6461" name="Line 284">
                <a:extLst>
                  <a:ext uri="{FF2B5EF4-FFF2-40B4-BE49-F238E27FC236}">
                    <a16:creationId xmlns:a16="http://schemas.microsoft.com/office/drawing/2014/main" id="{56DA35D5-92D2-4651-BFEE-BA7C573E2947}"/>
                  </a:ext>
                </a:extLst>
              </p:cNvPr>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IE"/>
              </a:p>
            </p:txBody>
          </p:sp>
          <p:sp>
            <p:nvSpPr>
              <p:cNvPr id="46462" name="Oval 624">
                <a:extLst>
                  <a:ext uri="{FF2B5EF4-FFF2-40B4-BE49-F238E27FC236}">
                    <a16:creationId xmlns:a16="http://schemas.microsoft.com/office/drawing/2014/main" id="{4EA0ABC1-7ACE-4C94-8B9C-3BCD353848B9}"/>
                  </a:ext>
                </a:extLst>
              </p:cNvPr>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46463" name="Picture 625" descr="cell_tower_radiation_gray">
                <a:extLst>
                  <a:ext uri="{FF2B5EF4-FFF2-40B4-BE49-F238E27FC236}">
                    <a16:creationId xmlns:a16="http://schemas.microsoft.com/office/drawing/2014/main" id="{4E9C9E2B-D08C-4736-B37E-2B1AD4A89E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125" name="Group 626">
              <a:extLst>
                <a:ext uri="{FF2B5EF4-FFF2-40B4-BE49-F238E27FC236}">
                  <a16:creationId xmlns:a16="http://schemas.microsoft.com/office/drawing/2014/main" id="{47F6CF1F-B856-4F5F-903A-6E9AFC113913}"/>
                </a:ext>
              </a:extLst>
            </p:cNvPr>
            <p:cNvGrpSpPr>
              <a:grpSpLocks/>
            </p:cNvGrpSpPr>
            <p:nvPr/>
          </p:nvGrpSpPr>
          <p:grpSpPr bwMode="auto">
            <a:xfrm>
              <a:off x="3962" y="1516"/>
              <a:ext cx="286" cy="160"/>
              <a:chOff x="3843" y="1516"/>
              <a:chExt cx="286" cy="160"/>
            </a:xfrm>
          </p:grpSpPr>
          <p:sp>
            <p:nvSpPr>
              <p:cNvPr id="46438" name="Line 627">
                <a:extLst>
                  <a:ext uri="{FF2B5EF4-FFF2-40B4-BE49-F238E27FC236}">
                    <a16:creationId xmlns:a16="http://schemas.microsoft.com/office/drawing/2014/main" id="{3FD4FBB9-92F0-4F7E-B560-F418DF7E0B35}"/>
                  </a:ext>
                </a:extLst>
              </p:cNvPr>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439" name="Oval 407">
                <a:extLst>
                  <a:ext uri="{FF2B5EF4-FFF2-40B4-BE49-F238E27FC236}">
                    <a16:creationId xmlns:a16="http://schemas.microsoft.com/office/drawing/2014/main" id="{831EB406-3703-45E7-876B-C6AF27581105}"/>
                  </a:ext>
                </a:extLst>
              </p:cNvPr>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40" name="Rectangle 410">
                <a:extLst>
                  <a:ext uri="{FF2B5EF4-FFF2-40B4-BE49-F238E27FC236}">
                    <a16:creationId xmlns:a16="http://schemas.microsoft.com/office/drawing/2014/main" id="{97FEC6D7-11F0-4431-8A7A-62485B9B6550}"/>
                  </a:ext>
                </a:extLst>
              </p:cNvPr>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41" name="Oval 411">
                <a:extLst>
                  <a:ext uri="{FF2B5EF4-FFF2-40B4-BE49-F238E27FC236}">
                    <a16:creationId xmlns:a16="http://schemas.microsoft.com/office/drawing/2014/main" id="{F23855D2-897E-45E4-BADD-DB84A5266D4B}"/>
                  </a:ext>
                </a:extLst>
              </p:cNvPr>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442" name="Group 631">
                <a:extLst>
                  <a:ext uri="{FF2B5EF4-FFF2-40B4-BE49-F238E27FC236}">
                    <a16:creationId xmlns:a16="http://schemas.microsoft.com/office/drawing/2014/main" id="{56F59A0D-B0B2-4324-829B-0F805AAEAA9D}"/>
                  </a:ext>
                </a:extLst>
              </p:cNvPr>
              <p:cNvGrpSpPr>
                <a:grpSpLocks/>
              </p:cNvGrpSpPr>
              <p:nvPr/>
            </p:nvGrpSpPr>
            <p:grpSpPr bwMode="auto">
              <a:xfrm>
                <a:off x="3932" y="1587"/>
                <a:ext cx="138" cy="33"/>
                <a:chOff x="2468" y="1332"/>
                <a:chExt cx="310" cy="60"/>
              </a:xfrm>
            </p:grpSpPr>
            <p:sp>
              <p:nvSpPr>
                <p:cNvPr id="46445" name="Freeform 632">
                  <a:extLst>
                    <a:ext uri="{FF2B5EF4-FFF2-40B4-BE49-F238E27FC236}">
                      <a16:creationId xmlns:a16="http://schemas.microsoft.com/office/drawing/2014/main" id="{A0DD3F49-10C3-4AAA-8941-E7C085EB790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6446" name="Freeform 633">
                  <a:extLst>
                    <a:ext uri="{FF2B5EF4-FFF2-40B4-BE49-F238E27FC236}">
                      <a16:creationId xmlns:a16="http://schemas.microsoft.com/office/drawing/2014/main" id="{60779D97-ACEC-46EA-9A3B-0636A6DCE1F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6443" name="Line 634">
                <a:extLst>
                  <a:ext uri="{FF2B5EF4-FFF2-40B4-BE49-F238E27FC236}">
                    <a16:creationId xmlns:a16="http://schemas.microsoft.com/office/drawing/2014/main" id="{16472852-4E95-4620-AEA5-78F1E0B68E09}"/>
                  </a:ext>
                </a:extLst>
              </p:cNvPr>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444" name="Line 635">
                <a:extLst>
                  <a:ext uri="{FF2B5EF4-FFF2-40B4-BE49-F238E27FC236}">
                    <a16:creationId xmlns:a16="http://schemas.microsoft.com/office/drawing/2014/main" id="{70F4EBDF-5016-4B45-9B55-79219E8A83FA}"/>
                  </a:ext>
                </a:extLst>
              </p:cNvPr>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6126" name="Group 636">
              <a:extLst>
                <a:ext uri="{FF2B5EF4-FFF2-40B4-BE49-F238E27FC236}">
                  <a16:creationId xmlns:a16="http://schemas.microsoft.com/office/drawing/2014/main" id="{9280E0B4-B8BF-41CB-82A4-52D4B8259C21}"/>
                </a:ext>
              </a:extLst>
            </p:cNvPr>
            <p:cNvGrpSpPr>
              <a:grpSpLocks/>
            </p:cNvGrpSpPr>
            <p:nvPr/>
          </p:nvGrpSpPr>
          <p:grpSpPr bwMode="auto">
            <a:xfrm>
              <a:off x="4537" y="1571"/>
              <a:ext cx="246" cy="110"/>
              <a:chOff x="4334" y="1470"/>
              <a:chExt cx="246" cy="107"/>
            </a:xfrm>
          </p:grpSpPr>
          <p:sp>
            <p:nvSpPr>
              <p:cNvPr id="46430" name="Oval 407">
                <a:extLst>
                  <a:ext uri="{FF2B5EF4-FFF2-40B4-BE49-F238E27FC236}">
                    <a16:creationId xmlns:a16="http://schemas.microsoft.com/office/drawing/2014/main" id="{F625F08C-8678-491C-94AD-E9991A1AED6B}"/>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31" name="Rectangle 410">
                <a:extLst>
                  <a:ext uri="{FF2B5EF4-FFF2-40B4-BE49-F238E27FC236}">
                    <a16:creationId xmlns:a16="http://schemas.microsoft.com/office/drawing/2014/main" id="{4F9876C3-9CAE-4B3D-B704-3D5A8A64D298}"/>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32" name="Oval 411">
                <a:extLst>
                  <a:ext uri="{FF2B5EF4-FFF2-40B4-BE49-F238E27FC236}">
                    <a16:creationId xmlns:a16="http://schemas.microsoft.com/office/drawing/2014/main" id="{D6F015A0-43A3-4AE9-9CF5-832A6EDF149F}"/>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433" name="Group 640">
                <a:extLst>
                  <a:ext uri="{FF2B5EF4-FFF2-40B4-BE49-F238E27FC236}">
                    <a16:creationId xmlns:a16="http://schemas.microsoft.com/office/drawing/2014/main" id="{32940CBC-4786-4F91-B26E-4CB4D6F42720}"/>
                  </a:ext>
                </a:extLst>
              </p:cNvPr>
              <p:cNvGrpSpPr>
                <a:grpSpLocks/>
              </p:cNvGrpSpPr>
              <p:nvPr/>
            </p:nvGrpSpPr>
            <p:grpSpPr bwMode="auto">
              <a:xfrm>
                <a:off x="4383" y="1488"/>
                <a:ext cx="138" cy="33"/>
                <a:chOff x="2468" y="1332"/>
                <a:chExt cx="310" cy="60"/>
              </a:xfrm>
            </p:grpSpPr>
            <p:sp>
              <p:nvSpPr>
                <p:cNvPr id="46436" name="Freeform 641">
                  <a:extLst>
                    <a:ext uri="{FF2B5EF4-FFF2-40B4-BE49-F238E27FC236}">
                      <a16:creationId xmlns:a16="http://schemas.microsoft.com/office/drawing/2014/main" id="{EB64ACFC-71C0-485E-91A9-4C899E86B53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6437" name="Freeform 642">
                  <a:extLst>
                    <a:ext uri="{FF2B5EF4-FFF2-40B4-BE49-F238E27FC236}">
                      <a16:creationId xmlns:a16="http://schemas.microsoft.com/office/drawing/2014/main" id="{FB7444D9-9BA1-4E23-AC52-A9D7816574F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6434" name="Line 643">
                <a:extLst>
                  <a:ext uri="{FF2B5EF4-FFF2-40B4-BE49-F238E27FC236}">
                    <a16:creationId xmlns:a16="http://schemas.microsoft.com/office/drawing/2014/main" id="{E28146AA-01AC-42CF-83E5-92CFA2BDD779}"/>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435" name="Line 644">
                <a:extLst>
                  <a:ext uri="{FF2B5EF4-FFF2-40B4-BE49-F238E27FC236}">
                    <a16:creationId xmlns:a16="http://schemas.microsoft.com/office/drawing/2014/main" id="{726F162C-4196-458C-9666-E67A9C8AC95F}"/>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6127" name="Group 645">
              <a:extLst>
                <a:ext uri="{FF2B5EF4-FFF2-40B4-BE49-F238E27FC236}">
                  <a16:creationId xmlns:a16="http://schemas.microsoft.com/office/drawing/2014/main" id="{FF22CCE9-82AD-48B3-92C4-4DC30F9E889D}"/>
                </a:ext>
              </a:extLst>
            </p:cNvPr>
            <p:cNvGrpSpPr>
              <a:grpSpLocks/>
            </p:cNvGrpSpPr>
            <p:nvPr/>
          </p:nvGrpSpPr>
          <p:grpSpPr bwMode="auto">
            <a:xfrm>
              <a:off x="4544" y="1737"/>
              <a:ext cx="246" cy="110"/>
              <a:chOff x="4334" y="1470"/>
              <a:chExt cx="246" cy="107"/>
            </a:xfrm>
          </p:grpSpPr>
          <p:sp>
            <p:nvSpPr>
              <p:cNvPr id="46422" name="Oval 407">
                <a:extLst>
                  <a:ext uri="{FF2B5EF4-FFF2-40B4-BE49-F238E27FC236}">
                    <a16:creationId xmlns:a16="http://schemas.microsoft.com/office/drawing/2014/main" id="{9122E34D-EECF-4CB5-85E5-A2A904A63D03}"/>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23" name="Rectangle 410">
                <a:extLst>
                  <a:ext uri="{FF2B5EF4-FFF2-40B4-BE49-F238E27FC236}">
                    <a16:creationId xmlns:a16="http://schemas.microsoft.com/office/drawing/2014/main" id="{859A4C9C-F9A9-4364-B80A-1ABCB9596376}"/>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24" name="Oval 411">
                <a:extLst>
                  <a:ext uri="{FF2B5EF4-FFF2-40B4-BE49-F238E27FC236}">
                    <a16:creationId xmlns:a16="http://schemas.microsoft.com/office/drawing/2014/main" id="{E9DB1101-409C-42AB-926E-C5D6FADB0B9E}"/>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425" name="Group 649">
                <a:extLst>
                  <a:ext uri="{FF2B5EF4-FFF2-40B4-BE49-F238E27FC236}">
                    <a16:creationId xmlns:a16="http://schemas.microsoft.com/office/drawing/2014/main" id="{2F15CD93-09A3-40B4-B15F-4DD8B44D42F0}"/>
                  </a:ext>
                </a:extLst>
              </p:cNvPr>
              <p:cNvGrpSpPr>
                <a:grpSpLocks/>
              </p:cNvGrpSpPr>
              <p:nvPr/>
            </p:nvGrpSpPr>
            <p:grpSpPr bwMode="auto">
              <a:xfrm>
                <a:off x="4383" y="1488"/>
                <a:ext cx="138" cy="33"/>
                <a:chOff x="2468" y="1332"/>
                <a:chExt cx="310" cy="60"/>
              </a:xfrm>
            </p:grpSpPr>
            <p:sp>
              <p:nvSpPr>
                <p:cNvPr id="46428" name="Freeform 650">
                  <a:extLst>
                    <a:ext uri="{FF2B5EF4-FFF2-40B4-BE49-F238E27FC236}">
                      <a16:creationId xmlns:a16="http://schemas.microsoft.com/office/drawing/2014/main" id="{D5E49EBF-5EC6-4E3E-8581-3307DB9EF20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6429" name="Freeform 651">
                  <a:extLst>
                    <a:ext uri="{FF2B5EF4-FFF2-40B4-BE49-F238E27FC236}">
                      <a16:creationId xmlns:a16="http://schemas.microsoft.com/office/drawing/2014/main" id="{F23FDDD8-9B7A-4F31-B497-56940B6E6AA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6426" name="Line 652">
                <a:extLst>
                  <a:ext uri="{FF2B5EF4-FFF2-40B4-BE49-F238E27FC236}">
                    <a16:creationId xmlns:a16="http://schemas.microsoft.com/office/drawing/2014/main" id="{E3F99456-908D-4D47-ABAD-5846A97A85BB}"/>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427" name="Line 653">
                <a:extLst>
                  <a:ext uri="{FF2B5EF4-FFF2-40B4-BE49-F238E27FC236}">
                    <a16:creationId xmlns:a16="http://schemas.microsoft.com/office/drawing/2014/main" id="{0352B88F-A766-43ED-B23A-9B3B73C821A1}"/>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6128" name="Group 654">
              <a:extLst>
                <a:ext uri="{FF2B5EF4-FFF2-40B4-BE49-F238E27FC236}">
                  <a16:creationId xmlns:a16="http://schemas.microsoft.com/office/drawing/2014/main" id="{4C9F60E9-F3C9-4C37-84B1-7F052D0F90D3}"/>
                </a:ext>
              </a:extLst>
            </p:cNvPr>
            <p:cNvGrpSpPr>
              <a:grpSpLocks/>
            </p:cNvGrpSpPr>
            <p:nvPr/>
          </p:nvGrpSpPr>
          <p:grpSpPr bwMode="auto">
            <a:xfrm>
              <a:off x="4890" y="1738"/>
              <a:ext cx="246" cy="110"/>
              <a:chOff x="4334" y="1470"/>
              <a:chExt cx="246" cy="107"/>
            </a:xfrm>
          </p:grpSpPr>
          <p:sp>
            <p:nvSpPr>
              <p:cNvPr id="46414" name="Oval 407">
                <a:extLst>
                  <a:ext uri="{FF2B5EF4-FFF2-40B4-BE49-F238E27FC236}">
                    <a16:creationId xmlns:a16="http://schemas.microsoft.com/office/drawing/2014/main" id="{747F239F-EA96-4E2C-B97E-99B16B7887BF}"/>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15" name="Rectangle 410">
                <a:extLst>
                  <a:ext uri="{FF2B5EF4-FFF2-40B4-BE49-F238E27FC236}">
                    <a16:creationId xmlns:a16="http://schemas.microsoft.com/office/drawing/2014/main" id="{F35B1BF1-A1DC-4821-AF16-787616478C07}"/>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16" name="Oval 411">
                <a:extLst>
                  <a:ext uri="{FF2B5EF4-FFF2-40B4-BE49-F238E27FC236}">
                    <a16:creationId xmlns:a16="http://schemas.microsoft.com/office/drawing/2014/main" id="{0BDA88DE-D527-480F-AEB0-76DCFE93F9D3}"/>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417" name="Group 658">
                <a:extLst>
                  <a:ext uri="{FF2B5EF4-FFF2-40B4-BE49-F238E27FC236}">
                    <a16:creationId xmlns:a16="http://schemas.microsoft.com/office/drawing/2014/main" id="{A08DA203-88F9-4371-B084-2FCBD9BCEE15}"/>
                  </a:ext>
                </a:extLst>
              </p:cNvPr>
              <p:cNvGrpSpPr>
                <a:grpSpLocks/>
              </p:cNvGrpSpPr>
              <p:nvPr/>
            </p:nvGrpSpPr>
            <p:grpSpPr bwMode="auto">
              <a:xfrm>
                <a:off x="4383" y="1488"/>
                <a:ext cx="138" cy="33"/>
                <a:chOff x="2468" y="1332"/>
                <a:chExt cx="310" cy="60"/>
              </a:xfrm>
            </p:grpSpPr>
            <p:sp>
              <p:nvSpPr>
                <p:cNvPr id="46420" name="Freeform 659">
                  <a:extLst>
                    <a:ext uri="{FF2B5EF4-FFF2-40B4-BE49-F238E27FC236}">
                      <a16:creationId xmlns:a16="http://schemas.microsoft.com/office/drawing/2014/main" id="{1FDC7E60-28AC-4A68-AA73-99059EAEF70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6421" name="Freeform 660">
                  <a:extLst>
                    <a:ext uri="{FF2B5EF4-FFF2-40B4-BE49-F238E27FC236}">
                      <a16:creationId xmlns:a16="http://schemas.microsoft.com/office/drawing/2014/main" id="{677EBBAD-0CE0-49A3-B6BC-234F9B4DB85E}"/>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6418" name="Line 661">
                <a:extLst>
                  <a:ext uri="{FF2B5EF4-FFF2-40B4-BE49-F238E27FC236}">
                    <a16:creationId xmlns:a16="http://schemas.microsoft.com/office/drawing/2014/main" id="{BBFC5D62-A323-4415-ABE8-DAA75F82B57D}"/>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419" name="Line 662">
                <a:extLst>
                  <a:ext uri="{FF2B5EF4-FFF2-40B4-BE49-F238E27FC236}">
                    <a16:creationId xmlns:a16="http://schemas.microsoft.com/office/drawing/2014/main" id="{3D47F25E-9602-4F08-A8A2-76BB159D3A26}"/>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6129" name="Group 663">
              <a:extLst>
                <a:ext uri="{FF2B5EF4-FFF2-40B4-BE49-F238E27FC236}">
                  <a16:creationId xmlns:a16="http://schemas.microsoft.com/office/drawing/2014/main" id="{03BA7B39-2324-4503-8331-5027553684C8}"/>
                </a:ext>
              </a:extLst>
            </p:cNvPr>
            <p:cNvGrpSpPr>
              <a:grpSpLocks/>
            </p:cNvGrpSpPr>
            <p:nvPr/>
          </p:nvGrpSpPr>
          <p:grpSpPr bwMode="auto">
            <a:xfrm>
              <a:off x="4844" y="1508"/>
              <a:ext cx="246" cy="110"/>
              <a:chOff x="4334" y="1470"/>
              <a:chExt cx="246" cy="107"/>
            </a:xfrm>
          </p:grpSpPr>
          <p:sp>
            <p:nvSpPr>
              <p:cNvPr id="46406" name="Oval 407">
                <a:extLst>
                  <a:ext uri="{FF2B5EF4-FFF2-40B4-BE49-F238E27FC236}">
                    <a16:creationId xmlns:a16="http://schemas.microsoft.com/office/drawing/2014/main" id="{564C059C-3EA5-46A5-B268-B122FB6420BB}"/>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07" name="Rectangle 410">
                <a:extLst>
                  <a:ext uri="{FF2B5EF4-FFF2-40B4-BE49-F238E27FC236}">
                    <a16:creationId xmlns:a16="http://schemas.microsoft.com/office/drawing/2014/main" id="{572AE980-D5B6-45E0-8271-F2142BE76932}"/>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08" name="Oval 411">
                <a:extLst>
                  <a:ext uri="{FF2B5EF4-FFF2-40B4-BE49-F238E27FC236}">
                    <a16:creationId xmlns:a16="http://schemas.microsoft.com/office/drawing/2014/main" id="{293C198E-2CAC-409B-A78C-CB4EE8B8F73E}"/>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409" name="Group 667">
                <a:extLst>
                  <a:ext uri="{FF2B5EF4-FFF2-40B4-BE49-F238E27FC236}">
                    <a16:creationId xmlns:a16="http://schemas.microsoft.com/office/drawing/2014/main" id="{6B92FA63-1D69-4B13-85A3-6D92A37B58E0}"/>
                  </a:ext>
                </a:extLst>
              </p:cNvPr>
              <p:cNvGrpSpPr>
                <a:grpSpLocks/>
              </p:cNvGrpSpPr>
              <p:nvPr/>
            </p:nvGrpSpPr>
            <p:grpSpPr bwMode="auto">
              <a:xfrm>
                <a:off x="4383" y="1488"/>
                <a:ext cx="138" cy="33"/>
                <a:chOff x="2468" y="1332"/>
                <a:chExt cx="310" cy="60"/>
              </a:xfrm>
            </p:grpSpPr>
            <p:sp>
              <p:nvSpPr>
                <p:cNvPr id="46412" name="Freeform 668">
                  <a:extLst>
                    <a:ext uri="{FF2B5EF4-FFF2-40B4-BE49-F238E27FC236}">
                      <a16:creationId xmlns:a16="http://schemas.microsoft.com/office/drawing/2014/main" id="{E16E7646-C2BB-4C75-AACA-68006DF69D5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6413" name="Freeform 669">
                  <a:extLst>
                    <a:ext uri="{FF2B5EF4-FFF2-40B4-BE49-F238E27FC236}">
                      <a16:creationId xmlns:a16="http://schemas.microsoft.com/office/drawing/2014/main" id="{C5707224-1B01-4920-880C-76AA89AC3BB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6410" name="Line 670">
                <a:extLst>
                  <a:ext uri="{FF2B5EF4-FFF2-40B4-BE49-F238E27FC236}">
                    <a16:creationId xmlns:a16="http://schemas.microsoft.com/office/drawing/2014/main" id="{06D84D24-897E-45C3-B1A7-C0C1E04C34EA}"/>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411" name="Line 671">
                <a:extLst>
                  <a:ext uri="{FF2B5EF4-FFF2-40B4-BE49-F238E27FC236}">
                    <a16:creationId xmlns:a16="http://schemas.microsoft.com/office/drawing/2014/main" id="{B74910C6-39F8-4D9B-B75A-68E63A2D91A6}"/>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6130" name="Group 672">
              <a:extLst>
                <a:ext uri="{FF2B5EF4-FFF2-40B4-BE49-F238E27FC236}">
                  <a16:creationId xmlns:a16="http://schemas.microsoft.com/office/drawing/2014/main" id="{1519E6F6-7844-4526-90CE-17D942840BDE}"/>
                </a:ext>
              </a:extLst>
            </p:cNvPr>
            <p:cNvGrpSpPr>
              <a:grpSpLocks/>
            </p:cNvGrpSpPr>
            <p:nvPr/>
          </p:nvGrpSpPr>
          <p:grpSpPr bwMode="auto">
            <a:xfrm>
              <a:off x="4874" y="2296"/>
              <a:ext cx="310" cy="130"/>
              <a:chOff x="4334" y="1470"/>
              <a:chExt cx="246" cy="107"/>
            </a:xfrm>
          </p:grpSpPr>
          <p:sp>
            <p:nvSpPr>
              <p:cNvPr id="46398" name="Oval 407">
                <a:extLst>
                  <a:ext uri="{FF2B5EF4-FFF2-40B4-BE49-F238E27FC236}">
                    <a16:creationId xmlns:a16="http://schemas.microsoft.com/office/drawing/2014/main" id="{FB28E8A2-7E28-42A5-B891-F580EF1385E4}"/>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99" name="Rectangle 410">
                <a:extLst>
                  <a:ext uri="{FF2B5EF4-FFF2-40B4-BE49-F238E27FC236}">
                    <a16:creationId xmlns:a16="http://schemas.microsoft.com/office/drawing/2014/main" id="{0D8586D6-DC72-4F37-AC6D-58E3C46996EA}"/>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00" name="Oval 411">
                <a:extLst>
                  <a:ext uri="{FF2B5EF4-FFF2-40B4-BE49-F238E27FC236}">
                    <a16:creationId xmlns:a16="http://schemas.microsoft.com/office/drawing/2014/main" id="{0626C4E6-AC2C-494E-8E34-7435404F9EF4}"/>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401" name="Group 676">
                <a:extLst>
                  <a:ext uri="{FF2B5EF4-FFF2-40B4-BE49-F238E27FC236}">
                    <a16:creationId xmlns:a16="http://schemas.microsoft.com/office/drawing/2014/main" id="{3E19EBC0-EAFD-49A1-BAF4-43D718282CDE}"/>
                  </a:ext>
                </a:extLst>
              </p:cNvPr>
              <p:cNvGrpSpPr>
                <a:grpSpLocks/>
              </p:cNvGrpSpPr>
              <p:nvPr/>
            </p:nvGrpSpPr>
            <p:grpSpPr bwMode="auto">
              <a:xfrm>
                <a:off x="4383" y="1488"/>
                <a:ext cx="138" cy="33"/>
                <a:chOff x="2468" y="1332"/>
                <a:chExt cx="310" cy="60"/>
              </a:xfrm>
            </p:grpSpPr>
            <p:sp>
              <p:nvSpPr>
                <p:cNvPr id="46404" name="Freeform 677">
                  <a:extLst>
                    <a:ext uri="{FF2B5EF4-FFF2-40B4-BE49-F238E27FC236}">
                      <a16:creationId xmlns:a16="http://schemas.microsoft.com/office/drawing/2014/main" id="{3E85EE75-FFDC-47A9-860D-71BFD79BB5F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6405" name="Freeform 678">
                  <a:extLst>
                    <a:ext uri="{FF2B5EF4-FFF2-40B4-BE49-F238E27FC236}">
                      <a16:creationId xmlns:a16="http://schemas.microsoft.com/office/drawing/2014/main" id="{D9B93633-E22E-4075-B3D5-647BA0638BF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6402" name="Line 679">
                <a:extLst>
                  <a:ext uri="{FF2B5EF4-FFF2-40B4-BE49-F238E27FC236}">
                    <a16:creationId xmlns:a16="http://schemas.microsoft.com/office/drawing/2014/main" id="{DFA48E90-3BDA-49BE-8F0B-57853AA4C287}"/>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403" name="Line 680">
                <a:extLst>
                  <a:ext uri="{FF2B5EF4-FFF2-40B4-BE49-F238E27FC236}">
                    <a16:creationId xmlns:a16="http://schemas.microsoft.com/office/drawing/2014/main" id="{D9CEE28E-4E76-490B-BCF0-149851FE459E}"/>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46131" name="Line 681">
              <a:extLst>
                <a:ext uri="{FF2B5EF4-FFF2-40B4-BE49-F238E27FC236}">
                  <a16:creationId xmlns:a16="http://schemas.microsoft.com/office/drawing/2014/main" id="{EE6F8350-78E0-4A4A-B3F0-A5216F9AE671}"/>
                </a:ext>
              </a:extLst>
            </p:cNvPr>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nvGrpSpPr>
            <p:cNvPr id="46132" name="Group 682">
              <a:extLst>
                <a:ext uri="{FF2B5EF4-FFF2-40B4-BE49-F238E27FC236}">
                  <a16:creationId xmlns:a16="http://schemas.microsoft.com/office/drawing/2014/main" id="{0F323236-901C-4876-80EA-45FE4DABCC5D}"/>
                </a:ext>
              </a:extLst>
            </p:cNvPr>
            <p:cNvGrpSpPr>
              <a:grpSpLocks/>
            </p:cNvGrpSpPr>
            <p:nvPr/>
          </p:nvGrpSpPr>
          <p:grpSpPr bwMode="auto">
            <a:xfrm>
              <a:off x="4464" y="2288"/>
              <a:ext cx="310" cy="130"/>
              <a:chOff x="4334" y="1470"/>
              <a:chExt cx="246" cy="107"/>
            </a:xfrm>
          </p:grpSpPr>
          <p:sp>
            <p:nvSpPr>
              <p:cNvPr id="46390" name="Oval 407">
                <a:extLst>
                  <a:ext uri="{FF2B5EF4-FFF2-40B4-BE49-F238E27FC236}">
                    <a16:creationId xmlns:a16="http://schemas.microsoft.com/office/drawing/2014/main" id="{4FF5AD5C-63E1-431D-9313-4DD9A3A6489C}"/>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91" name="Rectangle 410">
                <a:extLst>
                  <a:ext uri="{FF2B5EF4-FFF2-40B4-BE49-F238E27FC236}">
                    <a16:creationId xmlns:a16="http://schemas.microsoft.com/office/drawing/2014/main" id="{D41CAC6F-CF14-4360-941C-5DC3AB2299E2}"/>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92" name="Oval 411">
                <a:extLst>
                  <a:ext uri="{FF2B5EF4-FFF2-40B4-BE49-F238E27FC236}">
                    <a16:creationId xmlns:a16="http://schemas.microsoft.com/office/drawing/2014/main" id="{7223D429-AA9C-4C63-AE6C-F11872018E59}"/>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393" name="Group 686">
                <a:extLst>
                  <a:ext uri="{FF2B5EF4-FFF2-40B4-BE49-F238E27FC236}">
                    <a16:creationId xmlns:a16="http://schemas.microsoft.com/office/drawing/2014/main" id="{7BB37C77-7235-4F3C-9F6E-D35984E3C546}"/>
                  </a:ext>
                </a:extLst>
              </p:cNvPr>
              <p:cNvGrpSpPr>
                <a:grpSpLocks/>
              </p:cNvGrpSpPr>
              <p:nvPr/>
            </p:nvGrpSpPr>
            <p:grpSpPr bwMode="auto">
              <a:xfrm>
                <a:off x="4383" y="1488"/>
                <a:ext cx="138" cy="33"/>
                <a:chOff x="2468" y="1332"/>
                <a:chExt cx="310" cy="60"/>
              </a:xfrm>
            </p:grpSpPr>
            <p:sp>
              <p:nvSpPr>
                <p:cNvPr id="46396" name="Freeform 687">
                  <a:extLst>
                    <a:ext uri="{FF2B5EF4-FFF2-40B4-BE49-F238E27FC236}">
                      <a16:creationId xmlns:a16="http://schemas.microsoft.com/office/drawing/2014/main" id="{334B8AC0-450C-4C47-B75D-4E3C950E0AD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6397" name="Freeform 688">
                  <a:extLst>
                    <a:ext uri="{FF2B5EF4-FFF2-40B4-BE49-F238E27FC236}">
                      <a16:creationId xmlns:a16="http://schemas.microsoft.com/office/drawing/2014/main" id="{08705A2A-240F-4DCA-93D2-5B39E0CF20B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6394" name="Line 689">
                <a:extLst>
                  <a:ext uri="{FF2B5EF4-FFF2-40B4-BE49-F238E27FC236}">
                    <a16:creationId xmlns:a16="http://schemas.microsoft.com/office/drawing/2014/main" id="{F8FAC7B7-0913-4A9E-AD56-A0D12C56AB2F}"/>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395" name="Line 690">
                <a:extLst>
                  <a:ext uri="{FF2B5EF4-FFF2-40B4-BE49-F238E27FC236}">
                    <a16:creationId xmlns:a16="http://schemas.microsoft.com/office/drawing/2014/main" id="{C255E6D0-5F62-4752-BF21-694287CE27FF}"/>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6133" name="Group 691">
              <a:extLst>
                <a:ext uri="{FF2B5EF4-FFF2-40B4-BE49-F238E27FC236}">
                  <a16:creationId xmlns:a16="http://schemas.microsoft.com/office/drawing/2014/main" id="{FA52C123-B2E2-45CB-991F-51B521A3842A}"/>
                </a:ext>
              </a:extLst>
            </p:cNvPr>
            <p:cNvGrpSpPr>
              <a:grpSpLocks/>
            </p:cNvGrpSpPr>
            <p:nvPr/>
          </p:nvGrpSpPr>
          <p:grpSpPr bwMode="auto">
            <a:xfrm>
              <a:off x="4660" y="2464"/>
              <a:ext cx="310" cy="130"/>
              <a:chOff x="4334" y="1470"/>
              <a:chExt cx="246" cy="107"/>
            </a:xfrm>
          </p:grpSpPr>
          <p:sp>
            <p:nvSpPr>
              <p:cNvPr id="46382" name="Oval 407">
                <a:extLst>
                  <a:ext uri="{FF2B5EF4-FFF2-40B4-BE49-F238E27FC236}">
                    <a16:creationId xmlns:a16="http://schemas.microsoft.com/office/drawing/2014/main" id="{370486CE-9883-4B23-B618-D3972234FE1D}"/>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83" name="Rectangle 410">
                <a:extLst>
                  <a:ext uri="{FF2B5EF4-FFF2-40B4-BE49-F238E27FC236}">
                    <a16:creationId xmlns:a16="http://schemas.microsoft.com/office/drawing/2014/main" id="{A5EFAFAD-26F2-46BA-A1B1-837D3CE6210B}"/>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84" name="Oval 411">
                <a:extLst>
                  <a:ext uri="{FF2B5EF4-FFF2-40B4-BE49-F238E27FC236}">
                    <a16:creationId xmlns:a16="http://schemas.microsoft.com/office/drawing/2014/main" id="{BEFB583E-4F94-45B6-A68D-A1E3B68D223C}"/>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385" name="Group 695">
                <a:extLst>
                  <a:ext uri="{FF2B5EF4-FFF2-40B4-BE49-F238E27FC236}">
                    <a16:creationId xmlns:a16="http://schemas.microsoft.com/office/drawing/2014/main" id="{A2C459D6-18B1-433C-B531-EBD1DE1E3610}"/>
                  </a:ext>
                </a:extLst>
              </p:cNvPr>
              <p:cNvGrpSpPr>
                <a:grpSpLocks/>
              </p:cNvGrpSpPr>
              <p:nvPr/>
            </p:nvGrpSpPr>
            <p:grpSpPr bwMode="auto">
              <a:xfrm>
                <a:off x="4383" y="1488"/>
                <a:ext cx="138" cy="33"/>
                <a:chOff x="2468" y="1332"/>
                <a:chExt cx="310" cy="60"/>
              </a:xfrm>
            </p:grpSpPr>
            <p:sp>
              <p:nvSpPr>
                <p:cNvPr id="46388" name="Freeform 696">
                  <a:extLst>
                    <a:ext uri="{FF2B5EF4-FFF2-40B4-BE49-F238E27FC236}">
                      <a16:creationId xmlns:a16="http://schemas.microsoft.com/office/drawing/2014/main" id="{81611422-02B7-4086-A3B1-01ACFE38D2C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6389" name="Freeform 697">
                  <a:extLst>
                    <a:ext uri="{FF2B5EF4-FFF2-40B4-BE49-F238E27FC236}">
                      <a16:creationId xmlns:a16="http://schemas.microsoft.com/office/drawing/2014/main" id="{93EA3C7D-B48B-4666-A11D-D68DAFF00F8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6386" name="Line 698">
                <a:extLst>
                  <a:ext uri="{FF2B5EF4-FFF2-40B4-BE49-F238E27FC236}">
                    <a16:creationId xmlns:a16="http://schemas.microsoft.com/office/drawing/2014/main" id="{09C11BB6-3C4A-4BB7-BE69-0D618F5C5195}"/>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387" name="Line 699">
                <a:extLst>
                  <a:ext uri="{FF2B5EF4-FFF2-40B4-BE49-F238E27FC236}">
                    <a16:creationId xmlns:a16="http://schemas.microsoft.com/office/drawing/2014/main" id="{6FA96A93-0F04-48B7-91EB-4348F3D8205D}"/>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6134" name="Group 700">
              <a:extLst>
                <a:ext uri="{FF2B5EF4-FFF2-40B4-BE49-F238E27FC236}">
                  <a16:creationId xmlns:a16="http://schemas.microsoft.com/office/drawing/2014/main" id="{B488DF25-A13B-44FA-B305-BE7D8C78CE5D}"/>
                </a:ext>
              </a:extLst>
            </p:cNvPr>
            <p:cNvGrpSpPr>
              <a:grpSpLocks/>
            </p:cNvGrpSpPr>
            <p:nvPr/>
          </p:nvGrpSpPr>
          <p:grpSpPr bwMode="auto">
            <a:xfrm>
              <a:off x="4782" y="3028"/>
              <a:ext cx="392" cy="154"/>
              <a:chOff x="4334" y="1470"/>
              <a:chExt cx="246" cy="107"/>
            </a:xfrm>
          </p:grpSpPr>
          <p:sp>
            <p:nvSpPr>
              <p:cNvPr id="46374" name="Oval 407">
                <a:extLst>
                  <a:ext uri="{FF2B5EF4-FFF2-40B4-BE49-F238E27FC236}">
                    <a16:creationId xmlns:a16="http://schemas.microsoft.com/office/drawing/2014/main" id="{4495FCF2-57A9-4BBE-9316-009914BDF4DE}"/>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75" name="Rectangle 410">
                <a:extLst>
                  <a:ext uri="{FF2B5EF4-FFF2-40B4-BE49-F238E27FC236}">
                    <a16:creationId xmlns:a16="http://schemas.microsoft.com/office/drawing/2014/main" id="{ECCE5D14-FB2A-43DC-BB98-9D067798AB5D}"/>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76" name="Oval 411">
                <a:extLst>
                  <a:ext uri="{FF2B5EF4-FFF2-40B4-BE49-F238E27FC236}">
                    <a16:creationId xmlns:a16="http://schemas.microsoft.com/office/drawing/2014/main" id="{DFD11936-4C5F-4834-98AE-6AE4B3A0A8DA}"/>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377" name="Group 704">
                <a:extLst>
                  <a:ext uri="{FF2B5EF4-FFF2-40B4-BE49-F238E27FC236}">
                    <a16:creationId xmlns:a16="http://schemas.microsoft.com/office/drawing/2014/main" id="{FDF2A176-15B4-40A0-9A29-D5E29E8E60AD}"/>
                  </a:ext>
                </a:extLst>
              </p:cNvPr>
              <p:cNvGrpSpPr>
                <a:grpSpLocks/>
              </p:cNvGrpSpPr>
              <p:nvPr/>
            </p:nvGrpSpPr>
            <p:grpSpPr bwMode="auto">
              <a:xfrm>
                <a:off x="4383" y="1488"/>
                <a:ext cx="138" cy="33"/>
                <a:chOff x="2468" y="1332"/>
                <a:chExt cx="310" cy="60"/>
              </a:xfrm>
            </p:grpSpPr>
            <p:sp>
              <p:nvSpPr>
                <p:cNvPr id="46380" name="Freeform 705">
                  <a:extLst>
                    <a:ext uri="{FF2B5EF4-FFF2-40B4-BE49-F238E27FC236}">
                      <a16:creationId xmlns:a16="http://schemas.microsoft.com/office/drawing/2014/main" id="{837E428E-0C7E-4C30-AD97-B895E53FA23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6381" name="Freeform 706">
                  <a:extLst>
                    <a:ext uri="{FF2B5EF4-FFF2-40B4-BE49-F238E27FC236}">
                      <a16:creationId xmlns:a16="http://schemas.microsoft.com/office/drawing/2014/main" id="{5CAF87A8-14AB-4C24-BF02-69AB7B93014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6378" name="Line 707">
                <a:extLst>
                  <a:ext uri="{FF2B5EF4-FFF2-40B4-BE49-F238E27FC236}">
                    <a16:creationId xmlns:a16="http://schemas.microsoft.com/office/drawing/2014/main" id="{B656950B-A628-4B5B-8862-0323F34F48C9}"/>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379" name="Line 708">
                <a:extLst>
                  <a:ext uri="{FF2B5EF4-FFF2-40B4-BE49-F238E27FC236}">
                    <a16:creationId xmlns:a16="http://schemas.microsoft.com/office/drawing/2014/main" id="{C6418461-F728-49AC-90A6-0A72B2E73425}"/>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6135" name="Group 709">
              <a:extLst>
                <a:ext uri="{FF2B5EF4-FFF2-40B4-BE49-F238E27FC236}">
                  <a16:creationId xmlns:a16="http://schemas.microsoft.com/office/drawing/2014/main" id="{81AD9092-1C73-40FF-8CA6-E263FDE60F4B}"/>
                </a:ext>
              </a:extLst>
            </p:cNvPr>
            <p:cNvGrpSpPr>
              <a:grpSpLocks/>
            </p:cNvGrpSpPr>
            <p:nvPr/>
          </p:nvGrpSpPr>
          <p:grpSpPr bwMode="auto">
            <a:xfrm>
              <a:off x="4388" y="2840"/>
              <a:ext cx="392" cy="154"/>
              <a:chOff x="4334" y="1470"/>
              <a:chExt cx="246" cy="107"/>
            </a:xfrm>
          </p:grpSpPr>
          <p:sp>
            <p:nvSpPr>
              <p:cNvPr id="46366" name="Oval 407">
                <a:extLst>
                  <a:ext uri="{FF2B5EF4-FFF2-40B4-BE49-F238E27FC236}">
                    <a16:creationId xmlns:a16="http://schemas.microsoft.com/office/drawing/2014/main" id="{9BDF376F-D534-4BBE-8E6D-3F6B1894F3FC}"/>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67" name="Rectangle 410">
                <a:extLst>
                  <a:ext uri="{FF2B5EF4-FFF2-40B4-BE49-F238E27FC236}">
                    <a16:creationId xmlns:a16="http://schemas.microsoft.com/office/drawing/2014/main" id="{8243CA33-DFC4-4C2E-BDC1-0D4BC2B40338}"/>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68" name="Oval 411">
                <a:extLst>
                  <a:ext uri="{FF2B5EF4-FFF2-40B4-BE49-F238E27FC236}">
                    <a16:creationId xmlns:a16="http://schemas.microsoft.com/office/drawing/2014/main" id="{4371B5C4-0277-4CD6-9103-CA8E3BDF8EEE}"/>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369" name="Group 713">
                <a:extLst>
                  <a:ext uri="{FF2B5EF4-FFF2-40B4-BE49-F238E27FC236}">
                    <a16:creationId xmlns:a16="http://schemas.microsoft.com/office/drawing/2014/main" id="{9369BE8B-7CBA-4B0E-A8B1-3A1AF71A297E}"/>
                  </a:ext>
                </a:extLst>
              </p:cNvPr>
              <p:cNvGrpSpPr>
                <a:grpSpLocks/>
              </p:cNvGrpSpPr>
              <p:nvPr/>
            </p:nvGrpSpPr>
            <p:grpSpPr bwMode="auto">
              <a:xfrm>
                <a:off x="4383" y="1488"/>
                <a:ext cx="138" cy="33"/>
                <a:chOff x="2468" y="1332"/>
                <a:chExt cx="310" cy="60"/>
              </a:xfrm>
            </p:grpSpPr>
            <p:sp>
              <p:nvSpPr>
                <p:cNvPr id="46372" name="Freeform 714">
                  <a:extLst>
                    <a:ext uri="{FF2B5EF4-FFF2-40B4-BE49-F238E27FC236}">
                      <a16:creationId xmlns:a16="http://schemas.microsoft.com/office/drawing/2014/main" id="{A4F3F3EC-F83D-4778-B9A0-0FE1D8997F4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6373" name="Freeform 715">
                  <a:extLst>
                    <a:ext uri="{FF2B5EF4-FFF2-40B4-BE49-F238E27FC236}">
                      <a16:creationId xmlns:a16="http://schemas.microsoft.com/office/drawing/2014/main" id="{BCC87413-BA19-4DBF-A95F-31BBBAB6692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6370" name="Line 716">
                <a:extLst>
                  <a:ext uri="{FF2B5EF4-FFF2-40B4-BE49-F238E27FC236}">
                    <a16:creationId xmlns:a16="http://schemas.microsoft.com/office/drawing/2014/main" id="{82090039-6035-4D8B-A74A-00456982BC24}"/>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371" name="Line 717">
                <a:extLst>
                  <a:ext uri="{FF2B5EF4-FFF2-40B4-BE49-F238E27FC236}">
                    <a16:creationId xmlns:a16="http://schemas.microsoft.com/office/drawing/2014/main" id="{BC56C07C-BDA4-422E-A868-20B8D79E3340}"/>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6136" name="Group 718">
              <a:extLst>
                <a:ext uri="{FF2B5EF4-FFF2-40B4-BE49-F238E27FC236}">
                  <a16:creationId xmlns:a16="http://schemas.microsoft.com/office/drawing/2014/main" id="{4500E5B6-444F-4777-889F-9971F4C579A5}"/>
                </a:ext>
              </a:extLst>
            </p:cNvPr>
            <p:cNvGrpSpPr>
              <a:grpSpLocks/>
            </p:cNvGrpSpPr>
            <p:nvPr/>
          </p:nvGrpSpPr>
          <p:grpSpPr bwMode="auto">
            <a:xfrm>
              <a:off x="3932" y="3056"/>
              <a:ext cx="392" cy="154"/>
              <a:chOff x="4334" y="1470"/>
              <a:chExt cx="246" cy="107"/>
            </a:xfrm>
          </p:grpSpPr>
          <p:sp>
            <p:nvSpPr>
              <p:cNvPr id="46358" name="Oval 407">
                <a:extLst>
                  <a:ext uri="{FF2B5EF4-FFF2-40B4-BE49-F238E27FC236}">
                    <a16:creationId xmlns:a16="http://schemas.microsoft.com/office/drawing/2014/main" id="{F0282502-2F77-4D5F-829F-1C902A8C507E}"/>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59" name="Rectangle 410">
                <a:extLst>
                  <a:ext uri="{FF2B5EF4-FFF2-40B4-BE49-F238E27FC236}">
                    <a16:creationId xmlns:a16="http://schemas.microsoft.com/office/drawing/2014/main" id="{4299B33D-A447-460B-B7FD-1B20F857E901}"/>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60" name="Oval 411">
                <a:extLst>
                  <a:ext uri="{FF2B5EF4-FFF2-40B4-BE49-F238E27FC236}">
                    <a16:creationId xmlns:a16="http://schemas.microsoft.com/office/drawing/2014/main" id="{81938D21-2C6A-4A66-A30A-94BF44762F8F}"/>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361" name="Group 722">
                <a:extLst>
                  <a:ext uri="{FF2B5EF4-FFF2-40B4-BE49-F238E27FC236}">
                    <a16:creationId xmlns:a16="http://schemas.microsoft.com/office/drawing/2014/main" id="{31C772BC-8FE9-4746-92CC-B6DE618CFCF1}"/>
                  </a:ext>
                </a:extLst>
              </p:cNvPr>
              <p:cNvGrpSpPr>
                <a:grpSpLocks/>
              </p:cNvGrpSpPr>
              <p:nvPr/>
            </p:nvGrpSpPr>
            <p:grpSpPr bwMode="auto">
              <a:xfrm>
                <a:off x="4383" y="1488"/>
                <a:ext cx="138" cy="33"/>
                <a:chOff x="2468" y="1332"/>
                <a:chExt cx="310" cy="60"/>
              </a:xfrm>
            </p:grpSpPr>
            <p:sp>
              <p:nvSpPr>
                <p:cNvPr id="46364" name="Freeform 723">
                  <a:extLst>
                    <a:ext uri="{FF2B5EF4-FFF2-40B4-BE49-F238E27FC236}">
                      <a16:creationId xmlns:a16="http://schemas.microsoft.com/office/drawing/2014/main" id="{5DC6F1A6-64BD-48BD-8CA9-34A6DA68EB2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6365" name="Freeform 724">
                  <a:extLst>
                    <a:ext uri="{FF2B5EF4-FFF2-40B4-BE49-F238E27FC236}">
                      <a16:creationId xmlns:a16="http://schemas.microsoft.com/office/drawing/2014/main" id="{DC4B6B4F-9BEF-46CD-94E1-D5F86546745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6362" name="Line 725">
                <a:extLst>
                  <a:ext uri="{FF2B5EF4-FFF2-40B4-BE49-F238E27FC236}">
                    <a16:creationId xmlns:a16="http://schemas.microsoft.com/office/drawing/2014/main" id="{CA36B3AB-65DD-4857-BD08-5BFE9C028ED5}"/>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363" name="Line 726">
                <a:extLst>
                  <a:ext uri="{FF2B5EF4-FFF2-40B4-BE49-F238E27FC236}">
                    <a16:creationId xmlns:a16="http://schemas.microsoft.com/office/drawing/2014/main" id="{670999AE-75AE-4D8D-B4EE-B000E1CA077C}"/>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6137" name="Group 727">
              <a:extLst>
                <a:ext uri="{FF2B5EF4-FFF2-40B4-BE49-F238E27FC236}">
                  <a16:creationId xmlns:a16="http://schemas.microsoft.com/office/drawing/2014/main" id="{DBA2162C-92E5-456A-9394-C0CFC7FF9CA9}"/>
                </a:ext>
              </a:extLst>
            </p:cNvPr>
            <p:cNvGrpSpPr>
              <a:grpSpLocks/>
            </p:cNvGrpSpPr>
            <p:nvPr/>
          </p:nvGrpSpPr>
          <p:grpSpPr bwMode="auto">
            <a:xfrm>
              <a:off x="3812" y="2296"/>
              <a:ext cx="246" cy="108"/>
              <a:chOff x="4334" y="1470"/>
              <a:chExt cx="246" cy="107"/>
            </a:xfrm>
          </p:grpSpPr>
          <p:sp>
            <p:nvSpPr>
              <p:cNvPr id="46350" name="Oval 407">
                <a:extLst>
                  <a:ext uri="{FF2B5EF4-FFF2-40B4-BE49-F238E27FC236}">
                    <a16:creationId xmlns:a16="http://schemas.microsoft.com/office/drawing/2014/main" id="{16FB4B09-08E9-4681-9F5F-0CAB60577717}"/>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51" name="Rectangle 410">
                <a:extLst>
                  <a:ext uri="{FF2B5EF4-FFF2-40B4-BE49-F238E27FC236}">
                    <a16:creationId xmlns:a16="http://schemas.microsoft.com/office/drawing/2014/main" id="{BFE056C2-4212-4010-B729-561B3989E509}"/>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52" name="Oval 411">
                <a:extLst>
                  <a:ext uri="{FF2B5EF4-FFF2-40B4-BE49-F238E27FC236}">
                    <a16:creationId xmlns:a16="http://schemas.microsoft.com/office/drawing/2014/main" id="{0403F17C-77EA-4FAD-ABC0-3017E3B0FC35}"/>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353" name="Group 731">
                <a:extLst>
                  <a:ext uri="{FF2B5EF4-FFF2-40B4-BE49-F238E27FC236}">
                    <a16:creationId xmlns:a16="http://schemas.microsoft.com/office/drawing/2014/main" id="{3B9DC4FD-BC17-4B89-94A5-4A24856AED51}"/>
                  </a:ext>
                </a:extLst>
              </p:cNvPr>
              <p:cNvGrpSpPr>
                <a:grpSpLocks/>
              </p:cNvGrpSpPr>
              <p:nvPr/>
            </p:nvGrpSpPr>
            <p:grpSpPr bwMode="auto">
              <a:xfrm>
                <a:off x="4383" y="1488"/>
                <a:ext cx="138" cy="33"/>
                <a:chOff x="2468" y="1332"/>
                <a:chExt cx="310" cy="60"/>
              </a:xfrm>
            </p:grpSpPr>
            <p:sp>
              <p:nvSpPr>
                <p:cNvPr id="46356" name="Freeform 732">
                  <a:extLst>
                    <a:ext uri="{FF2B5EF4-FFF2-40B4-BE49-F238E27FC236}">
                      <a16:creationId xmlns:a16="http://schemas.microsoft.com/office/drawing/2014/main" id="{3031A118-3043-44F2-A08E-A44C62BE906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sp>
              <p:nvSpPr>
                <p:cNvPr id="46357" name="Freeform 733">
                  <a:extLst>
                    <a:ext uri="{FF2B5EF4-FFF2-40B4-BE49-F238E27FC236}">
                      <a16:creationId xmlns:a16="http://schemas.microsoft.com/office/drawing/2014/main" id="{350CC588-C675-4FAE-8EE9-656544448C0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IE"/>
                </a:p>
              </p:txBody>
            </p:sp>
          </p:grpSp>
          <p:sp>
            <p:nvSpPr>
              <p:cNvPr id="46354" name="Line 734">
                <a:extLst>
                  <a:ext uri="{FF2B5EF4-FFF2-40B4-BE49-F238E27FC236}">
                    <a16:creationId xmlns:a16="http://schemas.microsoft.com/office/drawing/2014/main" id="{A1610AB3-1926-485C-A888-FFD2695850F2}"/>
                  </a:ext>
                </a:extLst>
              </p:cNvPr>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6355" name="Line 735">
                <a:extLst>
                  <a:ext uri="{FF2B5EF4-FFF2-40B4-BE49-F238E27FC236}">
                    <a16:creationId xmlns:a16="http://schemas.microsoft.com/office/drawing/2014/main" id="{3F1392F5-8CA9-4EFE-AD03-641DA83E9FF8}"/>
                  </a:ext>
                </a:extLst>
              </p:cNvPr>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46138" name="Group 736">
              <a:extLst>
                <a:ext uri="{FF2B5EF4-FFF2-40B4-BE49-F238E27FC236}">
                  <a16:creationId xmlns:a16="http://schemas.microsoft.com/office/drawing/2014/main" id="{CA083E1D-E40A-4267-BAFA-6131ABCA51DF}"/>
                </a:ext>
              </a:extLst>
            </p:cNvPr>
            <p:cNvGrpSpPr>
              <a:grpSpLocks/>
            </p:cNvGrpSpPr>
            <p:nvPr/>
          </p:nvGrpSpPr>
          <p:grpSpPr bwMode="auto">
            <a:xfrm>
              <a:off x="4511" y="3153"/>
              <a:ext cx="281" cy="266"/>
              <a:chOff x="5072" y="3611"/>
              <a:chExt cx="459" cy="380"/>
            </a:xfrm>
          </p:grpSpPr>
          <p:grpSp>
            <p:nvGrpSpPr>
              <p:cNvPr id="46336" name="Group 737">
                <a:extLst>
                  <a:ext uri="{FF2B5EF4-FFF2-40B4-BE49-F238E27FC236}">
                    <a16:creationId xmlns:a16="http://schemas.microsoft.com/office/drawing/2014/main" id="{9856AB99-9FB5-442C-BF0D-FC86ADAEA9DA}"/>
                  </a:ext>
                </a:extLst>
              </p:cNvPr>
              <p:cNvGrpSpPr>
                <a:grpSpLocks/>
              </p:cNvGrpSpPr>
              <p:nvPr/>
            </p:nvGrpSpPr>
            <p:grpSpPr bwMode="auto">
              <a:xfrm>
                <a:off x="5144" y="3611"/>
                <a:ext cx="387" cy="99"/>
                <a:chOff x="5030" y="2639"/>
                <a:chExt cx="387" cy="99"/>
              </a:xfrm>
            </p:grpSpPr>
            <p:sp>
              <p:nvSpPr>
                <p:cNvPr id="46338" name="Freeform 738">
                  <a:extLst>
                    <a:ext uri="{FF2B5EF4-FFF2-40B4-BE49-F238E27FC236}">
                      <a16:creationId xmlns:a16="http://schemas.microsoft.com/office/drawing/2014/main" id="{1500EC2F-4068-4EBF-B456-C1FA2F3151F9}"/>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339" name="Freeform 739">
                  <a:extLst>
                    <a:ext uri="{FF2B5EF4-FFF2-40B4-BE49-F238E27FC236}">
                      <a16:creationId xmlns:a16="http://schemas.microsoft.com/office/drawing/2014/main" id="{50C228ED-7C20-429D-BF10-8FD86F3F7FDC}"/>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340" name="Freeform 740">
                  <a:extLst>
                    <a:ext uri="{FF2B5EF4-FFF2-40B4-BE49-F238E27FC236}">
                      <a16:creationId xmlns:a16="http://schemas.microsoft.com/office/drawing/2014/main" id="{C4952F6F-BE9E-4F4A-8CF8-9B18081F95E3}"/>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341" name="Freeform 741">
                  <a:extLst>
                    <a:ext uri="{FF2B5EF4-FFF2-40B4-BE49-F238E27FC236}">
                      <a16:creationId xmlns:a16="http://schemas.microsoft.com/office/drawing/2014/main" id="{F60EA106-F745-4EA2-BA86-E28C16F5CAAE}"/>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342" name="Freeform 742">
                  <a:extLst>
                    <a:ext uri="{FF2B5EF4-FFF2-40B4-BE49-F238E27FC236}">
                      <a16:creationId xmlns:a16="http://schemas.microsoft.com/office/drawing/2014/main" id="{D77A5B1B-0AF2-40BD-8903-4C2012D3010C}"/>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343" name="Freeform 743">
                  <a:extLst>
                    <a:ext uri="{FF2B5EF4-FFF2-40B4-BE49-F238E27FC236}">
                      <a16:creationId xmlns:a16="http://schemas.microsoft.com/office/drawing/2014/main" id="{72756FD5-3FC5-41CC-918A-2C2A02DFF473}"/>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344" name="Freeform 744">
                  <a:extLst>
                    <a:ext uri="{FF2B5EF4-FFF2-40B4-BE49-F238E27FC236}">
                      <a16:creationId xmlns:a16="http://schemas.microsoft.com/office/drawing/2014/main" id="{47EED54F-2128-4F30-971F-9AEFCE8B0530}"/>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IE"/>
                </a:p>
              </p:txBody>
            </p:sp>
            <p:sp>
              <p:nvSpPr>
                <p:cNvPr id="46345" name="Freeform 745">
                  <a:extLst>
                    <a:ext uri="{FF2B5EF4-FFF2-40B4-BE49-F238E27FC236}">
                      <a16:creationId xmlns:a16="http://schemas.microsoft.com/office/drawing/2014/main" id="{A1511286-4C0C-4A7B-9788-FAA117D242D5}"/>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IE"/>
                </a:p>
              </p:txBody>
            </p:sp>
            <p:sp>
              <p:nvSpPr>
                <p:cNvPr id="46346" name="Freeform 746">
                  <a:extLst>
                    <a:ext uri="{FF2B5EF4-FFF2-40B4-BE49-F238E27FC236}">
                      <a16:creationId xmlns:a16="http://schemas.microsoft.com/office/drawing/2014/main" id="{CC9EC9F2-2F72-4A60-8A59-74111CCBAEA3}"/>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IE"/>
                </a:p>
              </p:txBody>
            </p:sp>
            <p:sp>
              <p:nvSpPr>
                <p:cNvPr id="46347" name="Freeform 747">
                  <a:extLst>
                    <a:ext uri="{FF2B5EF4-FFF2-40B4-BE49-F238E27FC236}">
                      <a16:creationId xmlns:a16="http://schemas.microsoft.com/office/drawing/2014/main" id="{32AE970B-3426-4219-B456-1D2B0096BCAE}"/>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IE"/>
                </a:p>
              </p:txBody>
            </p:sp>
            <p:sp>
              <p:nvSpPr>
                <p:cNvPr id="46348" name="Freeform 748">
                  <a:extLst>
                    <a:ext uri="{FF2B5EF4-FFF2-40B4-BE49-F238E27FC236}">
                      <a16:creationId xmlns:a16="http://schemas.microsoft.com/office/drawing/2014/main" id="{D391F27A-AD12-4D55-9F3B-81B80CD3951E}"/>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IE"/>
                </a:p>
              </p:txBody>
            </p:sp>
            <p:sp>
              <p:nvSpPr>
                <p:cNvPr id="46349" name="Freeform 749">
                  <a:extLst>
                    <a:ext uri="{FF2B5EF4-FFF2-40B4-BE49-F238E27FC236}">
                      <a16:creationId xmlns:a16="http://schemas.microsoft.com/office/drawing/2014/main" id="{AFF941DA-F68F-463B-B6E4-4907D317E069}"/>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IE"/>
                </a:p>
              </p:txBody>
            </p:sp>
          </p:grpSp>
          <p:pic>
            <p:nvPicPr>
              <p:cNvPr id="46337" name="Picture 750" descr="access_point_stylized_gray_small">
                <a:extLst>
                  <a:ext uri="{FF2B5EF4-FFF2-40B4-BE49-F238E27FC236}">
                    <a16:creationId xmlns:a16="http://schemas.microsoft.com/office/drawing/2014/main" id="{310B27B8-8149-4555-BE0F-4A17A115F8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139" name="Group 751">
              <a:extLst>
                <a:ext uri="{FF2B5EF4-FFF2-40B4-BE49-F238E27FC236}">
                  <a16:creationId xmlns:a16="http://schemas.microsoft.com/office/drawing/2014/main" id="{A685AC97-3FEE-4272-80F7-D73B7817F868}"/>
                </a:ext>
              </a:extLst>
            </p:cNvPr>
            <p:cNvGrpSpPr>
              <a:grpSpLocks/>
            </p:cNvGrpSpPr>
            <p:nvPr/>
          </p:nvGrpSpPr>
          <p:grpSpPr bwMode="auto">
            <a:xfrm>
              <a:off x="3552" y="2211"/>
              <a:ext cx="251" cy="226"/>
              <a:chOff x="5072" y="3611"/>
              <a:chExt cx="459" cy="380"/>
            </a:xfrm>
          </p:grpSpPr>
          <p:grpSp>
            <p:nvGrpSpPr>
              <p:cNvPr id="46322" name="Group 752">
                <a:extLst>
                  <a:ext uri="{FF2B5EF4-FFF2-40B4-BE49-F238E27FC236}">
                    <a16:creationId xmlns:a16="http://schemas.microsoft.com/office/drawing/2014/main" id="{27C141DB-172F-43E1-8CF7-7160D821BD67}"/>
                  </a:ext>
                </a:extLst>
              </p:cNvPr>
              <p:cNvGrpSpPr>
                <a:grpSpLocks/>
              </p:cNvGrpSpPr>
              <p:nvPr/>
            </p:nvGrpSpPr>
            <p:grpSpPr bwMode="auto">
              <a:xfrm>
                <a:off x="5144" y="3611"/>
                <a:ext cx="387" cy="99"/>
                <a:chOff x="5030" y="2639"/>
                <a:chExt cx="387" cy="99"/>
              </a:xfrm>
            </p:grpSpPr>
            <p:sp>
              <p:nvSpPr>
                <p:cNvPr id="46324" name="Freeform 753">
                  <a:extLst>
                    <a:ext uri="{FF2B5EF4-FFF2-40B4-BE49-F238E27FC236}">
                      <a16:creationId xmlns:a16="http://schemas.microsoft.com/office/drawing/2014/main" id="{1C35CD56-AE72-43C9-8742-8885DE08E9BB}"/>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325" name="Freeform 754">
                  <a:extLst>
                    <a:ext uri="{FF2B5EF4-FFF2-40B4-BE49-F238E27FC236}">
                      <a16:creationId xmlns:a16="http://schemas.microsoft.com/office/drawing/2014/main" id="{14C6A126-64ED-4C7A-AA79-B6360F9231DA}"/>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326" name="Freeform 755">
                  <a:extLst>
                    <a:ext uri="{FF2B5EF4-FFF2-40B4-BE49-F238E27FC236}">
                      <a16:creationId xmlns:a16="http://schemas.microsoft.com/office/drawing/2014/main" id="{51916364-861D-4BCE-8642-CC77F74249F0}"/>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327" name="Freeform 756">
                  <a:extLst>
                    <a:ext uri="{FF2B5EF4-FFF2-40B4-BE49-F238E27FC236}">
                      <a16:creationId xmlns:a16="http://schemas.microsoft.com/office/drawing/2014/main" id="{80EB26F6-1DBE-44CC-9D46-F1D0077B184A}"/>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328" name="Freeform 757">
                  <a:extLst>
                    <a:ext uri="{FF2B5EF4-FFF2-40B4-BE49-F238E27FC236}">
                      <a16:creationId xmlns:a16="http://schemas.microsoft.com/office/drawing/2014/main" id="{C45D155E-5398-4474-8D30-E7825EC55AAC}"/>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329" name="Freeform 758">
                  <a:extLst>
                    <a:ext uri="{FF2B5EF4-FFF2-40B4-BE49-F238E27FC236}">
                      <a16:creationId xmlns:a16="http://schemas.microsoft.com/office/drawing/2014/main" id="{4C5CA829-57D8-41A8-9934-59FD764D3C03}"/>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330" name="Freeform 759">
                  <a:extLst>
                    <a:ext uri="{FF2B5EF4-FFF2-40B4-BE49-F238E27FC236}">
                      <a16:creationId xmlns:a16="http://schemas.microsoft.com/office/drawing/2014/main" id="{031DFDFF-1179-46BA-8309-D70B74FC95E3}"/>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IE"/>
                </a:p>
              </p:txBody>
            </p:sp>
            <p:sp>
              <p:nvSpPr>
                <p:cNvPr id="46331" name="Freeform 760">
                  <a:extLst>
                    <a:ext uri="{FF2B5EF4-FFF2-40B4-BE49-F238E27FC236}">
                      <a16:creationId xmlns:a16="http://schemas.microsoft.com/office/drawing/2014/main" id="{66353FD4-8B53-4C5C-B192-BA6D80198D76}"/>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IE"/>
                </a:p>
              </p:txBody>
            </p:sp>
            <p:sp>
              <p:nvSpPr>
                <p:cNvPr id="46332" name="Freeform 761">
                  <a:extLst>
                    <a:ext uri="{FF2B5EF4-FFF2-40B4-BE49-F238E27FC236}">
                      <a16:creationId xmlns:a16="http://schemas.microsoft.com/office/drawing/2014/main" id="{E6117AF1-3846-4AB4-A06A-6270D13A6B33}"/>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IE"/>
                </a:p>
              </p:txBody>
            </p:sp>
            <p:sp>
              <p:nvSpPr>
                <p:cNvPr id="46333" name="Freeform 762">
                  <a:extLst>
                    <a:ext uri="{FF2B5EF4-FFF2-40B4-BE49-F238E27FC236}">
                      <a16:creationId xmlns:a16="http://schemas.microsoft.com/office/drawing/2014/main" id="{BE5A58A1-06DE-40D1-B028-595F0E9F54E1}"/>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IE"/>
                </a:p>
              </p:txBody>
            </p:sp>
            <p:sp>
              <p:nvSpPr>
                <p:cNvPr id="46334" name="Freeform 763">
                  <a:extLst>
                    <a:ext uri="{FF2B5EF4-FFF2-40B4-BE49-F238E27FC236}">
                      <a16:creationId xmlns:a16="http://schemas.microsoft.com/office/drawing/2014/main" id="{4ED1DF51-A09C-469E-92E9-DDC3A89C679C}"/>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IE"/>
                </a:p>
              </p:txBody>
            </p:sp>
            <p:sp>
              <p:nvSpPr>
                <p:cNvPr id="46335" name="Freeform 764">
                  <a:extLst>
                    <a:ext uri="{FF2B5EF4-FFF2-40B4-BE49-F238E27FC236}">
                      <a16:creationId xmlns:a16="http://schemas.microsoft.com/office/drawing/2014/main" id="{92D05766-9C90-4F3D-9543-35F9DAFFA33B}"/>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IE"/>
                </a:p>
              </p:txBody>
            </p:sp>
          </p:grpSp>
          <p:pic>
            <p:nvPicPr>
              <p:cNvPr id="46323" name="Picture 765" descr="access_point_stylized_gray_small">
                <a:extLst>
                  <a:ext uri="{FF2B5EF4-FFF2-40B4-BE49-F238E27FC236}">
                    <a16:creationId xmlns:a16="http://schemas.microsoft.com/office/drawing/2014/main" id="{A19E6F38-2C42-45FD-B24A-BDD3E57D53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140" name="Line 766">
              <a:extLst>
                <a:ext uri="{FF2B5EF4-FFF2-40B4-BE49-F238E27FC236}">
                  <a16:creationId xmlns:a16="http://schemas.microsoft.com/office/drawing/2014/main" id="{AD8210EE-8661-4FDE-A4FE-24EC976DE214}"/>
                </a:ext>
              </a:extLst>
            </p:cNvPr>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nvGrpSpPr>
            <p:cNvPr id="46141" name="Group 767">
              <a:extLst>
                <a:ext uri="{FF2B5EF4-FFF2-40B4-BE49-F238E27FC236}">
                  <a16:creationId xmlns:a16="http://schemas.microsoft.com/office/drawing/2014/main" id="{A5126DEB-423B-40B8-BDD4-6E4FBB9A84D4}"/>
                </a:ext>
              </a:extLst>
            </p:cNvPr>
            <p:cNvGrpSpPr>
              <a:grpSpLocks/>
            </p:cNvGrpSpPr>
            <p:nvPr/>
          </p:nvGrpSpPr>
          <p:grpSpPr bwMode="auto">
            <a:xfrm flipH="1">
              <a:off x="3638" y="2856"/>
              <a:ext cx="261" cy="235"/>
              <a:chOff x="2839" y="3501"/>
              <a:chExt cx="755" cy="803"/>
            </a:xfrm>
          </p:grpSpPr>
          <p:pic>
            <p:nvPicPr>
              <p:cNvPr id="46320" name="Picture 768" descr="desktop_computer_stylized_medium">
                <a:extLst>
                  <a:ext uri="{FF2B5EF4-FFF2-40B4-BE49-F238E27FC236}">
                    <a16:creationId xmlns:a16="http://schemas.microsoft.com/office/drawing/2014/main" id="{0CF0FBEC-96CB-4EDA-9ABF-D87B837B76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321" name="Freeform 769">
                <a:extLst>
                  <a:ext uri="{FF2B5EF4-FFF2-40B4-BE49-F238E27FC236}">
                    <a16:creationId xmlns:a16="http://schemas.microsoft.com/office/drawing/2014/main" id="{ED15B0B7-9516-488C-B6B8-7D63DBDF2EF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46142" name="Group 770">
              <a:extLst>
                <a:ext uri="{FF2B5EF4-FFF2-40B4-BE49-F238E27FC236}">
                  <a16:creationId xmlns:a16="http://schemas.microsoft.com/office/drawing/2014/main" id="{49AD4899-2030-488A-846B-EA49D34F3F6E}"/>
                </a:ext>
              </a:extLst>
            </p:cNvPr>
            <p:cNvGrpSpPr>
              <a:grpSpLocks/>
            </p:cNvGrpSpPr>
            <p:nvPr/>
          </p:nvGrpSpPr>
          <p:grpSpPr bwMode="auto">
            <a:xfrm flipH="1">
              <a:off x="3438" y="3121"/>
              <a:ext cx="304" cy="256"/>
              <a:chOff x="2839" y="3501"/>
              <a:chExt cx="755" cy="803"/>
            </a:xfrm>
          </p:grpSpPr>
          <p:pic>
            <p:nvPicPr>
              <p:cNvPr id="46318" name="Picture 771" descr="desktop_computer_stylized_medium">
                <a:extLst>
                  <a:ext uri="{FF2B5EF4-FFF2-40B4-BE49-F238E27FC236}">
                    <a16:creationId xmlns:a16="http://schemas.microsoft.com/office/drawing/2014/main" id="{A82638D7-CDFD-46CC-B3E8-B25F5CBD22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319" name="Freeform 772">
                <a:extLst>
                  <a:ext uri="{FF2B5EF4-FFF2-40B4-BE49-F238E27FC236}">
                    <a16:creationId xmlns:a16="http://schemas.microsoft.com/office/drawing/2014/main" id="{212A6129-1D43-414E-BDE9-E4DBDD5A44B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46143" name="Group 773">
              <a:extLst>
                <a:ext uri="{FF2B5EF4-FFF2-40B4-BE49-F238E27FC236}">
                  <a16:creationId xmlns:a16="http://schemas.microsoft.com/office/drawing/2014/main" id="{95EBE51B-50DC-4846-B87F-129EE8B5667A}"/>
                </a:ext>
              </a:extLst>
            </p:cNvPr>
            <p:cNvGrpSpPr>
              <a:grpSpLocks/>
            </p:cNvGrpSpPr>
            <p:nvPr/>
          </p:nvGrpSpPr>
          <p:grpSpPr bwMode="auto">
            <a:xfrm flipH="1">
              <a:off x="3739" y="3311"/>
              <a:ext cx="269" cy="220"/>
              <a:chOff x="2839" y="3501"/>
              <a:chExt cx="755" cy="803"/>
            </a:xfrm>
          </p:grpSpPr>
          <p:pic>
            <p:nvPicPr>
              <p:cNvPr id="46316" name="Picture 774" descr="desktop_computer_stylized_medium">
                <a:extLst>
                  <a:ext uri="{FF2B5EF4-FFF2-40B4-BE49-F238E27FC236}">
                    <a16:creationId xmlns:a16="http://schemas.microsoft.com/office/drawing/2014/main" id="{4F07E768-C7D0-4E36-B624-B9F8C167F0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317" name="Freeform 775">
                <a:extLst>
                  <a:ext uri="{FF2B5EF4-FFF2-40B4-BE49-F238E27FC236}">
                    <a16:creationId xmlns:a16="http://schemas.microsoft.com/office/drawing/2014/main" id="{032F5A33-04DD-4371-AD3D-1AD9822B3D1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46144" name="Group 776">
              <a:extLst>
                <a:ext uri="{FF2B5EF4-FFF2-40B4-BE49-F238E27FC236}">
                  <a16:creationId xmlns:a16="http://schemas.microsoft.com/office/drawing/2014/main" id="{90FBB29D-0A6C-409D-A145-16F4A520621C}"/>
                </a:ext>
              </a:extLst>
            </p:cNvPr>
            <p:cNvGrpSpPr>
              <a:grpSpLocks/>
            </p:cNvGrpSpPr>
            <p:nvPr/>
          </p:nvGrpSpPr>
          <p:grpSpPr bwMode="auto">
            <a:xfrm>
              <a:off x="4126" y="3300"/>
              <a:ext cx="269" cy="221"/>
              <a:chOff x="2839" y="3501"/>
              <a:chExt cx="755" cy="803"/>
            </a:xfrm>
          </p:grpSpPr>
          <p:pic>
            <p:nvPicPr>
              <p:cNvPr id="46314" name="Picture 777" descr="desktop_computer_stylized_medium">
                <a:extLst>
                  <a:ext uri="{FF2B5EF4-FFF2-40B4-BE49-F238E27FC236}">
                    <a16:creationId xmlns:a16="http://schemas.microsoft.com/office/drawing/2014/main" id="{3168FF62-EEA1-474A-9B43-0B59622DC5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315" name="Freeform 778">
                <a:extLst>
                  <a:ext uri="{FF2B5EF4-FFF2-40B4-BE49-F238E27FC236}">
                    <a16:creationId xmlns:a16="http://schemas.microsoft.com/office/drawing/2014/main" id="{308E64A6-DADE-4E2D-AB6D-2A9CEEA0467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pic>
          <p:nvPicPr>
            <p:cNvPr id="46145" name="Picture 779" descr="car_icon_small">
              <a:extLst>
                <a:ext uri="{FF2B5EF4-FFF2-40B4-BE49-F238E27FC236}">
                  <a16:creationId xmlns:a16="http://schemas.microsoft.com/office/drawing/2014/main" id="{BBF0AB5A-1ED3-4DD6-8B6D-D5ACD47D1E3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146" name="Group 780">
              <a:extLst>
                <a:ext uri="{FF2B5EF4-FFF2-40B4-BE49-F238E27FC236}">
                  <a16:creationId xmlns:a16="http://schemas.microsoft.com/office/drawing/2014/main" id="{F24DCD01-33A6-41A3-9B57-F556828827D1}"/>
                </a:ext>
              </a:extLst>
            </p:cNvPr>
            <p:cNvGrpSpPr>
              <a:grpSpLocks/>
            </p:cNvGrpSpPr>
            <p:nvPr/>
          </p:nvGrpSpPr>
          <p:grpSpPr bwMode="auto">
            <a:xfrm>
              <a:off x="3536" y="974"/>
              <a:ext cx="262" cy="243"/>
              <a:chOff x="2751" y="1851"/>
              <a:chExt cx="462" cy="478"/>
            </a:xfrm>
          </p:grpSpPr>
          <p:pic>
            <p:nvPicPr>
              <p:cNvPr id="46312" name="Picture 781" descr="iphone_stylized_small">
                <a:extLst>
                  <a:ext uri="{FF2B5EF4-FFF2-40B4-BE49-F238E27FC236}">
                    <a16:creationId xmlns:a16="http://schemas.microsoft.com/office/drawing/2014/main" id="{17CDCF38-F014-47B1-A3A2-AF1CF902044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313" name="Picture 782" descr="antenna_radiation_stylized">
                <a:extLst>
                  <a:ext uri="{FF2B5EF4-FFF2-40B4-BE49-F238E27FC236}">
                    <a16:creationId xmlns:a16="http://schemas.microsoft.com/office/drawing/2014/main" id="{E90B1109-D833-4FA8-8A75-27CAB0DA9F8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147" name="Group 783">
              <a:extLst>
                <a:ext uri="{FF2B5EF4-FFF2-40B4-BE49-F238E27FC236}">
                  <a16:creationId xmlns:a16="http://schemas.microsoft.com/office/drawing/2014/main" id="{A31F2641-D7BB-4F7D-93FE-31ACDF4C4B18}"/>
                </a:ext>
              </a:extLst>
            </p:cNvPr>
            <p:cNvGrpSpPr>
              <a:grpSpLocks/>
            </p:cNvGrpSpPr>
            <p:nvPr/>
          </p:nvGrpSpPr>
          <p:grpSpPr bwMode="auto">
            <a:xfrm>
              <a:off x="5191" y="3151"/>
              <a:ext cx="143" cy="303"/>
              <a:chOff x="4140" y="429"/>
              <a:chExt cx="1425" cy="2396"/>
            </a:xfrm>
          </p:grpSpPr>
          <p:sp>
            <p:nvSpPr>
              <p:cNvPr id="46280" name="Freeform 784">
                <a:extLst>
                  <a:ext uri="{FF2B5EF4-FFF2-40B4-BE49-F238E27FC236}">
                    <a16:creationId xmlns:a16="http://schemas.microsoft.com/office/drawing/2014/main" id="{5232FA08-726A-467E-860F-4A1B718506B4}"/>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81" name="Rectangle 785">
                <a:extLst>
                  <a:ext uri="{FF2B5EF4-FFF2-40B4-BE49-F238E27FC236}">
                    <a16:creationId xmlns:a16="http://schemas.microsoft.com/office/drawing/2014/main" id="{226A6FE9-ECAB-4DB7-97BB-3172E2AF0334}"/>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82" name="Freeform 786">
                <a:extLst>
                  <a:ext uri="{FF2B5EF4-FFF2-40B4-BE49-F238E27FC236}">
                    <a16:creationId xmlns:a16="http://schemas.microsoft.com/office/drawing/2014/main" id="{1F46F82E-AC10-4E04-85C1-BA75BAC91807}"/>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83" name="Freeform 787">
                <a:extLst>
                  <a:ext uri="{FF2B5EF4-FFF2-40B4-BE49-F238E27FC236}">
                    <a16:creationId xmlns:a16="http://schemas.microsoft.com/office/drawing/2014/main" id="{EAEF48CA-2F93-4F6B-A078-EAA80B756C8C}"/>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84" name="Rectangle 788">
                <a:extLst>
                  <a:ext uri="{FF2B5EF4-FFF2-40B4-BE49-F238E27FC236}">
                    <a16:creationId xmlns:a16="http://schemas.microsoft.com/office/drawing/2014/main" id="{3F3633EB-A13A-4CF3-BA7C-6E0672E7365E}"/>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6285" name="Group 789">
                <a:extLst>
                  <a:ext uri="{FF2B5EF4-FFF2-40B4-BE49-F238E27FC236}">
                    <a16:creationId xmlns:a16="http://schemas.microsoft.com/office/drawing/2014/main" id="{52F06B68-34C3-4C58-8C54-A0BF80CBC55A}"/>
                  </a:ext>
                </a:extLst>
              </p:cNvPr>
              <p:cNvGrpSpPr>
                <a:grpSpLocks/>
              </p:cNvGrpSpPr>
              <p:nvPr/>
            </p:nvGrpSpPr>
            <p:grpSpPr bwMode="auto">
              <a:xfrm>
                <a:off x="4749" y="668"/>
                <a:ext cx="581" cy="145"/>
                <a:chOff x="614" y="2568"/>
                <a:chExt cx="725" cy="139"/>
              </a:xfrm>
            </p:grpSpPr>
            <p:sp>
              <p:nvSpPr>
                <p:cNvPr id="46310" name="AutoShape 790">
                  <a:extLst>
                    <a:ext uri="{FF2B5EF4-FFF2-40B4-BE49-F238E27FC236}">
                      <a16:creationId xmlns:a16="http://schemas.microsoft.com/office/drawing/2014/main" id="{24C8F8BA-75C3-4294-82E2-A73709EC7755}"/>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311" name="AutoShape 791">
                  <a:extLst>
                    <a:ext uri="{FF2B5EF4-FFF2-40B4-BE49-F238E27FC236}">
                      <a16:creationId xmlns:a16="http://schemas.microsoft.com/office/drawing/2014/main" id="{C20F6D23-5B5D-4BF1-B1ED-9809970EA133}"/>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6286" name="Rectangle 792">
                <a:extLst>
                  <a:ext uri="{FF2B5EF4-FFF2-40B4-BE49-F238E27FC236}">
                    <a16:creationId xmlns:a16="http://schemas.microsoft.com/office/drawing/2014/main" id="{105103E5-0E80-44F9-9A96-43C5F26C605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6287" name="Group 793">
                <a:extLst>
                  <a:ext uri="{FF2B5EF4-FFF2-40B4-BE49-F238E27FC236}">
                    <a16:creationId xmlns:a16="http://schemas.microsoft.com/office/drawing/2014/main" id="{75B51295-4100-41D0-A7AC-FC302C047FD2}"/>
                  </a:ext>
                </a:extLst>
              </p:cNvPr>
              <p:cNvGrpSpPr>
                <a:grpSpLocks/>
              </p:cNvGrpSpPr>
              <p:nvPr/>
            </p:nvGrpSpPr>
            <p:grpSpPr bwMode="auto">
              <a:xfrm>
                <a:off x="4747" y="994"/>
                <a:ext cx="581" cy="134"/>
                <a:chOff x="614" y="2568"/>
                <a:chExt cx="725" cy="139"/>
              </a:xfrm>
            </p:grpSpPr>
            <p:sp>
              <p:nvSpPr>
                <p:cNvPr id="46308" name="AutoShape 794">
                  <a:extLst>
                    <a:ext uri="{FF2B5EF4-FFF2-40B4-BE49-F238E27FC236}">
                      <a16:creationId xmlns:a16="http://schemas.microsoft.com/office/drawing/2014/main" id="{7698F1C0-C2BF-4B4F-A7BB-85792FD7ED80}"/>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309" name="AutoShape 795">
                  <a:extLst>
                    <a:ext uri="{FF2B5EF4-FFF2-40B4-BE49-F238E27FC236}">
                      <a16:creationId xmlns:a16="http://schemas.microsoft.com/office/drawing/2014/main" id="{509F8794-EA1E-419B-ABA5-43EE0876B3C9}"/>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6288" name="Rectangle 796">
                <a:extLst>
                  <a:ext uri="{FF2B5EF4-FFF2-40B4-BE49-F238E27FC236}">
                    <a16:creationId xmlns:a16="http://schemas.microsoft.com/office/drawing/2014/main" id="{F560AFE0-CADA-4E0A-B39C-20F3AAAAD11E}"/>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89" name="Rectangle 797">
                <a:extLst>
                  <a:ext uri="{FF2B5EF4-FFF2-40B4-BE49-F238E27FC236}">
                    <a16:creationId xmlns:a16="http://schemas.microsoft.com/office/drawing/2014/main" id="{B5BF8786-F518-4387-A887-AD1BD44DDFF5}"/>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6290" name="Group 798">
                <a:extLst>
                  <a:ext uri="{FF2B5EF4-FFF2-40B4-BE49-F238E27FC236}">
                    <a16:creationId xmlns:a16="http://schemas.microsoft.com/office/drawing/2014/main" id="{273520CA-BAEE-425D-9279-452680DDE9CD}"/>
                  </a:ext>
                </a:extLst>
              </p:cNvPr>
              <p:cNvGrpSpPr>
                <a:grpSpLocks/>
              </p:cNvGrpSpPr>
              <p:nvPr/>
            </p:nvGrpSpPr>
            <p:grpSpPr bwMode="auto">
              <a:xfrm>
                <a:off x="4735" y="1627"/>
                <a:ext cx="582" cy="151"/>
                <a:chOff x="614" y="2568"/>
                <a:chExt cx="725" cy="139"/>
              </a:xfrm>
            </p:grpSpPr>
            <p:sp>
              <p:nvSpPr>
                <p:cNvPr id="46306" name="AutoShape 799">
                  <a:extLst>
                    <a:ext uri="{FF2B5EF4-FFF2-40B4-BE49-F238E27FC236}">
                      <a16:creationId xmlns:a16="http://schemas.microsoft.com/office/drawing/2014/main" id="{96CA7B78-B7E4-4367-AABE-F4AC7A44371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307" name="AutoShape 800">
                  <a:extLst>
                    <a:ext uri="{FF2B5EF4-FFF2-40B4-BE49-F238E27FC236}">
                      <a16:creationId xmlns:a16="http://schemas.microsoft.com/office/drawing/2014/main" id="{E766C6A6-5549-43E0-84A5-8D075B7E49EB}"/>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6291" name="Freeform 801">
                <a:extLst>
                  <a:ext uri="{FF2B5EF4-FFF2-40B4-BE49-F238E27FC236}">
                    <a16:creationId xmlns:a16="http://schemas.microsoft.com/office/drawing/2014/main" id="{DD8021C1-CCEF-4C52-AD84-D659CBDB9226}"/>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6292" name="Group 802">
                <a:extLst>
                  <a:ext uri="{FF2B5EF4-FFF2-40B4-BE49-F238E27FC236}">
                    <a16:creationId xmlns:a16="http://schemas.microsoft.com/office/drawing/2014/main" id="{F0BF2CF3-F80A-4907-BC0E-39E3A29D1AF1}"/>
                  </a:ext>
                </a:extLst>
              </p:cNvPr>
              <p:cNvGrpSpPr>
                <a:grpSpLocks/>
              </p:cNvGrpSpPr>
              <p:nvPr/>
            </p:nvGrpSpPr>
            <p:grpSpPr bwMode="auto">
              <a:xfrm>
                <a:off x="4739" y="1327"/>
                <a:ext cx="582" cy="139"/>
                <a:chOff x="614" y="2568"/>
                <a:chExt cx="725" cy="139"/>
              </a:xfrm>
            </p:grpSpPr>
            <p:sp>
              <p:nvSpPr>
                <p:cNvPr id="46304" name="AutoShape 803">
                  <a:extLst>
                    <a:ext uri="{FF2B5EF4-FFF2-40B4-BE49-F238E27FC236}">
                      <a16:creationId xmlns:a16="http://schemas.microsoft.com/office/drawing/2014/main" id="{B7E82537-EC48-49AA-8814-64C046F2156D}"/>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305" name="AutoShape 804">
                  <a:extLst>
                    <a:ext uri="{FF2B5EF4-FFF2-40B4-BE49-F238E27FC236}">
                      <a16:creationId xmlns:a16="http://schemas.microsoft.com/office/drawing/2014/main" id="{E8CFB438-7F7C-422E-B54F-D3D70241D66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6293" name="Rectangle 805">
                <a:extLst>
                  <a:ext uri="{FF2B5EF4-FFF2-40B4-BE49-F238E27FC236}">
                    <a16:creationId xmlns:a16="http://schemas.microsoft.com/office/drawing/2014/main" id="{89EC8FD7-2ABB-467A-A956-635750CCF97C}"/>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94" name="Freeform 806">
                <a:extLst>
                  <a:ext uri="{FF2B5EF4-FFF2-40B4-BE49-F238E27FC236}">
                    <a16:creationId xmlns:a16="http://schemas.microsoft.com/office/drawing/2014/main" id="{ACE6B061-3516-4B00-8BA9-FDC77C67B1D5}"/>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95" name="Freeform 807">
                <a:extLst>
                  <a:ext uri="{FF2B5EF4-FFF2-40B4-BE49-F238E27FC236}">
                    <a16:creationId xmlns:a16="http://schemas.microsoft.com/office/drawing/2014/main" id="{9E3E0546-E42F-4573-AFC3-77EB7EB9BC6B}"/>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96" name="Oval 808">
                <a:extLst>
                  <a:ext uri="{FF2B5EF4-FFF2-40B4-BE49-F238E27FC236}">
                    <a16:creationId xmlns:a16="http://schemas.microsoft.com/office/drawing/2014/main" id="{1F3A1ECE-DB66-410E-8F65-74F648494ADB}"/>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97" name="Freeform 809">
                <a:extLst>
                  <a:ext uri="{FF2B5EF4-FFF2-40B4-BE49-F238E27FC236}">
                    <a16:creationId xmlns:a16="http://schemas.microsoft.com/office/drawing/2014/main" id="{BB72B9D9-1747-499C-85EF-6B17A5092D56}"/>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98" name="AutoShape 810">
                <a:extLst>
                  <a:ext uri="{FF2B5EF4-FFF2-40B4-BE49-F238E27FC236}">
                    <a16:creationId xmlns:a16="http://schemas.microsoft.com/office/drawing/2014/main" id="{388B696D-509D-4031-979B-D5DFB3956821}"/>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99" name="AutoShape 811">
                <a:extLst>
                  <a:ext uri="{FF2B5EF4-FFF2-40B4-BE49-F238E27FC236}">
                    <a16:creationId xmlns:a16="http://schemas.microsoft.com/office/drawing/2014/main" id="{AE116135-A76A-4574-A70A-49E2F01B54DD}"/>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300" name="Oval 812">
                <a:extLst>
                  <a:ext uri="{FF2B5EF4-FFF2-40B4-BE49-F238E27FC236}">
                    <a16:creationId xmlns:a16="http://schemas.microsoft.com/office/drawing/2014/main" id="{A89EE50B-2A3D-43D2-B196-7481CB0519CD}"/>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301" name="Oval 813">
                <a:extLst>
                  <a:ext uri="{FF2B5EF4-FFF2-40B4-BE49-F238E27FC236}">
                    <a16:creationId xmlns:a16="http://schemas.microsoft.com/office/drawing/2014/main" id="{0AC71AE9-C6F2-4746-B61E-D0519E24434A}"/>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46302" name="Oval 814">
                <a:extLst>
                  <a:ext uri="{FF2B5EF4-FFF2-40B4-BE49-F238E27FC236}">
                    <a16:creationId xmlns:a16="http://schemas.microsoft.com/office/drawing/2014/main" id="{8F83846F-5075-49CC-89C7-0DCED09C3FB4}"/>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303" name="Rectangle 815">
                <a:extLst>
                  <a:ext uri="{FF2B5EF4-FFF2-40B4-BE49-F238E27FC236}">
                    <a16:creationId xmlns:a16="http://schemas.microsoft.com/office/drawing/2014/main" id="{919B18CB-4D65-45BD-8847-67F7F61D9122}"/>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6148" name="Group 816">
              <a:extLst>
                <a:ext uri="{FF2B5EF4-FFF2-40B4-BE49-F238E27FC236}">
                  <a16:creationId xmlns:a16="http://schemas.microsoft.com/office/drawing/2014/main" id="{03139D0D-5FA8-429A-B22D-24D2BB12AAC7}"/>
                </a:ext>
              </a:extLst>
            </p:cNvPr>
            <p:cNvGrpSpPr>
              <a:grpSpLocks/>
            </p:cNvGrpSpPr>
            <p:nvPr/>
          </p:nvGrpSpPr>
          <p:grpSpPr bwMode="auto">
            <a:xfrm>
              <a:off x="4992" y="3341"/>
              <a:ext cx="143" cy="303"/>
              <a:chOff x="4140" y="429"/>
              <a:chExt cx="1425" cy="2396"/>
            </a:xfrm>
          </p:grpSpPr>
          <p:sp>
            <p:nvSpPr>
              <p:cNvPr id="46248" name="Freeform 817">
                <a:extLst>
                  <a:ext uri="{FF2B5EF4-FFF2-40B4-BE49-F238E27FC236}">
                    <a16:creationId xmlns:a16="http://schemas.microsoft.com/office/drawing/2014/main" id="{1FC56E42-2854-45C3-B556-750AECB6CFA7}"/>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49" name="Rectangle 818">
                <a:extLst>
                  <a:ext uri="{FF2B5EF4-FFF2-40B4-BE49-F238E27FC236}">
                    <a16:creationId xmlns:a16="http://schemas.microsoft.com/office/drawing/2014/main" id="{1EE76AA9-9D5A-4925-8DC6-43C57077EBB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50" name="Freeform 819">
                <a:extLst>
                  <a:ext uri="{FF2B5EF4-FFF2-40B4-BE49-F238E27FC236}">
                    <a16:creationId xmlns:a16="http://schemas.microsoft.com/office/drawing/2014/main" id="{81C4E5E8-44D5-4747-B43F-D8BA1AA472BD}"/>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51" name="Freeform 820">
                <a:extLst>
                  <a:ext uri="{FF2B5EF4-FFF2-40B4-BE49-F238E27FC236}">
                    <a16:creationId xmlns:a16="http://schemas.microsoft.com/office/drawing/2014/main" id="{2828CCF6-FF1A-4E6C-A7D3-0DE03AF15176}"/>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52" name="Rectangle 821">
                <a:extLst>
                  <a:ext uri="{FF2B5EF4-FFF2-40B4-BE49-F238E27FC236}">
                    <a16:creationId xmlns:a16="http://schemas.microsoft.com/office/drawing/2014/main" id="{562C5B7A-801F-45AE-B4AC-67832AD78B0A}"/>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6253" name="Group 822">
                <a:extLst>
                  <a:ext uri="{FF2B5EF4-FFF2-40B4-BE49-F238E27FC236}">
                    <a16:creationId xmlns:a16="http://schemas.microsoft.com/office/drawing/2014/main" id="{73B1685F-EF3B-4E98-B71F-F5DF711955F9}"/>
                  </a:ext>
                </a:extLst>
              </p:cNvPr>
              <p:cNvGrpSpPr>
                <a:grpSpLocks/>
              </p:cNvGrpSpPr>
              <p:nvPr/>
            </p:nvGrpSpPr>
            <p:grpSpPr bwMode="auto">
              <a:xfrm>
                <a:off x="4749" y="668"/>
                <a:ext cx="581" cy="145"/>
                <a:chOff x="614" y="2568"/>
                <a:chExt cx="725" cy="139"/>
              </a:xfrm>
            </p:grpSpPr>
            <p:sp>
              <p:nvSpPr>
                <p:cNvPr id="46278" name="AutoShape 823">
                  <a:extLst>
                    <a:ext uri="{FF2B5EF4-FFF2-40B4-BE49-F238E27FC236}">
                      <a16:creationId xmlns:a16="http://schemas.microsoft.com/office/drawing/2014/main" id="{6237618A-40C2-4F40-88BB-5523192EDD17}"/>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79" name="AutoShape 824">
                  <a:extLst>
                    <a:ext uri="{FF2B5EF4-FFF2-40B4-BE49-F238E27FC236}">
                      <a16:creationId xmlns:a16="http://schemas.microsoft.com/office/drawing/2014/main" id="{3D8C47F3-0517-41E4-A2E4-6FBB2E854392}"/>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6254" name="Rectangle 825">
                <a:extLst>
                  <a:ext uri="{FF2B5EF4-FFF2-40B4-BE49-F238E27FC236}">
                    <a16:creationId xmlns:a16="http://schemas.microsoft.com/office/drawing/2014/main" id="{590C120E-51D3-43CC-B861-E8515B9AF9FC}"/>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6255" name="Group 826">
                <a:extLst>
                  <a:ext uri="{FF2B5EF4-FFF2-40B4-BE49-F238E27FC236}">
                    <a16:creationId xmlns:a16="http://schemas.microsoft.com/office/drawing/2014/main" id="{495FC5BA-4BC2-41A6-B444-F1A82E0EFE5F}"/>
                  </a:ext>
                </a:extLst>
              </p:cNvPr>
              <p:cNvGrpSpPr>
                <a:grpSpLocks/>
              </p:cNvGrpSpPr>
              <p:nvPr/>
            </p:nvGrpSpPr>
            <p:grpSpPr bwMode="auto">
              <a:xfrm>
                <a:off x="4747" y="994"/>
                <a:ext cx="581" cy="134"/>
                <a:chOff x="614" y="2568"/>
                <a:chExt cx="725" cy="139"/>
              </a:xfrm>
            </p:grpSpPr>
            <p:sp>
              <p:nvSpPr>
                <p:cNvPr id="46276" name="AutoShape 827">
                  <a:extLst>
                    <a:ext uri="{FF2B5EF4-FFF2-40B4-BE49-F238E27FC236}">
                      <a16:creationId xmlns:a16="http://schemas.microsoft.com/office/drawing/2014/main" id="{78DD0F4F-F31F-490E-87A5-2CC75861904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77" name="AutoShape 828">
                  <a:extLst>
                    <a:ext uri="{FF2B5EF4-FFF2-40B4-BE49-F238E27FC236}">
                      <a16:creationId xmlns:a16="http://schemas.microsoft.com/office/drawing/2014/main" id="{F003DB22-0E1E-4AE1-8631-9FD761A62E99}"/>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6256" name="Rectangle 829">
                <a:extLst>
                  <a:ext uri="{FF2B5EF4-FFF2-40B4-BE49-F238E27FC236}">
                    <a16:creationId xmlns:a16="http://schemas.microsoft.com/office/drawing/2014/main" id="{6BAE137F-FED7-4A37-B5AB-92F0866492F4}"/>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57" name="Rectangle 830">
                <a:extLst>
                  <a:ext uri="{FF2B5EF4-FFF2-40B4-BE49-F238E27FC236}">
                    <a16:creationId xmlns:a16="http://schemas.microsoft.com/office/drawing/2014/main" id="{57BA27C6-7694-462D-8B60-656FACA4E005}"/>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6258" name="Group 831">
                <a:extLst>
                  <a:ext uri="{FF2B5EF4-FFF2-40B4-BE49-F238E27FC236}">
                    <a16:creationId xmlns:a16="http://schemas.microsoft.com/office/drawing/2014/main" id="{3DCFD73F-75BA-482A-8FD9-5B16D63DDBFE}"/>
                  </a:ext>
                </a:extLst>
              </p:cNvPr>
              <p:cNvGrpSpPr>
                <a:grpSpLocks/>
              </p:cNvGrpSpPr>
              <p:nvPr/>
            </p:nvGrpSpPr>
            <p:grpSpPr bwMode="auto">
              <a:xfrm>
                <a:off x="4735" y="1627"/>
                <a:ext cx="582" cy="151"/>
                <a:chOff x="614" y="2568"/>
                <a:chExt cx="725" cy="139"/>
              </a:xfrm>
            </p:grpSpPr>
            <p:sp>
              <p:nvSpPr>
                <p:cNvPr id="46274" name="AutoShape 832">
                  <a:extLst>
                    <a:ext uri="{FF2B5EF4-FFF2-40B4-BE49-F238E27FC236}">
                      <a16:creationId xmlns:a16="http://schemas.microsoft.com/office/drawing/2014/main" id="{40BBEF13-A29C-4B5F-BDA7-EBB35A95A6FB}"/>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75" name="AutoShape 833">
                  <a:extLst>
                    <a:ext uri="{FF2B5EF4-FFF2-40B4-BE49-F238E27FC236}">
                      <a16:creationId xmlns:a16="http://schemas.microsoft.com/office/drawing/2014/main" id="{BB8E29EC-C9AB-4EFB-A243-64C2D4E7F14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6259" name="Freeform 834">
                <a:extLst>
                  <a:ext uri="{FF2B5EF4-FFF2-40B4-BE49-F238E27FC236}">
                    <a16:creationId xmlns:a16="http://schemas.microsoft.com/office/drawing/2014/main" id="{999C1F33-C4D8-49EB-8774-C08832A874F9}"/>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6260" name="Group 835">
                <a:extLst>
                  <a:ext uri="{FF2B5EF4-FFF2-40B4-BE49-F238E27FC236}">
                    <a16:creationId xmlns:a16="http://schemas.microsoft.com/office/drawing/2014/main" id="{8E22D43D-7A04-4413-9F40-0AAA7EB2EA45}"/>
                  </a:ext>
                </a:extLst>
              </p:cNvPr>
              <p:cNvGrpSpPr>
                <a:grpSpLocks/>
              </p:cNvGrpSpPr>
              <p:nvPr/>
            </p:nvGrpSpPr>
            <p:grpSpPr bwMode="auto">
              <a:xfrm>
                <a:off x="4739" y="1327"/>
                <a:ext cx="582" cy="139"/>
                <a:chOff x="614" y="2568"/>
                <a:chExt cx="725" cy="139"/>
              </a:xfrm>
            </p:grpSpPr>
            <p:sp>
              <p:nvSpPr>
                <p:cNvPr id="46272" name="AutoShape 836">
                  <a:extLst>
                    <a:ext uri="{FF2B5EF4-FFF2-40B4-BE49-F238E27FC236}">
                      <a16:creationId xmlns:a16="http://schemas.microsoft.com/office/drawing/2014/main" id="{C1220F7A-B2F5-4D61-B614-7DBEA2979398}"/>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73" name="AutoShape 837">
                  <a:extLst>
                    <a:ext uri="{FF2B5EF4-FFF2-40B4-BE49-F238E27FC236}">
                      <a16:creationId xmlns:a16="http://schemas.microsoft.com/office/drawing/2014/main" id="{9BFFD6A4-BC44-4049-9A6D-D297D65C348C}"/>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6261" name="Rectangle 838">
                <a:extLst>
                  <a:ext uri="{FF2B5EF4-FFF2-40B4-BE49-F238E27FC236}">
                    <a16:creationId xmlns:a16="http://schemas.microsoft.com/office/drawing/2014/main" id="{E47F549B-22D5-4F04-9F5F-9A80A0F3352E}"/>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62" name="Freeform 839">
                <a:extLst>
                  <a:ext uri="{FF2B5EF4-FFF2-40B4-BE49-F238E27FC236}">
                    <a16:creationId xmlns:a16="http://schemas.microsoft.com/office/drawing/2014/main" id="{A165BE48-74E1-47D0-B176-AE6B936A0013}"/>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63" name="Freeform 840">
                <a:extLst>
                  <a:ext uri="{FF2B5EF4-FFF2-40B4-BE49-F238E27FC236}">
                    <a16:creationId xmlns:a16="http://schemas.microsoft.com/office/drawing/2014/main" id="{A5E425C1-EE58-470D-A925-9777F11D6A3C}"/>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64" name="Oval 841">
                <a:extLst>
                  <a:ext uri="{FF2B5EF4-FFF2-40B4-BE49-F238E27FC236}">
                    <a16:creationId xmlns:a16="http://schemas.microsoft.com/office/drawing/2014/main" id="{B58C2D43-CAD0-457C-B2E1-61E3684DFBC7}"/>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65" name="Freeform 842">
                <a:extLst>
                  <a:ext uri="{FF2B5EF4-FFF2-40B4-BE49-F238E27FC236}">
                    <a16:creationId xmlns:a16="http://schemas.microsoft.com/office/drawing/2014/main" id="{252806CE-1118-4CFD-BA8F-BA843F315D44}"/>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66" name="AutoShape 843">
                <a:extLst>
                  <a:ext uri="{FF2B5EF4-FFF2-40B4-BE49-F238E27FC236}">
                    <a16:creationId xmlns:a16="http://schemas.microsoft.com/office/drawing/2014/main" id="{2797EB65-D9DB-42DE-875E-9F396179B597}"/>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67" name="AutoShape 844">
                <a:extLst>
                  <a:ext uri="{FF2B5EF4-FFF2-40B4-BE49-F238E27FC236}">
                    <a16:creationId xmlns:a16="http://schemas.microsoft.com/office/drawing/2014/main" id="{7CE2C1A9-142F-4BBF-8F1B-1F6C5F15077E}"/>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68" name="Oval 845">
                <a:extLst>
                  <a:ext uri="{FF2B5EF4-FFF2-40B4-BE49-F238E27FC236}">
                    <a16:creationId xmlns:a16="http://schemas.microsoft.com/office/drawing/2014/main" id="{5831BC13-9998-488E-A3AB-C1B4A515AB6F}"/>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69" name="Oval 846">
                <a:extLst>
                  <a:ext uri="{FF2B5EF4-FFF2-40B4-BE49-F238E27FC236}">
                    <a16:creationId xmlns:a16="http://schemas.microsoft.com/office/drawing/2014/main" id="{A0B9B0EB-3EFC-4AEC-BED0-D858CE73D74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46270" name="Oval 847">
                <a:extLst>
                  <a:ext uri="{FF2B5EF4-FFF2-40B4-BE49-F238E27FC236}">
                    <a16:creationId xmlns:a16="http://schemas.microsoft.com/office/drawing/2014/main" id="{198303F7-171E-4276-94A3-DEDAE4882C08}"/>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71" name="Rectangle 848">
                <a:extLst>
                  <a:ext uri="{FF2B5EF4-FFF2-40B4-BE49-F238E27FC236}">
                    <a16:creationId xmlns:a16="http://schemas.microsoft.com/office/drawing/2014/main" id="{9E24FBDB-EBA0-4304-ABCE-2A549257026A}"/>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6149" name="Group 849">
              <a:extLst>
                <a:ext uri="{FF2B5EF4-FFF2-40B4-BE49-F238E27FC236}">
                  <a16:creationId xmlns:a16="http://schemas.microsoft.com/office/drawing/2014/main" id="{38D3322A-8D27-4250-AA4C-2A3C870641D4}"/>
                </a:ext>
              </a:extLst>
            </p:cNvPr>
            <p:cNvGrpSpPr>
              <a:grpSpLocks/>
            </p:cNvGrpSpPr>
            <p:nvPr/>
          </p:nvGrpSpPr>
          <p:grpSpPr bwMode="auto">
            <a:xfrm>
              <a:off x="3340" y="1287"/>
              <a:ext cx="337" cy="257"/>
              <a:chOff x="877" y="1008"/>
              <a:chExt cx="2747" cy="2591"/>
            </a:xfrm>
          </p:grpSpPr>
          <p:pic>
            <p:nvPicPr>
              <p:cNvPr id="46225" name="Picture 850" descr="antenna_stylized">
                <a:extLst>
                  <a:ext uri="{FF2B5EF4-FFF2-40B4-BE49-F238E27FC236}">
                    <a16:creationId xmlns:a16="http://schemas.microsoft.com/office/drawing/2014/main" id="{C882B91F-29B0-4576-9940-3D53FD787CB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26" name="Picture 851" descr="laptop_keyboard">
                <a:extLst>
                  <a:ext uri="{FF2B5EF4-FFF2-40B4-BE49-F238E27FC236}">
                    <a16:creationId xmlns:a16="http://schemas.microsoft.com/office/drawing/2014/main" id="{961712FF-1552-4314-85FB-336DC7DFF13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27" name="Freeform 852">
                <a:extLst>
                  <a:ext uri="{FF2B5EF4-FFF2-40B4-BE49-F238E27FC236}">
                    <a16:creationId xmlns:a16="http://schemas.microsoft.com/office/drawing/2014/main" id="{B8BAC01C-CA02-4CFB-A956-A7E4DF70B094}"/>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E"/>
              </a:p>
            </p:txBody>
          </p:sp>
          <p:pic>
            <p:nvPicPr>
              <p:cNvPr id="46228" name="Picture 853" descr="screen">
                <a:extLst>
                  <a:ext uri="{FF2B5EF4-FFF2-40B4-BE49-F238E27FC236}">
                    <a16:creationId xmlns:a16="http://schemas.microsoft.com/office/drawing/2014/main" id="{4C051A53-F914-4182-A2E1-5EEE60311E3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29" name="Freeform 854">
                <a:extLst>
                  <a:ext uri="{FF2B5EF4-FFF2-40B4-BE49-F238E27FC236}">
                    <a16:creationId xmlns:a16="http://schemas.microsoft.com/office/drawing/2014/main" id="{4F887539-F47D-4A08-8454-471E1AB84C51}"/>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30" name="Freeform 855">
                <a:extLst>
                  <a:ext uri="{FF2B5EF4-FFF2-40B4-BE49-F238E27FC236}">
                    <a16:creationId xmlns:a16="http://schemas.microsoft.com/office/drawing/2014/main" id="{5839471F-B0FF-413E-A5D4-DA40BD7A0659}"/>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31" name="Freeform 856">
                <a:extLst>
                  <a:ext uri="{FF2B5EF4-FFF2-40B4-BE49-F238E27FC236}">
                    <a16:creationId xmlns:a16="http://schemas.microsoft.com/office/drawing/2014/main" id="{DBCB5B26-84ED-45F0-AED9-DE762321E4C6}"/>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32" name="Freeform 857">
                <a:extLst>
                  <a:ext uri="{FF2B5EF4-FFF2-40B4-BE49-F238E27FC236}">
                    <a16:creationId xmlns:a16="http://schemas.microsoft.com/office/drawing/2014/main" id="{DDAD4965-B3C9-431B-A105-E613BA69D05A}"/>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33" name="Freeform 858">
                <a:extLst>
                  <a:ext uri="{FF2B5EF4-FFF2-40B4-BE49-F238E27FC236}">
                    <a16:creationId xmlns:a16="http://schemas.microsoft.com/office/drawing/2014/main" id="{F6B9B641-7F43-4814-B1EA-80850D0A2993}"/>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34" name="Freeform 859">
                <a:extLst>
                  <a:ext uri="{FF2B5EF4-FFF2-40B4-BE49-F238E27FC236}">
                    <a16:creationId xmlns:a16="http://schemas.microsoft.com/office/drawing/2014/main" id="{622BA8A5-48F3-4960-9B77-D617D290A9F0}"/>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6235" name="Group 860">
                <a:extLst>
                  <a:ext uri="{FF2B5EF4-FFF2-40B4-BE49-F238E27FC236}">
                    <a16:creationId xmlns:a16="http://schemas.microsoft.com/office/drawing/2014/main" id="{71B5F5A4-4780-48E3-9321-CA7FFDAD0B9B}"/>
                  </a:ext>
                </a:extLst>
              </p:cNvPr>
              <p:cNvGrpSpPr>
                <a:grpSpLocks/>
              </p:cNvGrpSpPr>
              <p:nvPr/>
            </p:nvGrpSpPr>
            <p:grpSpPr bwMode="auto">
              <a:xfrm>
                <a:off x="1709" y="3008"/>
                <a:ext cx="507" cy="234"/>
                <a:chOff x="1740" y="2642"/>
                <a:chExt cx="752" cy="327"/>
              </a:xfrm>
            </p:grpSpPr>
            <p:sp>
              <p:nvSpPr>
                <p:cNvPr id="46242" name="Freeform 861">
                  <a:extLst>
                    <a:ext uri="{FF2B5EF4-FFF2-40B4-BE49-F238E27FC236}">
                      <a16:creationId xmlns:a16="http://schemas.microsoft.com/office/drawing/2014/main" id="{BF43498F-635B-4E05-B5AD-D8120652551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43" name="Freeform 862">
                  <a:extLst>
                    <a:ext uri="{FF2B5EF4-FFF2-40B4-BE49-F238E27FC236}">
                      <a16:creationId xmlns:a16="http://schemas.microsoft.com/office/drawing/2014/main" id="{B8451069-B2D8-43D0-BD1E-47B78B06BE9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44" name="Freeform 863">
                  <a:extLst>
                    <a:ext uri="{FF2B5EF4-FFF2-40B4-BE49-F238E27FC236}">
                      <a16:creationId xmlns:a16="http://schemas.microsoft.com/office/drawing/2014/main" id="{C0301300-CDC5-4DD0-AA15-8B3AD0BC232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45" name="Freeform 864">
                  <a:extLst>
                    <a:ext uri="{FF2B5EF4-FFF2-40B4-BE49-F238E27FC236}">
                      <a16:creationId xmlns:a16="http://schemas.microsoft.com/office/drawing/2014/main" id="{707772DB-4717-47BC-A0ED-BF699580C9E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46" name="Freeform 865">
                  <a:extLst>
                    <a:ext uri="{FF2B5EF4-FFF2-40B4-BE49-F238E27FC236}">
                      <a16:creationId xmlns:a16="http://schemas.microsoft.com/office/drawing/2014/main" id="{F6BA47FB-9846-415A-8C36-CB1EA799FF9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47" name="Freeform 866">
                  <a:extLst>
                    <a:ext uri="{FF2B5EF4-FFF2-40B4-BE49-F238E27FC236}">
                      <a16:creationId xmlns:a16="http://schemas.microsoft.com/office/drawing/2014/main" id="{3805D702-9A89-4704-A02D-0773F3901E4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46236" name="Freeform 867">
                <a:extLst>
                  <a:ext uri="{FF2B5EF4-FFF2-40B4-BE49-F238E27FC236}">
                    <a16:creationId xmlns:a16="http://schemas.microsoft.com/office/drawing/2014/main" id="{3484427B-06FA-42DB-8496-50BFFD3665B9}"/>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37" name="Freeform 868">
                <a:extLst>
                  <a:ext uri="{FF2B5EF4-FFF2-40B4-BE49-F238E27FC236}">
                    <a16:creationId xmlns:a16="http://schemas.microsoft.com/office/drawing/2014/main" id="{93294C3E-1327-4C1C-AAE4-B7244304C1CC}"/>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38" name="Freeform 869">
                <a:extLst>
                  <a:ext uri="{FF2B5EF4-FFF2-40B4-BE49-F238E27FC236}">
                    <a16:creationId xmlns:a16="http://schemas.microsoft.com/office/drawing/2014/main" id="{D792E043-E460-474B-95F3-153502F6043A}"/>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39" name="Freeform 870">
                <a:extLst>
                  <a:ext uri="{FF2B5EF4-FFF2-40B4-BE49-F238E27FC236}">
                    <a16:creationId xmlns:a16="http://schemas.microsoft.com/office/drawing/2014/main" id="{F7156428-E770-48C5-9075-D90F8B3AE4FE}"/>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40" name="Freeform 871">
                <a:extLst>
                  <a:ext uri="{FF2B5EF4-FFF2-40B4-BE49-F238E27FC236}">
                    <a16:creationId xmlns:a16="http://schemas.microsoft.com/office/drawing/2014/main" id="{1A5D0E5F-5255-47B1-B1AD-22A624155F70}"/>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41" name="Freeform 872">
                <a:extLst>
                  <a:ext uri="{FF2B5EF4-FFF2-40B4-BE49-F238E27FC236}">
                    <a16:creationId xmlns:a16="http://schemas.microsoft.com/office/drawing/2014/main" id="{BDFDF237-D5EF-489C-B260-A87863321A60}"/>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nvGrpSpPr>
            <p:cNvPr id="46150" name="Group 873">
              <a:extLst>
                <a:ext uri="{FF2B5EF4-FFF2-40B4-BE49-F238E27FC236}">
                  <a16:creationId xmlns:a16="http://schemas.microsoft.com/office/drawing/2014/main" id="{D01DAC02-9814-4EFA-ACA4-9F842C46DEB0}"/>
                </a:ext>
              </a:extLst>
            </p:cNvPr>
            <p:cNvGrpSpPr>
              <a:grpSpLocks/>
            </p:cNvGrpSpPr>
            <p:nvPr/>
          </p:nvGrpSpPr>
          <p:grpSpPr bwMode="auto">
            <a:xfrm>
              <a:off x="4329" y="3456"/>
              <a:ext cx="299" cy="257"/>
              <a:chOff x="877" y="1008"/>
              <a:chExt cx="2747" cy="2591"/>
            </a:xfrm>
          </p:grpSpPr>
          <p:pic>
            <p:nvPicPr>
              <p:cNvPr id="46202" name="Picture 874" descr="antenna_stylized">
                <a:extLst>
                  <a:ext uri="{FF2B5EF4-FFF2-40B4-BE49-F238E27FC236}">
                    <a16:creationId xmlns:a16="http://schemas.microsoft.com/office/drawing/2014/main" id="{6961A085-8AD1-4B6D-AB14-AE490BB8F3F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03" name="Picture 875" descr="laptop_keyboard">
                <a:extLst>
                  <a:ext uri="{FF2B5EF4-FFF2-40B4-BE49-F238E27FC236}">
                    <a16:creationId xmlns:a16="http://schemas.microsoft.com/office/drawing/2014/main" id="{C81D839E-00CF-4970-868E-DF06054658D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04" name="Freeform 876">
                <a:extLst>
                  <a:ext uri="{FF2B5EF4-FFF2-40B4-BE49-F238E27FC236}">
                    <a16:creationId xmlns:a16="http://schemas.microsoft.com/office/drawing/2014/main" id="{8E22D12B-6C6E-4751-AAD9-1F1C10AF95FB}"/>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E"/>
              </a:p>
            </p:txBody>
          </p:sp>
          <p:pic>
            <p:nvPicPr>
              <p:cNvPr id="46205" name="Picture 877" descr="screen">
                <a:extLst>
                  <a:ext uri="{FF2B5EF4-FFF2-40B4-BE49-F238E27FC236}">
                    <a16:creationId xmlns:a16="http://schemas.microsoft.com/office/drawing/2014/main" id="{21F7AD15-4529-48E1-BAE5-050AA34DF91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06" name="Freeform 878">
                <a:extLst>
                  <a:ext uri="{FF2B5EF4-FFF2-40B4-BE49-F238E27FC236}">
                    <a16:creationId xmlns:a16="http://schemas.microsoft.com/office/drawing/2014/main" id="{5D44C94F-34D3-47CA-838D-0EE394A8F81E}"/>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07" name="Freeform 879">
                <a:extLst>
                  <a:ext uri="{FF2B5EF4-FFF2-40B4-BE49-F238E27FC236}">
                    <a16:creationId xmlns:a16="http://schemas.microsoft.com/office/drawing/2014/main" id="{554E2E86-EE5D-456D-BD07-C24695688C54}"/>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08" name="Freeform 880">
                <a:extLst>
                  <a:ext uri="{FF2B5EF4-FFF2-40B4-BE49-F238E27FC236}">
                    <a16:creationId xmlns:a16="http://schemas.microsoft.com/office/drawing/2014/main" id="{6FDA2591-6708-40C6-956B-443032D85EDF}"/>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09" name="Freeform 881">
                <a:extLst>
                  <a:ext uri="{FF2B5EF4-FFF2-40B4-BE49-F238E27FC236}">
                    <a16:creationId xmlns:a16="http://schemas.microsoft.com/office/drawing/2014/main" id="{95BC48FC-6A09-4F04-B58D-8573B984E379}"/>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10" name="Freeform 882">
                <a:extLst>
                  <a:ext uri="{FF2B5EF4-FFF2-40B4-BE49-F238E27FC236}">
                    <a16:creationId xmlns:a16="http://schemas.microsoft.com/office/drawing/2014/main" id="{ED60A949-540E-4652-A0C8-9A33AC47C224}"/>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11" name="Freeform 883">
                <a:extLst>
                  <a:ext uri="{FF2B5EF4-FFF2-40B4-BE49-F238E27FC236}">
                    <a16:creationId xmlns:a16="http://schemas.microsoft.com/office/drawing/2014/main" id="{07190465-3DCF-4154-B1F4-0FB9B8F8CA85}"/>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6212" name="Group 884">
                <a:extLst>
                  <a:ext uri="{FF2B5EF4-FFF2-40B4-BE49-F238E27FC236}">
                    <a16:creationId xmlns:a16="http://schemas.microsoft.com/office/drawing/2014/main" id="{A61580A9-B269-42CB-9FF5-D37D6BFF37FD}"/>
                  </a:ext>
                </a:extLst>
              </p:cNvPr>
              <p:cNvGrpSpPr>
                <a:grpSpLocks/>
              </p:cNvGrpSpPr>
              <p:nvPr/>
            </p:nvGrpSpPr>
            <p:grpSpPr bwMode="auto">
              <a:xfrm>
                <a:off x="1709" y="3008"/>
                <a:ext cx="507" cy="234"/>
                <a:chOff x="1740" y="2642"/>
                <a:chExt cx="752" cy="327"/>
              </a:xfrm>
            </p:grpSpPr>
            <p:sp>
              <p:nvSpPr>
                <p:cNvPr id="46219" name="Freeform 885">
                  <a:extLst>
                    <a:ext uri="{FF2B5EF4-FFF2-40B4-BE49-F238E27FC236}">
                      <a16:creationId xmlns:a16="http://schemas.microsoft.com/office/drawing/2014/main" id="{284E4E1D-BAFD-49CD-B244-52F5AC3438E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20" name="Freeform 886">
                  <a:extLst>
                    <a:ext uri="{FF2B5EF4-FFF2-40B4-BE49-F238E27FC236}">
                      <a16:creationId xmlns:a16="http://schemas.microsoft.com/office/drawing/2014/main" id="{C928AFE9-0F04-4904-8B0E-C0FABAC9633B}"/>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21" name="Freeform 887">
                  <a:extLst>
                    <a:ext uri="{FF2B5EF4-FFF2-40B4-BE49-F238E27FC236}">
                      <a16:creationId xmlns:a16="http://schemas.microsoft.com/office/drawing/2014/main" id="{3E260BF2-E55E-4032-A7A7-8ABFF441A9C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22" name="Freeform 888">
                  <a:extLst>
                    <a:ext uri="{FF2B5EF4-FFF2-40B4-BE49-F238E27FC236}">
                      <a16:creationId xmlns:a16="http://schemas.microsoft.com/office/drawing/2014/main" id="{82E0776D-3587-4E66-9999-34B9B22A7894}"/>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23" name="Freeform 889">
                  <a:extLst>
                    <a:ext uri="{FF2B5EF4-FFF2-40B4-BE49-F238E27FC236}">
                      <a16:creationId xmlns:a16="http://schemas.microsoft.com/office/drawing/2014/main" id="{8F9D9A6C-8359-4A26-8DEE-CE5CEF8F087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24" name="Freeform 890">
                  <a:extLst>
                    <a:ext uri="{FF2B5EF4-FFF2-40B4-BE49-F238E27FC236}">
                      <a16:creationId xmlns:a16="http://schemas.microsoft.com/office/drawing/2014/main" id="{6512BFC9-96B6-45C0-BD57-C968B92C984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46213" name="Freeform 891">
                <a:extLst>
                  <a:ext uri="{FF2B5EF4-FFF2-40B4-BE49-F238E27FC236}">
                    <a16:creationId xmlns:a16="http://schemas.microsoft.com/office/drawing/2014/main" id="{FE53385F-368A-4203-9B7A-AB1E5852D16B}"/>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14" name="Freeform 892">
                <a:extLst>
                  <a:ext uri="{FF2B5EF4-FFF2-40B4-BE49-F238E27FC236}">
                    <a16:creationId xmlns:a16="http://schemas.microsoft.com/office/drawing/2014/main" id="{543CB2AF-516A-40D7-BE34-F6945760AB26}"/>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15" name="Freeform 893">
                <a:extLst>
                  <a:ext uri="{FF2B5EF4-FFF2-40B4-BE49-F238E27FC236}">
                    <a16:creationId xmlns:a16="http://schemas.microsoft.com/office/drawing/2014/main" id="{46AEB245-9C44-4333-ABD8-DEE05A94AF64}"/>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16" name="Freeform 894">
                <a:extLst>
                  <a:ext uri="{FF2B5EF4-FFF2-40B4-BE49-F238E27FC236}">
                    <a16:creationId xmlns:a16="http://schemas.microsoft.com/office/drawing/2014/main" id="{67D2E35A-E176-4D5F-87E8-A9882BEC6517}"/>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17" name="Freeform 895">
                <a:extLst>
                  <a:ext uri="{FF2B5EF4-FFF2-40B4-BE49-F238E27FC236}">
                    <a16:creationId xmlns:a16="http://schemas.microsoft.com/office/drawing/2014/main" id="{7663BD9F-9294-45B8-B056-85534A5755F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18" name="Freeform 896">
                <a:extLst>
                  <a:ext uri="{FF2B5EF4-FFF2-40B4-BE49-F238E27FC236}">
                    <a16:creationId xmlns:a16="http://schemas.microsoft.com/office/drawing/2014/main" id="{00F78315-D11B-4C91-A5B1-F258D52159F4}"/>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nvGrpSpPr>
            <p:cNvPr id="46151" name="Group 897">
              <a:extLst>
                <a:ext uri="{FF2B5EF4-FFF2-40B4-BE49-F238E27FC236}">
                  <a16:creationId xmlns:a16="http://schemas.microsoft.com/office/drawing/2014/main" id="{FF3C9B7C-A0C8-4110-8B59-26A265B043B6}"/>
                </a:ext>
              </a:extLst>
            </p:cNvPr>
            <p:cNvGrpSpPr>
              <a:grpSpLocks/>
            </p:cNvGrpSpPr>
            <p:nvPr/>
          </p:nvGrpSpPr>
          <p:grpSpPr bwMode="auto">
            <a:xfrm>
              <a:off x="3503" y="1916"/>
              <a:ext cx="280" cy="257"/>
              <a:chOff x="877" y="1008"/>
              <a:chExt cx="2747" cy="2591"/>
            </a:xfrm>
          </p:grpSpPr>
          <p:pic>
            <p:nvPicPr>
              <p:cNvPr id="46179" name="Picture 898" descr="antenna_stylized">
                <a:extLst>
                  <a:ext uri="{FF2B5EF4-FFF2-40B4-BE49-F238E27FC236}">
                    <a16:creationId xmlns:a16="http://schemas.microsoft.com/office/drawing/2014/main" id="{F27904E0-055A-4251-B8A8-72E10198E3E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80" name="Picture 899" descr="laptop_keyboard">
                <a:extLst>
                  <a:ext uri="{FF2B5EF4-FFF2-40B4-BE49-F238E27FC236}">
                    <a16:creationId xmlns:a16="http://schemas.microsoft.com/office/drawing/2014/main" id="{BF0D5E93-CB9E-40F3-9233-E3C0DAE7F0F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81" name="Freeform 900">
                <a:extLst>
                  <a:ext uri="{FF2B5EF4-FFF2-40B4-BE49-F238E27FC236}">
                    <a16:creationId xmlns:a16="http://schemas.microsoft.com/office/drawing/2014/main" id="{C736DC1E-8108-4EA8-BEF2-34049C4B750E}"/>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E"/>
              </a:p>
            </p:txBody>
          </p:sp>
          <p:pic>
            <p:nvPicPr>
              <p:cNvPr id="46182" name="Picture 901" descr="screen">
                <a:extLst>
                  <a:ext uri="{FF2B5EF4-FFF2-40B4-BE49-F238E27FC236}">
                    <a16:creationId xmlns:a16="http://schemas.microsoft.com/office/drawing/2014/main" id="{DC77E4F1-E9EF-48D8-8EB1-F55AB7DC9A1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83" name="Freeform 902">
                <a:extLst>
                  <a:ext uri="{FF2B5EF4-FFF2-40B4-BE49-F238E27FC236}">
                    <a16:creationId xmlns:a16="http://schemas.microsoft.com/office/drawing/2014/main" id="{FF4AF866-9FC4-469F-ACA7-9A5CA206C0CD}"/>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84" name="Freeform 903">
                <a:extLst>
                  <a:ext uri="{FF2B5EF4-FFF2-40B4-BE49-F238E27FC236}">
                    <a16:creationId xmlns:a16="http://schemas.microsoft.com/office/drawing/2014/main" id="{E18E08CD-6BB5-42BA-A259-0F9B7EC244F6}"/>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85" name="Freeform 904">
                <a:extLst>
                  <a:ext uri="{FF2B5EF4-FFF2-40B4-BE49-F238E27FC236}">
                    <a16:creationId xmlns:a16="http://schemas.microsoft.com/office/drawing/2014/main" id="{63F12537-9BC5-4574-93C2-A5536C3D2BEA}"/>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86" name="Freeform 905">
                <a:extLst>
                  <a:ext uri="{FF2B5EF4-FFF2-40B4-BE49-F238E27FC236}">
                    <a16:creationId xmlns:a16="http://schemas.microsoft.com/office/drawing/2014/main" id="{3DCF084F-A358-4201-AD1C-EA0DF9DD4B74}"/>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87" name="Freeform 906">
                <a:extLst>
                  <a:ext uri="{FF2B5EF4-FFF2-40B4-BE49-F238E27FC236}">
                    <a16:creationId xmlns:a16="http://schemas.microsoft.com/office/drawing/2014/main" id="{9DA8BD32-6677-48E8-A10C-6C108AD12C43}"/>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88" name="Freeform 907">
                <a:extLst>
                  <a:ext uri="{FF2B5EF4-FFF2-40B4-BE49-F238E27FC236}">
                    <a16:creationId xmlns:a16="http://schemas.microsoft.com/office/drawing/2014/main" id="{703994E7-4F14-4CAC-8E5B-277F8E119D38}"/>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6189" name="Group 908">
                <a:extLst>
                  <a:ext uri="{FF2B5EF4-FFF2-40B4-BE49-F238E27FC236}">
                    <a16:creationId xmlns:a16="http://schemas.microsoft.com/office/drawing/2014/main" id="{85EDC521-5896-4B6E-A8B1-215E0BCA36EB}"/>
                  </a:ext>
                </a:extLst>
              </p:cNvPr>
              <p:cNvGrpSpPr>
                <a:grpSpLocks/>
              </p:cNvGrpSpPr>
              <p:nvPr/>
            </p:nvGrpSpPr>
            <p:grpSpPr bwMode="auto">
              <a:xfrm>
                <a:off x="1709" y="3008"/>
                <a:ext cx="507" cy="234"/>
                <a:chOff x="1740" y="2642"/>
                <a:chExt cx="752" cy="327"/>
              </a:xfrm>
            </p:grpSpPr>
            <p:sp>
              <p:nvSpPr>
                <p:cNvPr id="46196" name="Freeform 909">
                  <a:extLst>
                    <a:ext uri="{FF2B5EF4-FFF2-40B4-BE49-F238E27FC236}">
                      <a16:creationId xmlns:a16="http://schemas.microsoft.com/office/drawing/2014/main" id="{4DC31585-8B33-4F2F-8F64-49A9D47E0F2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97" name="Freeform 910">
                  <a:extLst>
                    <a:ext uri="{FF2B5EF4-FFF2-40B4-BE49-F238E27FC236}">
                      <a16:creationId xmlns:a16="http://schemas.microsoft.com/office/drawing/2014/main" id="{F824602D-B8B4-4256-9DFD-C068E480733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98" name="Freeform 911">
                  <a:extLst>
                    <a:ext uri="{FF2B5EF4-FFF2-40B4-BE49-F238E27FC236}">
                      <a16:creationId xmlns:a16="http://schemas.microsoft.com/office/drawing/2014/main" id="{D6900F11-29BE-4292-BAE4-732B73FC8A3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99" name="Freeform 912">
                  <a:extLst>
                    <a:ext uri="{FF2B5EF4-FFF2-40B4-BE49-F238E27FC236}">
                      <a16:creationId xmlns:a16="http://schemas.microsoft.com/office/drawing/2014/main" id="{E887C2DD-D636-4F94-96C4-70A54365501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00" name="Freeform 913">
                  <a:extLst>
                    <a:ext uri="{FF2B5EF4-FFF2-40B4-BE49-F238E27FC236}">
                      <a16:creationId xmlns:a16="http://schemas.microsoft.com/office/drawing/2014/main" id="{3ED44A75-9391-4800-8498-A0EEC4AA40EB}"/>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201" name="Freeform 914">
                  <a:extLst>
                    <a:ext uri="{FF2B5EF4-FFF2-40B4-BE49-F238E27FC236}">
                      <a16:creationId xmlns:a16="http://schemas.microsoft.com/office/drawing/2014/main" id="{8002BFAE-5C54-49D7-9ACB-EFE05D0EA6A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46190" name="Freeform 915">
                <a:extLst>
                  <a:ext uri="{FF2B5EF4-FFF2-40B4-BE49-F238E27FC236}">
                    <a16:creationId xmlns:a16="http://schemas.microsoft.com/office/drawing/2014/main" id="{6045BFBA-646E-439F-A3CB-D21D17A9B687}"/>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91" name="Freeform 916">
                <a:extLst>
                  <a:ext uri="{FF2B5EF4-FFF2-40B4-BE49-F238E27FC236}">
                    <a16:creationId xmlns:a16="http://schemas.microsoft.com/office/drawing/2014/main" id="{6DD3A2FB-A482-420A-96B2-D49D3F88963C}"/>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92" name="Freeform 917">
                <a:extLst>
                  <a:ext uri="{FF2B5EF4-FFF2-40B4-BE49-F238E27FC236}">
                    <a16:creationId xmlns:a16="http://schemas.microsoft.com/office/drawing/2014/main" id="{188C4387-6B75-4336-BE7D-E436BEEAE127}"/>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93" name="Freeform 918">
                <a:extLst>
                  <a:ext uri="{FF2B5EF4-FFF2-40B4-BE49-F238E27FC236}">
                    <a16:creationId xmlns:a16="http://schemas.microsoft.com/office/drawing/2014/main" id="{924573C3-DAB8-44E1-8482-669B0F977AE2}"/>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94" name="Freeform 919">
                <a:extLst>
                  <a:ext uri="{FF2B5EF4-FFF2-40B4-BE49-F238E27FC236}">
                    <a16:creationId xmlns:a16="http://schemas.microsoft.com/office/drawing/2014/main" id="{0DF7E477-4208-464F-B05E-815F17D25EE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95" name="Freeform 920">
                <a:extLst>
                  <a:ext uri="{FF2B5EF4-FFF2-40B4-BE49-F238E27FC236}">
                    <a16:creationId xmlns:a16="http://schemas.microsoft.com/office/drawing/2014/main" id="{F4ABF0E4-7738-4A53-94BF-8655AE105716}"/>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nvGrpSpPr>
            <p:cNvPr id="46152" name="Group 921">
              <a:extLst>
                <a:ext uri="{FF2B5EF4-FFF2-40B4-BE49-F238E27FC236}">
                  <a16:creationId xmlns:a16="http://schemas.microsoft.com/office/drawing/2014/main" id="{C89DE953-932A-49C2-B66C-09230EBAFF98}"/>
                </a:ext>
              </a:extLst>
            </p:cNvPr>
            <p:cNvGrpSpPr>
              <a:grpSpLocks/>
            </p:cNvGrpSpPr>
            <p:nvPr/>
          </p:nvGrpSpPr>
          <p:grpSpPr bwMode="auto">
            <a:xfrm flipH="1">
              <a:off x="3742" y="2030"/>
              <a:ext cx="261" cy="235"/>
              <a:chOff x="2839" y="3501"/>
              <a:chExt cx="755" cy="803"/>
            </a:xfrm>
          </p:grpSpPr>
          <p:pic>
            <p:nvPicPr>
              <p:cNvPr id="46177" name="Picture 922" descr="desktop_computer_stylized_medium">
                <a:extLst>
                  <a:ext uri="{FF2B5EF4-FFF2-40B4-BE49-F238E27FC236}">
                    <a16:creationId xmlns:a16="http://schemas.microsoft.com/office/drawing/2014/main" id="{787A2716-A0FF-4011-B918-EFBFE73079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78" name="Freeform 923">
                <a:extLst>
                  <a:ext uri="{FF2B5EF4-FFF2-40B4-BE49-F238E27FC236}">
                    <a16:creationId xmlns:a16="http://schemas.microsoft.com/office/drawing/2014/main" id="{28A74372-A2F1-43E3-90DC-ABA88C3C9DE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46153" name="Group 924">
              <a:extLst>
                <a:ext uri="{FF2B5EF4-FFF2-40B4-BE49-F238E27FC236}">
                  <a16:creationId xmlns:a16="http://schemas.microsoft.com/office/drawing/2014/main" id="{90AD191D-3215-4FF6-9C40-9E1856582F8C}"/>
                </a:ext>
              </a:extLst>
            </p:cNvPr>
            <p:cNvGrpSpPr>
              <a:grpSpLocks/>
            </p:cNvGrpSpPr>
            <p:nvPr/>
          </p:nvGrpSpPr>
          <p:grpSpPr bwMode="auto">
            <a:xfrm>
              <a:off x="4603" y="3416"/>
              <a:ext cx="299" cy="257"/>
              <a:chOff x="877" y="1008"/>
              <a:chExt cx="2747" cy="2591"/>
            </a:xfrm>
          </p:grpSpPr>
          <p:pic>
            <p:nvPicPr>
              <p:cNvPr id="46154" name="Picture 925" descr="antenna_stylized">
                <a:extLst>
                  <a:ext uri="{FF2B5EF4-FFF2-40B4-BE49-F238E27FC236}">
                    <a16:creationId xmlns:a16="http://schemas.microsoft.com/office/drawing/2014/main" id="{397E11D7-4DEE-4097-B768-238D88C5960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55" name="Picture 926" descr="laptop_keyboard">
                <a:extLst>
                  <a:ext uri="{FF2B5EF4-FFF2-40B4-BE49-F238E27FC236}">
                    <a16:creationId xmlns:a16="http://schemas.microsoft.com/office/drawing/2014/main" id="{73B81FC1-E45C-4540-B518-42661A6D73D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56" name="Freeform 927">
                <a:extLst>
                  <a:ext uri="{FF2B5EF4-FFF2-40B4-BE49-F238E27FC236}">
                    <a16:creationId xmlns:a16="http://schemas.microsoft.com/office/drawing/2014/main" id="{356EA6E3-601A-47AC-82DA-A0DCF897862C}"/>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E"/>
              </a:p>
            </p:txBody>
          </p:sp>
          <p:pic>
            <p:nvPicPr>
              <p:cNvPr id="46157" name="Picture 928" descr="screen">
                <a:extLst>
                  <a:ext uri="{FF2B5EF4-FFF2-40B4-BE49-F238E27FC236}">
                    <a16:creationId xmlns:a16="http://schemas.microsoft.com/office/drawing/2014/main" id="{98D145B5-E737-48C4-A7BD-188C3BEF8DE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58" name="Freeform 929">
                <a:extLst>
                  <a:ext uri="{FF2B5EF4-FFF2-40B4-BE49-F238E27FC236}">
                    <a16:creationId xmlns:a16="http://schemas.microsoft.com/office/drawing/2014/main" id="{B18EDC33-F80F-4423-9184-BDCF0FC21C8C}"/>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59" name="Freeform 930">
                <a:extLst>
                  <a:ext uri="{FF2B5EF4-FFF2-40B4-BE49-F238E27FC236}">
                    <a16:creationId xmlns:a16="http://schemas.microsoft.com/office/drawing/2014/main" id="{CF85B9BA-4AC6-43E0-AF57-FAEB1E1CEF37}"/>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60" name="Freeform 931">
                <a:extLst>
                  <a:ext uri="{FF2B5EF4-FFF2-40B4-BE49-F238E27FC236}">
                    <a16:creationId xmlns:a16="http://schemas.microsoft.com/office/drawing/2014/main" id="{5218194C-AC8E-440D-ABE2-88B777770465}"/>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61" name="Freeform 932">
                <a:extLst>
                  <a:ext uri="{FF2B5EF4-FFF2-40B4-BE49-F238E27FC236}">
                    <a16:creationId xmlns:a16="http://schemas.microsoft.com/office/drawing/2014/main" id="{CDDB04A6-D6F8-4EC9-A816-DC9E75C59F56}"/>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62" name="Freeform 933">
                <a:extLst>
                  <a:ext uri="{FF2B5EF4-FFF2-40B4-BE49-F238E27FC236}">
                    <a16:creationId xmlns:a16="http://schemas.microsoft.com/office/drawing/2014/main" id="{3EA768EC-A39E-40EA-A132-DB0CD42FFB2A}"/>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63" name="Freeform 934">
                <a:extLst>
                  <a:ext uri="{FF2B5EF4-FFF2-40B4-BE49-F238E27FC236}">
                    <a16:creationId xmlns:a16="http://schemas.microsoft.com/office/drawing/2014/main" id="{AB5AF9C6-34E7-4717-9CB1-2E3F0B8D8EB1}"/>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nvGrpSpPr>
              <p:cNvPr id="46164" name="Group 935">
                <a:extLst>
                  <a:ext uri="{FF2B5EF4-FFF2-40B4-BE49-F238E27FC236}">
                    <a16:creationId xmlns:a16="http://schemas.microsoft.com/office/drawing/2014/main" id="{3AF18822-2491-43FB-B25D-248B84BAFBD5}"/>
                  </a:ext>
                </a:extLst>
              </p:cNvPr>
              <p:cNvGrpSpPr>
                <a:grpSpLocks/>
              </p:cNvGrpSpPr>
              <p:nvPr/>
            </p:nvGrpSpPr>
            <p:grpSpPr bwMode="auto">
              <a:xfrm>
                <a:off x="1709" y="3008"/>
                <a:ext cx="507" cy="234"/>
                <a:chOff x="1740" y="2642"/>
                <a:chExt cx="752" cy="327"/>
              </a:xfrm>
            </p:grpSpPr>
            <p:sp>
              <p:nvSpPr>
                <p:cNvPr id="46171" name="Freeform 936">
                  <a:extLst>
                    <a:ext uri="{FF2B5EF4-FFF2-40B4-BE49-F238E27FC236}">
                      <a16:creationId xmlns:a16="http://schemas.microsoft.com/office/drawing/2014/main" id="{5E1BE36D-8198-4265-9945-882A6091F67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72" name="Freeform 937">
                  <a:extLst>
                    <a:ext uri="{FF2B5EF4-FFF2-40B4-BE49-F238E27FC236}">
                      <a16:creationId xmlns:a16="http://schemas.microsoft.com/office/drawing/2014/main" id="{065DBA5E-691B-4536-876B-440867D8CF8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73" name="Freeform 938">
                  <a:extLst>
                    <a:ext uri="{FF2B5EF4-FFF2-40B4-BE49-F238E27FC236}">
                      <a16:creationId xmlns:a16="http://schemas.microsoft.com/office/drawing/2014/main" id="{8294C18B-378C-46C7-A215-097ED717786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74" name="Freeform 939">
                  <a:extLst>
                    <a:ext uri="{FF2B5EF4-FFF2-40B4-BE49-F238E27FC236}">
                      <a16:creationId xmlns:a16="http://schemas.microsoft.com/office/drawing/2014/main" id="{52034851-273F-40C8-A874-B4DDD6C6CB6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75" name="Freeform 940">
                  <a:extLst>
                    <a:ext uri="{FF2B5EF4-FFF2-40B4-BE49-F238E27FC236}">
                      <a16:creationId xmlns:a16="http://schemas.microsoft.com/office/drawing/2014/main" id="{870AE21E-B049-4423-B7B4-7DAE996FFA6B}"/>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76" name="Freeform 941">
                  <a:extLst>
                    <a:ext uri="{FF2B5EF4-FFF2-40B4-BE49-F238E27FC236}">
                      <a16:creationId xmlns:a16="http://schemas.microsoft.com/office/drawing/2014/main" id="{73AD4913-C953-49FA-A270-C86432EB2AA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46165" name="Freeform 942">
                <a:extLst>
                  <a:ext uri="{FF2B5EF4-FFF2-40B4-BE49-F238E27FC236}">
                    <a16:creationId xmlns:a16="http://schemas.microsoft.com/office/drawing/2014/main" id="{2AE2F858-6AEB-4AD5-8A1F-2C7741BD1BA8}"/>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66" name="Freeform 943">
                <a:extLst>
                  <a:ext uri="{FF2B5EF4-FFF2-40B4-BE49-F238E27FC236}">
                    <a16:creationId xmlns:a16="http://schemas.microsoft.com/office/drawing/2014/main" id="{7DBE45C3-80ED-4E5F-8AB2-00A5C48E11E0}"/>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67" name="Freeform 944">
                <a:extLst>
                  <a:ext uri="{FF2B5EF4-FFF2-40B4-BE49-F238E27FC236}">
                    <a16:creationId xmlns:a16="http://schemas.microsoft.com/office/drawing/2014/main" id="{8D8AF950-64E1-4CAC-A977-A3519C30A87B}"/>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68" name="Freeform 945">
                <a:extLst>
                  <a:ext uri="{FF2B5EF4-FFF2-40B4-BE49-F238E27FC236}">
                    <a16:creationId xmlns:a16="http://schemas.microsoft.com/office/drawing/2014/main" id="{AB48BB86-5BC9-4CFB-9C4D-5850BCF1E37B}"/>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69" name="Freeform 946">
                <a:extLst>
                  <a:ext uri="{FF2B5EF4-FFF2-40B4-BE49-F238E27FC236}">
                    <a16:creationId xmlns:a16="http://schemas.microsoft.com/office/drawing/2014/main" id="{D4DB7F9F-340F-4823-8F94-1C15E953340A}"/>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6170" name="Freeform 947">
                <a:extLst>
                  <a:ext uri="{FF2B5EF4-FFF2-40B4-BE49-F238E27FC236}">
                    <a16:creationId xmlns:a16="http://schemas.microsoft.com/office/drawing/2014/main" id="{587FE879-45C2-402D-A11D-FB9132C0AB19}"/>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sp>
        <p:nvSpPr>
          <p:cNvPr id="46084" name="Rectangle 4">
            <a:extLst>
              <a:ext uri="{FF2B5EF4-FFF2-40B4-BE49-F238E27FC236}">
                <a16:creationId xmlns:a16="http://schemas.microsoft.com/office/drawing/2014/main" id="{628E16B6-E453-4DDB-906B-812051B5DF98}"/>
              </a:ext>
            </a:extLst>
          </p:cNvPr>
          <p:cNvSpPr>
            <a:spLocks noGrp="1" noChangeArrowheads="1"/>
          </p:cNvSpPr>
          <p:nvPr>
            <p:ph type="title"/>
          </p:nvPr>
        </p:nvSpPr>
        <p:spPr>
          <a:xfrm>
            <a:off x="309563" y="228600"/>
            <a:ext cx="7772400" cy="819150"/>
          </a:xfrm>
        </p:spPr>
        <p:txBody>
          <a:bodyPr/>
          <a:lstStyle/>
          <a:p>
            <a:r>
              <a:rPr lang="en-US" altLang="en-US" b="1" dirty="0">
                <a:latin typeface="+mn-lt"/>
                <a:ea typeface="ＭＳ Ｐゴシック" panose="020B0600070205080204" pitchFamily="34" charset="-128"/>
              </a:rPr>
              <a:t>P2P architecture</a:t>
            </a:r>
          </a:p>
        </p:txBody>
      </p:sp>
      <p:sp>
        <p:nvSpPr>
          <p:cNvPr id="46085" name="Rectangle 5">
            <a:extLst>
              <a:ext uri="{FF2B5EF4-FFF2-40B4-BE49-F238E27FC236}">
                <a16:creationId xmlns:a16="http://schemas.microsoft.com/office/drawing/2014/main" id="{5AD988FF-4134-4DAA-A897-C9C412A23AC5}"/>
              </a:ext>
            </a:extLst>
          </p:cNvPr>
          <p:cNvSpPr>
            <a:spLocks noGrp="1" noChangeArrowheads="1"/>
          </p:cNvSpPr>
          <p:nvPr>
            <p:ph type="body" sz="half" idx="1"/>
          </p:nvPr>
        </p:nvSpPr>
        <p:spPr>
          <a:xfrm>
            <a:off x="400050" y="1300163"/>
            <a:ext cx="4049713" cy="5241925"/>
          </a:xfrm>
        </p:spPr>
        <p:txBody>
          <a:bodyPr/>
          <a:lstStyle/>
          <a:p>
            <a:r>
              <a:rPr lang="en-US" altLang="en-US" sz="2400" i="1" dirty="0">
                <a:ea typeface="ＭＳ Ｐゴシック" panose="020B0600070205080204" pitchFamily="34" charset="-128"/>
              </a:rPr>
              <a:t>no</a:t>
            </a:r>
            <a:r>
              <a:rPr lang="en-US" altLang="en-US" sz="2400" dirty="0">
                <a:ea typeface="ＭＳ Ｐゴシック" panose="020B0600070205080204" pitchFamily="34" charset="-128"/>
              </a:rPr>
              <a:t> always-on server</a:t>
            </a:r>
          </a:p>
          <a:p>
            <a:r>
              <a:rPr lang="en-US" altLang="en-US" sz="2400" dirty="0">
                <a:ea typeface="ＭＳ Ｐゴシック" panose="020B0600070205080204" pitchFamily="34" charset="-128"/>
              </a:rPr>
              <a:t>arbitrary end systems directly communicate</a:t>
            </a:r>
          </a:p>
          <a:p>
            <a:r>
              <a:rPr lang="en-US" altLang="en-US" sz="2400" dirty="0">
                <a:ea typeface="ＭＳ Ｐゴシック" panose="020B0600070205080204" pitchFamily="34" charset="-128"/>
              </a:rPr>
              <a:t>peers request service from other peers, provide service in return to other peers</a:t>
            </a:r>
          </a:p>
          <a:p>
            <a:pPr lvl="1"/>
            <a:r>
              <a:rPr lang="en-US" altLang="en-US" i="1" dirty="0">
                <a:solidFill>
                  <a:srgbClr val="CC0000"/>
                </a:solidFill>
                <a:ea typeface="ＭＳ Ｐゴシック" panose="020B0600070205080204" pitchFamily="34" charset="-128"/>
              </a:rPr>
              <a:t>self scalability</a:t>
            </a:r>
            <a:r>
              <a:rPr lang="en-US" altLang="en-US" dirty="0">
                <a:solidFill>
                  <a:srgbClr val="CC0000"/>
                </a:solidFill>
                <a:ea typeface="ＭＳ Ｐゴシック" panose="020B0600070205080204" pitchFamily="34" charset="-128"/>
              </a:rPr>
              <a:t> – new peers bring new service capacity, as well as new service demands</a:t>
            </a:r>
          </a:p>
          <a:p>
            <a:r>
              <a:rPr lang="en-US" altLang="en-US" sz="2400" dirty="0">
                <a:ea typeface="ＭＳ Ｐゴシック" panose="020B0600070205080204" pitchFamily="34" charset="-128"/>
              </a:rPr>
              <a:t>peers are intermittently connected and change IP addresses</a:t>
            </a:r>
          </a:p>
          <a:p>
            <a:pPr lvl="1"/>
            <a:r>
              <a:rPr lang="en-US" altLang="en-US" dirty="0">
                <a:ea typeface="ＭＳ Ｐゴシック" panose="020B0600070205080204" pitchFamily="34" charset="-128"/>
              </a:rPr>
              <a:t>complex management</a:t>
            </a:r>
          </a:p>
          <a:p>
            <a:endParaRPr lang="en-US" altLang="en-US" dirty="0">
              <a:solidFill>
                <a:srgbClr val="CC0000"/>
              </a:solidFill>
              <a:ea typeface="ＭＳ Ｐゴシック" panose="020B0600070205080204" pitchFamily="34" charset="-128"/>
            </a:endParaRPr>
          </a:p>
          <a:p>
            <a:endParaRPr lang="en-US" altLang="en-US" dirty="0">
              <a:ea typeface="ＭＳ Ｐゴシック" panose="020B0600070205080204" pitchFamily="34" charset="-128"/>
            </a:endParaRPr>
          </a:p>
        </p:txBody>
      </p:sp>
      <p:pic>
        <p:nvPicPr>
          <p:cNvPr id="46086" name="Picture 351" descr="underline_base">
            <a:extLst>
              <a:ext uri="{FF2B5EF4-FFF2-40B4-BE49-F238E27FC236}">
                <a16:creationId xmlns:a16="http://schemas.microsoft.com/office/drawing/2014/main" id="{67B46F15-44B1-4C3D-BEF5-8C237566AB5E}"/>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1950" y="873125"/>
            <a:ext cx="40116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Line 1034">
            <a:extLst>
              <a:ext uri="{FF2B5EF4-FFF2-40B4-BE49-F238E27FC236}">
                <a16:creationId xmlns:a16="http://schemas.microsoft.com/office/drawing/2014/main" id="{1974396C-1FB6-4E31-A2C6-B96CB113A849}"/>
              </a:ext>
            </a:extLst>
          </p:cNvPr>
          <p:cNvSpPr>
            <a:spLocks noChangeShapeType="1"/>
          </p:cNvSpPr>
          <p:nvPr/>
        </p:nvSpPr>
        <p:spPr bwMode="auto">
          <a:xfrm flipH="1">
            <a:off x="6221413" y="1852613"/>
            <a:ext cx="503237" cy="1389062"/>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46088" name="Line 1035">
            <a:extLst>
              <a:ext uri="{FF2B5EF4-FFF2-40B4-BE49-F238E27FC236}">
                <a16:creationId xmlns:a16="http://schemas.microsoft.com/office/drawing/2014/main" id="{64924BEA-9B86-46E1-9D6A-8FE616BA05B3}"/>
              </a:ext>
            </a:extLst>
          </p:cNvPr>
          <p:cNvSpPr>
            <a:spLocks noChangeShapeType="1"/>
          </p:cNvSpPr>
          <p:nvPr/>
        </p:nvSpPr>
        <p:spPr bwMode="auto">
          <a:xfrm>
            <a:off x="5565775" y="2438400"/>
            <a:ext cx="238125" cy="2568575"/>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46089" name="Line 1036">
            <a:extLst>
              <a:ext uri="{FF2B5EF4-FFF2-40B4-BE49-F238E27FC236}">
                <a16:creationId xmlns:a16="http://schemas.microsoft.com/office/drawing/2014/main" id="{2B266D21-95B0-491D-AEFE-4FD5DACDFA75}"/>
              </a:ext>
            </a:extLst>
          </p:cNvPr>
          <p:cNvSpPr>
            <a:spLocks noChangeShapeType="1"/>
          </p:cNvSpPr>
          <p:nvPr/>
        </p:nvSpPr>
        <p:spPr bwMode="auto">
          <a:xfrm>
            <a:off x="6275388" y="3581400"/>
            <a:ext cx="1198562" cy="1997075"/>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46090" name="Text Box 1037">
            <a:extLst>
              <a:ext uri="{FF2B5EF4-FFF2-40B4-BE49-F238E27FC236}">
                <a16:creationId xmlns:a16="http://schemas.microsoft.com/office/drawing/2014/main" id="{F4EA17DC-211F-4C36-AF9F-2D5B9DF9216C}"/>
              </a:ext>
            </a:extLst>
          </p:cNvPr>
          <p:cNvSpPr txBox="1">
            <a:spLocks noChangeArrowheads="1"/>
          </p:cNvSpPr>
          <p:nvPr/>
        </p:nvSpPr>
        <p:spPr bwMode="auto">
          <a:xfrm>
            <a:off x="7239000" y="1373188"/>
            <a:ext cx="1284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dirty="0">
                <a:solidFill>
                  <a:schemeClr val="accent1">
                    <a:lumMod val="75000"/>
                  </a:schemeClr>
                </a:solidFill>
              </a:rPr>
              <a:t>peer-peer</a:t>
            </a:r>
          </a:p>
        </p:txBody>
      </p:sp>
      <p:sp>
        <p:nvSpPr>
          <p:cNvPr id="2" name="Slide Number Placeholder 1">
            <a:extLst>
              <a:ext uri="{FF2B5EF4-FFF2-40B4-BE49-F238E27FC236}">
                <a16:creationId xmlns:a16="http://schemas.microsoft.com/office/drawing/2014/main" id="{A8ACE0D1-C313-488B-8417-3EE7BA9E6C37}"/>
              </a:ext>
            </a:extLst>
          </p:cNvPr>
          <p:cNvSpPr>
            <a:spLocks noGrp="1"/>
          </p:cNvSpPr>
          <p:nvPr>
            <p:ph type="sldNum" sz="quarter" idx="12"/>
          </p:nvPr>
        </p:nvSpPr>
        <p:spPr/>
        <p:txBody>
          <a:bodyPr/>
          <a:lstStyle/>
          <a:p>
            <a:r>
              <a:rPr lang="en-US" altLang="en-US"/>
              <a:t>2-</a:t>
            </a:r>
            <a:fld id="{515FC99D-A67B-4C09-B559-B263193CE42C}" type="slidenum">
              <a:rPr lang="en-US" altLang="en-US" smtClean="0"/>
              <a:pPr/>
              <a:t>26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085">
                                            <p:txEl>
                                              <p:pRg st="2" end="2"/>
                                            </p:txEl>
                                          </p:spTgt>
                                        </p:tgtEl>
                                        <p:attrNameLst>
                                          <p:attrName>style.visibility</p:attrName>
                                        </p:attrNameLst>
                                      </p:cBhvr>
                                      <p:to>
                                        <p:strVal val="visible"/>
                                      </p:to>
                                    </p:set>
                                    <p:animEffect transition="in" filter="fade">
                                      <p:cBhvr>
                                        <p:cTn id="7" dur="1000"/>
                                        <p:tgtEl>
                                          <p:spTgt spid="46085">
                                            <p:txEl>
                                              <p:pRg st="2" end="2"/>
                                            </p:txEl>
                                          </p:spTgt>
                                        </p:tgtEl>
                                      </p:cBhvr>
                                    </p:animEffect>
                                    <p:anim calcmode="lin" valueType="num">
                                      <p:cBhvr>
                                        <p:cTn id="8" dur="1000" fill="hold"/>
                                        <p:tgtEl>
                                          <p:spTgt spid="4608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608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6085">
                                            <p:txEl>
                                              <p:pRg st="3" end="3"/>
                                            </p:txEl>
                                          </p:spTgt>
                                        </p:tgtEl>
                                        <p:attrNameLst>
                                          <p:attrName>style.visibility</p:attrName>
                                        </p:attrNameLst>
                                      </p:cBhvr>
                                      <p:to>
                                        <p:strVal val="visible"/>
                                      </p:to>
                                    </p:set>
                                    <p:animEffect transition="in" filter="fade">
                                      <p:cBhvr>
                                        <p:cTn id="12" dur="1000"/>
                                        <p:tgtEl>
                                          <p:spTgt spid="46085">
                                            <p:txEl>
                                              <p:pRg st="3" end="3"/>
                                            </p:txEl>
                                          </p:spTgt>
                                        </p:tgtEl>
                                      </p:cBhvr>
                                    </p:animEffect>
                                    <p:anim calcmode="lin" valueType="num">
                                      <p:cBhvr>
                                        <p:cTn id="13" dur="1000" fill="hold"/>
                                        <p:tgtEl>
                                          <p:spTgt spid="4608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608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6085">
                                            <p:txEl>
                                              <p:pRg st="4" end="4"/>
                                            </p:txEl>
                                          </p:spTgt>
                                        </p:tgtEl>
                                        <p:attrNameLst>
                                          <p:attrName>style.visibility</p:attrName>
                                        </p:attrNameLst>
                                      </p:cBhvr>
                                      <p:to>
                                        <p:strVal val="visible"/>
                                      </p:to>
                                    </p:set>
                                    <p:animEffect transition="in" filter="fade">
                                      <p:cBhvr>
                                        <p:cTn id="19" dur="1000"/>
                                        <p:tgtEl>
                                          <p:spTgt spid="46085">
                                            <p:txEl>
                                              <p:pRg st="4" end="4"/>
                                            </p:txEl>
                                          </p:spTgt>
                                        </p:tgtEl>
                                      </p:cBhvr>
                                    </p:animEffect>
                                    <p:anim calcmode="lin" valueType="num">
                                      <p:cBhvr>
                                        <p:cTn id="20" dur="1000" fill="hold"/>
                                        <p:tgtEl>
                                          <p:spTgt spid="4608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6085">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6085">
                                            <p:txEl>
                                              <p:pRg st="5" end="5"/>
                                            </p:txEl>
                                          </p:spTgt>
                                        </p:tgtEl>
                                        <p:attrNameLst>
                                          <p:attrName>style.visibility</p:attrName>
                                        </p:attrNameLst>
                                      </p:cBhvr>
                                      <p:to>
                                        <p:strVal val="visible"/>
                                      </p:to>
                                    </p:set>
                                    <p:animEffect transition="in" filter="fade">
                                      <p:cBhvr>
                                        <p:cTn id="24" dur="1000"/>
                                        <p:tgtEl>
                                          <p:spTgt spid="46085">
                                            <p:txEl>
                                              <p:pRg st="5" end="5"/>
                                            </p:txEl>
                                          </p:spTgt>
                                        </p:tgtEl>
                                      </p:cBhvr>
                                    </p:animEffect>
                                    <p:anim calcmode="lin" valueType="num">
                                      <p:cBhvr>
                                        <p:cTn id="25" dur="1000" fill="hold"/>
                                        <p:tgtEl>
                                          <p:spTgt spid="46085">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4608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F881-59A7-4A70-A0B1-41B4613CFE5D}"/>
              </a:ext>
            </a:extLst>
          </p:cNvPr>
          <p:cNvSpPr>
            <a:spLocks noGrp="1"/>
          </p:cNvSpPr>
          <p:nvPr>
            <p:ph type="title"/>
          </p:nvPr>
        </p:nvSpPr>
        <p:spPr>
          <a:xfrm>
            <a:off x="628650" y="365126"/>
            <a:ext cx="7886700" cy="833479"/>
          </a:xfrm>
        </p:spPr>
        <p:txBody>
          <a:bodyPr/>
          <a:lstStyle/>
          <a:p>
            <a:r>
              <a:rPr lang="en-US" altLang="en-US" dirty="0"/>
              <a:t>Peer-to-Peer</a:t>
            </a:r>
            <a:endParaRPr lang="en-IE" dirty="0"/>
          </a:p>
        </p:txBody>
      </p:sp>
      <p:sp>
        <p:nvSpPr>
          <p:cNvPr id="3" name="Content Placeholder 2">
            <a:extLst>
              <a:ext uri="{FF2B5EF4-FFF2-40B4-BE49-F238E27FC236}">
                <a16:creationId xmlns:a16="http://schemas.microsoft.com/office/drawing/2014/main" id="{A972CAFD-E9CD-402E-B5CC-76FEBC9B11A5}"/>
              </a:ext>
            </a:extLst>
          </p:cNvPr>
          <p:cNvSpPr>
            <a:spLocks noGrp="1"/>
          </p:cNvSpPr>
          <p:nvPr>
            <p:ph idx="1"/>
          </p:nvPr>
        </p:nvSpPr>
        <p:spPr>
          <a:xfrm>
            <a:off x="517138" y="1401877"/>
            <a:ext cx="7886700" cy="4876259"/>
          </a:xfrm>
        </p:spPr>
        <p:txBody>
          <a:bodyPr>
            <a:normAutofit fontScale="92500" lnSpcReduction="20000"/>
          </a:bodyPr>
          <a:lstStyle/>
          <a:p>
            <a:r>
              <a:rPr lang="en-IE" altLang="en-US" dirty="0"/>
              <a:t>P2P provides enhanced collaboration, </a:t>
            </a:r>
          </a:p>
          <a:p>
            <a:r>
              <a:rPr lang="en-IE" altLang="en-US" dirty="0"/>
              <a:t>quicker communication among different team members, </a:t>
            </a:r>
          </a:p>
          <a:p>
            <a:r>
              <a:rPr lang="en-IE" altLang="en-US" dirty="0"/>
              <a:t>improved file sharing, fail over and redundancy capabilities, </a:t>
            </a:r>
          </a:p>
          <a:p>
            <a:r>
              <a:rPr lang="en-IE" altLang="en-US" dirty="0"/>
              <a:t>can even serve as an alternative storage method, eliminating the need for massive storage devices within a central data centre. </a:t>
            </a:r>
          </a:p>
          <a:p>
            <a:r>
              <a:rPr lang="en-IE" altLang="en-US" dirty="0"/>
              <a:t>However, there are inherent security vulnerabilities.</a:t>
            </a:r>
            <a:endParaRPr lang="en-CA" altLang="en-US" dirty="0"/>
          </a:p>
        </p:txBody>
      </p:sp>
      <p:sp>
        <p:nvSpPr>
          <p:cNvPr id="4" name="Slide Number Placeholder 3">
            <a:extLst>
              <a:ext uri="{FF2B5EF4-FFF2-40B4-BE49-F238E27FC236}">
                <a16:creationId xmlns:a16="http://schemas.microsoft.com/office/drawing/2014/main" id="{F6971EB4-F753-473F-872D-C2B7FC1660BF}"/>
              </a:ext>
            </a:extLst>
          </p:cNvPr>
          <p:cNvSpPr>
            <a:spLocks noGrp="1"/>
          </p:cNvSpPr>
          <p:nvPr>
            <p:ph type="sldNum" sz="quarter" idx="12"/>
          </p:nvPr>
        </p:nvSpPr>
        <p:spPr/>
        <p:txBody>
          <a:bodyPr/>
          <a:lstStyle/>
          <a:p>
            <a:fld id="{78DEB857-1BE7-4FEB-9EC5-B9393DF7AB64}" type="slidenum">
              <a:rPr lang="en-IE" smtClean="0"/>
              <a:t>27</a:t>
            </a:fld>
            <a:endParaRPr lang="en-IE"/>
          </a:p>
        </p:txBody>
      </p:sp>
    </p:spTree>
    <p:extLst>
      <p:ext uri="{BB962C8B-B14F-4D97-AF65-F5344CB8AC3E}">
        <p14:creationId xmlns:p14="http://schemas.microsoft.com/office/powerpoint/2010/main" val="334688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9944EB-575D-4C34-AEAE-AC62CDF6128A}"/>
              </a:ext>
            </a:extLst>
          </p:cNvPr>
          <p:cNvSpPr>
            <a:spLocks noGrp="1"/>
          </p:cNvSpPr>
          <p:nvPr>
            <p:ph type="title"/>
          </p:nvPr>
        </p:nvSpPr>
        <p:spPr/>
        <p:txBody>
          <a:bodyPr/>
          <a:lstStyle/>
          <a:p>
            <a:r>
              <a:rPr lang="en-US" altLang="en-US" dirty="0"/>
              <a:t>Peer-to-Peer</a:t>
            </a:r>
            <a:endParaRPr lang="en-IE" dirty="0"/>
          </a:p>
        </p:txBody>
      </p:sp>
      <p:sp>
        <p:nvSpPr>
          <p:cNvPr id="3" name="Content Placeholder 2">
            <a:extLst>
              <a:ext uri="{FF2B5EF4-FFF2-40B4-BE49-F238E27FC236}">
                <a16:creationId xmlns:a16="http://schemas.microsoft.com/office/drawing/2014/main" id="{E94E5513-8C95-451B-8F16-AA1C6F2ACDE2}"/>
              </a:ext>
            </a:extLst>
          </p:cNvPr>
          <p:cNvSpPr>
            <a:spLocks noGrp="1"/>
          </p:cNvSpPr>
          <p:nvPr>
            <p:ph idx="1"/>
          </p:nvPr>
        </p:nvSpPr>
        <p:spPr>
          <a:xfrm>
            <a:off x="539440" y="1379576"/>
            <a:ext cx="7886700" cy="4731292"/>
          </a:xfrm>
        </p:spPr>
        <p:txBody>
          <a:bodyPr>
            <a:normAutofit lnSpcReduction="10000"/>
          </a:bodyPr>
          <a:lstStyle/>
          <a:p>
            <a:r>
              <a:rPr lang="en-US" altLang="en-US" dirty="0"/>
              <a:t>Rather than all clients accessing files from the “</a:t>
            </a:r>
            <a:r>
              <a:rPr lang="en-US" altLang="en-US" b="1" dirty="0">
                <a:solidFill>
                  <a:schemeClr val="accent1">
                    <a:lumMod val="75000"/>
                  </a:schemeClr>
                </a:solidFill>
              </a:rPr>
              <a:t>server</a:t>
            </a:r>
            <a:r>
              <a:rPr lang="en-US" altLang="en-US" dirty="0"/>
              <a:t>”, it would be useful if clients or “</a:t>
            </a:r>
            <a:r>
              <a:rPr lang="en-US" altLang="en-US" b="1" dirty="0">
                <a:solidFill>
                  <a:schemeClr val="accent1">
                    <a:lumMod val="75000"/>
                  </a:schemeClr>
                </a:solidFill>
              </a:rPr>
              <a:t>peers</a:t>
            </a:r>
            <a:r>
              <a:rPr lang="en-US" altLang="en-US" dirty="0"/>
              <a:t>” could also contribute?</a:t>
            </a:r>
          </a:p>
          <a:p>
            <a:endParaRPr lang="en-US" altLang="en-US" dirty="0"/>
          </a:p>
          <a:p>
            <a:r>
              <a:rPr lang="en-US" altLang="en-US" dirty="0">
                <a:solidFill>
                  <a:schemeClr val="accent1">
                    <a:lumMod val="75000"/>
                  </a:schemeClr>
                </a:solidFill>
              </a:rPr>
              <a:t>Alternative: have the receivers help</a:t>
            </a:r>
          </a:p>
          <a:p>
            <a:pPr lvl="1"/>
            <a:r>
              <a:rPr lang="en-US" altLang="en-US" dirty="0"/>
              <a:t>Receivers get a copy of the data</a:t>
            </a:r>
          </a:p>
          <a:p>
            <a:pPr lvl="1"/>
            <a:r>
              <a:rPr lang="en-US" altLang="en-US" dirty="0"/>
              <a:t>And then redistribute the data to other receivers</a:t>
            </a:r>
          </a:p>
          <a:p>
            <a:pPr lvl="1"/>
            <a:r>
              <a:rPr lang="en-US" altLang="en-US" dirty="0"/>
              <a:t>To reduce the burden on the server</a:t>
            </a:r>
          </a:p>
          <a:p>
            <a:endParaRPr lang="en-US" altLang="en-US" dirty="0"/>
          </a:p>
          <a:p>
            <a:endParaRPr lang="en-US" altLang="en-US" dirty="0"/>
          </a:p>
          <a:p>
            <a:endParaRPr lang="en-IE" dirty="0"/>
          </a:p>
        </p:txBody>
      </p:sp>
      <p:sp>
        <p:nvSpPr>
          <p:cNvPr id="2" name="Slide Number Placeholder 1">
            <a:extLst>
              <a:ext uri="{FF2B5EF4-FFF2-40B4-BE49-F238E27FC236}">
                <a16:creationId xmlns:a16="http://schemas.microsoft.com/office/drawing/2014/main" id="{AAE9AC49-BCBE-4915-8465-D6696A9092A7}"/>
              </a:ext>
            </a:extLst>
          </p:cNvPr>
          <p:cNvSpPr>
            <a:spLocks noGrp="1"/>
          </p:cNvSpPr>
          <p:nvPr>
            <p:ph type="sldNum" sz="quarter" idx="12"/>
          </p:nvPr>
        </p:nvSpPr>
        <p:spPr/>
        <p:txBody>
          <a:bodyPr/>
          <a:lstStyle/>
          <a:p>
            <a:fld id="{78DEB857-1BE7-4FEB-9EC5-B9393DF7AB64}" type="slidenum">
              <a:rPr lang="en-IE" smtClean="0"/>
              <a:t>28</a:t>
            </a:fld>
            <a:endParaRPr lang="en-IE"/>
          </a:p>
        </p:txBody>
      </p:sp>
    </p:spTree>
    <p:extLst>
      <p:ext uri="{BB962C8B-B14F-4D97-AF65-F5344CB8AC3E}">
        <p14:creationId xmlns:p14="http://schemas.microsoft.com/office/powerpoint/2010/main" val="89795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9944EB-575D-4C34-AEAE-AC62CDF6128A}"/>
              </a:ext>
            </a:extLst>
          </p:cNvPr>
          <p:cNvSpPr>
            <a:spLocks noGrp="1"/>
          </p:cNvSpPr>
          <p:nvPr>
            <p:ph type="title"/>
          </p:nvPr>
        </p:nvSpPr>
        <p:spPr/>
        <p:txBody>
          <a:bodyPr/>
          <a:lstStyle/>
          <a:p>
            <a:r>
              <a:rPr lang="en-US" altLang="en-US" dirty="0"/>
              <a:t>Example: Peer-to-Peer</a:t>
            </a:r>
            <a:endParaRPr lang="en-IE" dirty="0"/>
          </a:p>
        </p:txBody>
      </p:sp>
      <p:sp>
        <p:nvSpPr>
          <p:cNvPr id="6" name="Cloud">
            <a:extLst>
              <a:ext uri="{FF2B5EF4-FFF2-40B4-BE49-F238E27FC236}">
                <a16:creationId xmlns:a16="http://schemas.microsoft.com/office/drawing/2014/main" id="{6419152A-C3BD-447E-8270-4EEB5FF35A94}"/>
              </a:ext>
            </a:extLst>
          </p:cNvPr>
          <p:cNvSpPr>
            <a:spLocks noChangeAspect="1" noEditPoints="1" noChangeArrowheads="1"/>
          </p:cNvSpPr>
          <p:nvPr/>
        </p:nvSpPr>
        <p:spPr bwMode="auto">
          <a:xfrm>
            <a:off x="3190493" y="2572650"/>
            <a:ext cx="3341688" cy="2239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n-IE"/>
          </a:p>
        </p:txBody>
      </p:sp>
      <p:pic>
        <p:nvPicPr>
          <p:cNvPr id="7" name="Picture 4" descr="j0285750">
            <a:extLst>
              <a:ext uri="{FF2B5EF4-FFF2-40B4-BE49-F238E27FC236}">
                <a16:creationId xmlns:a16="http://schemas.microsoft.com/office/drawing/2014/main" id="{4655D9E6-8842-4E06-9B0D-30E41B08A7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71143" y="1936062"/>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5">
            <a:extLst>
              <a:ext uri="{FF2B5EF4-FFF2-40B4-BE49-F238E27FC236}">
                <a16:creationId xmlns:a16="http://schemas.microsoft.com/office/drawing/2014/main" id="{9A364FF2-5AD2-4A5B-9764-1C8F19751320}"/>
              </a:ext>
            </a:extLst>
          </p:cNvPr>
          <p:cNvSpPr>
            <a:spLocks noChangeShapeType="1"/>
          </p:cNvSpPr>
          <p:nvPr/>
        </p:nvSpPr>
        <p:spPr bwMode="auto">
          <a:xfrm>
            <a:off x="1999868" y="2896500"/>
            <a:ext cx="1458913" cy="422275"/>
          </a:xfrm>
          <a:prstGeom prst="line">
            <a:avLst/>
          </a:prstGeom>
          <a:noFill/>
          <a:ln w="38100">
            <a:solidFill>
              <a:srgbClr val="0000FF"/>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IE"/>
          </a:p>
        </p:txBody>
      </p:sp>
      <p:pic>
        <p:nvPicPr>
          <p:cNvPr id="9" name="Picture 6" descr="j0195384">
            <a:extLst>
              <a:ext uri="{FF2B5EF4-FFF2-40B4-BE49-F238E27FC236}">
                <a16:creationId xmlns:a16="http://schemas.microsoft.com/office/drawing/2014/main" id="{18B61762-58EE-41A0-90B3-D3AF57BF9DA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6731" y="1667775"/>
            <a:ext cx="12033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j0195384">
            <a:extLst>
              <a:ext uri="{FF2B5EF4-FFF2-40B4-BE49-F238E27FC236}">
                <a16:creationId xmlns:a16="http://schemas.microsoft.com/office/drawing/2014/main" id="{8239F0BE-3FC2-4F13-9E8E-04C45C8BA0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2931" y="4433200"/>
            <a:ext cx="12033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j0195384">
            <a:extLst>
              <a:ext uri="{FF2B5EF4-FFF2-40B4-BE49-F238E27FC236}">
                <a16:creationId xmlns:a16="http://schemas.microsoft.com/office/drawing/2014/main" id="{2927C0EC-12AB-4044-9D71-7647D17A1AA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3643" y="5431737"/>
            <a:ext cx="12033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j0195384">
            <a:extLst>
              <a:ext uri="{FF2B5EF4-FFF2-40B4-BE49-F238E27FC236}">
                <a16:creationId xmlns:a16="http://schemas.microsoft.com/office/drawing/2014/main" id="{1C17E2ED-CA10-483A-9B5D-A02371A2331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307718" y="4395100"/>
            <a:ext cx="12033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10">
            <a:extLst>
              <a:ext uri="{FF2B5EF4-FFF2-40B4-BE49-F238E27FC236}">
                <a16:creationId xmlns:a16="http://schemas.microsoft.com/office/drawing/2014/main" id="{38FCEEAC-927E-438E-BC27-6F67FC17139E}"/>
              </a:ext>
            </a:extLst>
          </p:cNvPr>
          <p:cNvSpPr>
            <a:spLocks noChangeShapeType="1"/>
          </p:cNvSpPr>
          <p:nvPr/>
        </p:nvSpPr>
        <p:spPr bwMode="auto">
          <a:xfrm flipH="1">
            <a:off x="2422143" y="4395100"/>
            <a:ext cx="1228725" cy="576262"/>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IE"/>
          </a:p>
        </p:txBody>
      </p:sp>
      <p:sp>
        <p:nvSpPr>
          <p:cNvPr id="14" name="Text Box 11">
            <a:extLst>
              <a:ext uri="{FF2B5EF4-FFF2-40B4-BE49-F238E27FC236}">
                <a16:creationId xmlns:a16="http://schemas.microsoft.com/office/drawing/2014/main" id="{3E39B58F-89CA-4E26-8F16-8CA04727CBB9}"/>
              </a:ext>
            </a:extLst>
          </p:cNvPr>
          <p:cNvSpPr txBox="1">
            <a:spLocks noChangeArrowheads="1"/>
          </p:cNvSpPr>
          <p:nvPr/>
        </p:nvSpPr>
        <p:spPr bwMode="auto">
          <a:xfrm>
            <a:off x="2614231" y="4087125"/>
            <a:ext cx="536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800">
                <a:solidFill>
                  <a:srgbClr val="FF3300"/>
                </a:solidFill>
              </a:rPr>
              <a:t>d</a:t>
            </a:r>
            <a:r>
              <a:rPr lang="en-US" altLang="en-US" sz="2800" baseline="-25000">
                <a:solidFill>
                  <a:srgbClr val="FF3300"/>
                </a:solidFill>
              </a:rPr>
              <a:t>1</a:t>
            </a:r>
          </a:p>
        </p:txBody>
      </p:sp>
      <p:sp>
        <p:nvSpPr>
          <p:cNvPr id="15" name="Document">
            <a:extLst>
              <a:ext uri="{FF2B5EF4-FFF2-40B4-BE49-F238E27FC236}">
                <a16:creationId xmlns:a16="http://schemas.microsoft.com/office/drawing/2014/main" id="{FD95FCF3-05BD-45AE-A01C-DBFFD24E3F60}"/>
              </a:ext>
            </a:extLst>
          </p:cNvPr>
          <p:cNvSpPr>
            <a:spLocks noEditPoints="1" noChangeArrowheads="1"/>
          </p:cNvSpPr>
          <p:nvPr/>
        </p:nvSpPr>
        <p:spPr bwMode="auto">
          <a:xfrm>
            <a:off x="2652331" y="1513787"/>
            <a:ext cx="728662" cy="846138"/>
          </a:xfrm>
          <a:custGeom>
            <a:avLst/>
            <a:gdLst>
              <a:gd name="T0" fmla="*/ 2147483646 w 21600"/>
              <a:gd name="T1" fmla="*/ 2147483646 h 21600"/>
              <a:gd name="T2" fmla="*/ 110063451 w 21600"/>
              <a:gd name="T3" fmla="*/ 2147483646 h 21600"/>
              <a:gd name="T4" fmla="*/ 2147483646 w 21600"/>
              <a:gd name="T5" fmla="*/ 190735723 h 21600"/>
              <a:gd name="T6" fmla="*/ 2147483646 w 21600"/>
              <a:gd name="T7" fmla="*/ 2147483646 h 21600"/>
              <a:gd name="T8" fmla="*/ 2147483646 w 21600"/>
              <a:gd name="T9" fmla="*/ 2147483646 h 21600"/>
              <a:gd name="T10" fmla="*/ 0 w 21600"/>
              <a:gd name="T11" fmla="*/ 0 h 21600"/>
              <a:gd name="T12" fmla="*/ 2147483646 w 21600"/>
              <a:gd name="T13" fmla="*/ 0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IE"/>
          </a:p>
        </p:txBody>
      </p:sp>
      <p:sp>
        <p:nvSpPr>
          <p:cNvPr id="16" name="Text Box 13">
            <a:extLst>
              <a:ext uri="{FF2B5EF4-FFF2-40B4-BE49-F238E27FC236}">
                <a16:creationId xmlns:a16="http://schemas.microsoft.com/office/drawing/2014/main" id="{DD86BC83-65DB-4EC4-8B4F-61A3D5D71611}"/>
              </a:ext>
            </a:extLst>
          </p:cNvPr>
          <p:cNvSpPr txBox="1">
            <a:spLocks noChangeArrowheads="1"/>
          </p:cNvSpPr>
          <p:nvPr/>
        </p:nvSpPr>
        <p:spPr bwMode="auto">
          <a:xfrm>
            <a:off x="3496881" y="1705875"/>
            <a:ext cx="1133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800">
                <a:solidFill>
                  <a:srgbClr val="009900"/>
                </a:solidFill>
              </a:rPr>
              <a:t>F bits</a:t>
            </a:r>
          </a:p>
        </p:txBody>
      </p:sp>
      <p:sp>
        <p:nvSpPr>
          <p:cNvPr id="17" name="Line 14">
            <a:extLst>
              <a:ext uri="{FF2B5EF4-FFF2-40B4-BE49-F238E27FC236}">
                <a16:creationId xmlns:a16="http://schemas.microsoft.com/office/drawing/2014/main" id="{5DABDC7D-4F9F-4B96-BF7A-0D0716B94965}"/>
              </a:ext>
            </a:extLst>
          </p:cNvPr>
          <p:cNvSpPr>
            <a:spLocks noChangeShapeType="1"/>
          </p:cNvSpPr>
          <p:nvPr/>
        </p:nvSpPr>
        <p:spPr bwMode="auto">
          <a:xfrm>
            <a:off x="4727193" y="4741175"/>
            <a:ext cx="920750" cy="1150937"/>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IE"/>
          </a:p>
        </p:txBody>
      </p:sp>
      <p:sp>
        <p:nvSpPr>
          <p:cNvPr id="18" name="Line 15">
            <a:extLst>
              <a:ext uri="{FF2B5EF4-FFF2-40B4-BE49-F238E27FC236}">
                <a16:creationId xmlns:a16="http://schemas.microsoft.com/office/drawing/2014/main" id="{D520461C-1CF4-40EB-8C14-E19BB49EC127}"/>
              </a:ext>
            </a:extLst>
          </p:cNvPr>
          <p:cNvSpPr>
            <a:spLocks noChangeShapeType="1"/>
          </p:cNvSpPr>
          <p:nvPr/>
        </p:nvSpPr>
        <p:spPr bwMode="auto">
          <a:xfrm>
            <a:off x="6148006" y="4164912"/>
            <a:ext cx="1497012" cy="84455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IE"/>
          </a:p>
        </p:txBody>
      </p:sp>
      <p:sp>
        <p:nvSpPr>
          <p:cNvPr id="19" name="Line 16">
            <a:extLst>
              <a:ext uri="{FF2B5EF4-FFF2-40B4-BE49-F238E27FC236}">
                <a16:creationId xmlns:a16="http://schemas.microsoft.com/office/drawing/2014/main" id="{B4792076-838D-46E5-BA05-B5E3B1F6B10B}"/>
              </a:ext>
            </a:extLst>
          </p:cNvPr>
          <p:cNvSpPr>
            <a:spLocks noChangeShapeType="1"/>
          </p:cNvSpPr>
          <p:nvPr/>
        </p:nvSpPr>
        <p:spPr bwMode="auto">
          <a:xfrm flipV="1">
            <a:off x="6109906" y="2590112"/>
            <a:ext cx="1420812" cy="268288"/>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IE"/>
          </a:p>
        </p:txBody>
      </p:sp>
      <p:sp>
        <p:nvSpPr>
          <p:cNvPr id="20" name="Text Box 17">
            <a:extLst>
              <a:ext uri="{FF2B5EF4-FFF2-40B4-BE49-F238E27FC236}">
                <a16:creationId xmlns:a16="http://schemas.microsoft.com/office/drawing/2014/main" id="{8605DB9E-15E1-4444-854C-7A8413C7E02D}"/>
              </a:ext>
            </a:extLst>
          </p:cNvPr>
          <p:cNvSpPr txBox="1">
            <a:spLocks noChangeArrowheads="1"/>
          </p:cNvSpPr>
          <p:nvPr/>
        </p:nvSpPr>
        <p:spPr bwMode="auto">
          <a:xfrm>
            <a:off x="4611306" y="5085662"/>
            <a:ext cx="536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800">
                <a:solidFill>
                  <a:srgbClr val="FF3300"/>
                </a:solidFill>
              </a:rPr>
              <a:t>d</a:t>
            </a:r>
            <a:r>
              <a:rPr lang="en-US" altLang="en-US" sz="2800" baseline="-25000">
                <a:solidFill>
                  <a:srgbClr val="FF3300"/>
                </a:solidFill>
              </a:rPr>
              <a:t>2</a:t>
            </a:r>
          </a:p>
        </p:txBody>
      </p:sp>
      <p:sp>
        <p:nvSpPr>
          <p:cNvPr id="21" name="Text Box 18">
            <a:extLst>
              <a:ext uri="{FF2B5EF4-FFF2-40B4-BE49-F238E27FC236}">
                <a16:creationId xmlns:a16="http://schemas.microsoft.com/office/drawing/2014/main" id="{98A16A33-C0CD-4041-AA32-11405713C5BC}"/>
              </a:ext>
            </a:extLst>
          </p:cNvPr>
          <p:cNvSpPr txBox="1">
            <a:spLocks noChangeArrowheads="1"/>
          </p:cNvSpPr>
          <p:nvPr/>
        </p:nvSpPr>
        <p:spPr bwMode="auto">
          <a:xfrm>
            <a:off x="6646481" y="4010925"/>
            <a:ext cx="536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800">
                <a:solidFill>
                  <a:srgbClr val="FF3300"/>
                </a:solidFill>
              </a:rPr>
              <a:t>d</a:t>
            </a:r>
            <a:r>
              <a:rPr lang="en-US" altLang="en-US" sz="2800" baseline="-25000">
                <a:solidFill>
                  <a:srgbClr val="FF3300"/>
                </a:solidFill>
              </a:rPr>
              <a:t>3</a:t>
            </a:r>
          </a:p>
        </p:txBody>
      </p:sp>
      <p:sp>
        <p:nvSpPr>
          <p:cNvPr id="22" name="Text Box 19">
            <a:extLst>
              <a:ext uri="{FF2B5EF4-FFF2-40B4-BE49-F238E27FC236}">
                <a16:creationId xmlns:a16="http://schemas.microsoft.com/office/drawing/2014/main" id="{96F550B3-BCE2-43C9-997E-F9069DA4F529}"/>
              </a:ext>
            </a:extLst>
          </p:cNvPr>
          <p:cNvSpPr txBox="1">
            <a:spLocks noChangeArrowheads="1"/>
          </p:cNvSpPr>
          <p:nvPr/>
        </p:nvSpPr>
        <p:spPr bwMode="auto">
          <a:xfrm>
            <a:off x="6454393" y="2128150"/>
            <a:ext cx="536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800">
                <a:solidFill>
                  <a:srgbClr val="FF3300"/>
                </a:solidFill>
              </a:rPr>
              <a:t>d</a:t>
            </a:r>
            <a:r>
              <a:rPr lang="en-US" altLang="en-US" sz="2800" baseline="-25000">
                <a:solidFill>
                  <a:srgbClr val="FF3300"/>
                </a:solidFill>
              </a:rPr>
              <a:t>4</a:t>
            </a:r>
          </a:p>
        </p:txBody>
      </p:sp>
      <p:sp>
        <p:nvSpPr>
          <p:cNvPr id="23" name="Text Box 20">
            <a:extLst>
              <a:ext uri="{FF2B5EF4-FFF2-40B4-BE49-F238E27FC236}">
                <a16:creationId xmlns:a16="http://schemas.microsoft.com/office/drawing/2014/main" id="{80210836-25E2-49EF-B61B-0C9CB331D4F5}"/>
              </a:ext>
            </a:extLst>
          </p:cNvPr>
          <p:cNvSpPr txBox="1">
            <a:spLocks noChangeArrowheads="1"/>
          </p:cNvSpPr>
          <p:nvPr/>
        </p:nvSpPr>
        <p:spPr bwMode="auto">
          <a:xfrm>
            <a:off x="501268" y="3102875"/>
            <a:ext cx="2554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800">
                <a:solidFill>
                  <a:srgbClr val="0000FF"/>
                </a:solidFill>
              </a:rPr>
              <a:t>upload rate u</a:t>
            </a:r>
            <a:r>
              <a:rPr lang="en-US" altLang="en-US" sz="2800" baseline="-25000">
                <a:solidFill>
                  <a:srgbClr val="0000FF"/>
                </a:solidFill>
              </a:rPr>
              <a:t>s</a:t>
            </a:r>
          </a:p>
        </p:txBody>
      </p:sp>
      <p:sp>
        <p:nvSpPr>
          <p:cNvPr id="24" name="Text Box 21">
            <a:extLst>
              <a:ext uri="{FF2B5EF4-FFF2-40B4-BE49-F238E27FC236}">
                <a16:creationId xmlns:a16="http://schemas.microsoft.com/office/drawing/2014/main" id="{F610EEDA-F1DF-40F7-A46A-2B4F715AA572}"/>
              </a:ext>
            </a:extLst>
          </p:cNvPr>
          <p:cNvSpPr txBox="1">
            <a:spLocks noChangeArrowheads="1"/>
          </p:cNvSpPr>
          <p:nvPr/>
        </p:nvSpPr>
        <p:spPr bwMode="auto">
          <a:xfrm>
            <a:off x="501268" y="6198500"/>
            <a:ext cx="32178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800">
                <a:solidFill>
                  <a:srgbClr val="FF3300"/>
                </a:solidFill>
              </a:rPr>
              <a:t>Download rates d</a:t>
            </a:r>
            <a:r>
              <a:rPr lang="en-US" altLang="en-US" sz="2800" baseline="-25000">
                <a:solidFill>
                  <a:srgbClr val="FF3300"/>
                </a:solidFill>
              </a:rPr>
              <a:t>i</a:t>
            </a:r>
          </a:p>
        </p:txBody>
      </p:sp>
      <p:sp>
        <p:nvSpPr>
          <p:cNvPr id="25" name="Text Box 22">
            <a:extLst>
              <a:ext uri="{FF2B5EF4-FFF2-40B4-BE49-F238E27FC236}">
                <a16:creationId xmlns:a16="http://schemas.microsoft.com/office/drawing/2014/main" id="{4FBB5670-6DAB-497F-8889-5B62D58076F5}"/>
              </a:ext>
            </a:extLst>
          </p:cNvPr>
          <p:cNvSpPr txBox="1">
            <a:spLocks noChangeArrowheads="1"/>
          </p:cNvSpPr>
          <p:nvPr/>
        </p:nvSpPr>
        <p:spPr bwMode="auto">
          <a:xfrm>
            <a:off x="4111243" y="3358462"/>
            <a:ext cx="1490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800"/>
              <a:t>Internet</a:t>
            </a:r>
          </a:p>
        </p:txBody>
      </p:sp>
      <p:sp>
        <p:nvSpPr>
          <p:cNvPr id="26" name="Line 23">
            <a:extLst>
              <a:ext uri="{FF2B5EF4-FFF2-40B4-BE49-F238E27FC236}">
                <a16:creationId xmlns:a16="http://schemas.microsoft.com/office/drawing/2014/main" id="{0EACDFF6-8493-4300-90DD-F23A449598A8}"/>
              </a:ext>
            </a:extLst>
          </p:cNvPr>
          <p:cNvSpPr>
            <a:spLocks noChangeShapeType="1"/>
          </p:cNvSpPr>
          <p:nvPr/>
        </p:nvSpPr>
        <p:spPr bwMode="auto">
          <a:xfrm flipV="1">
            <a:off x="2538031" y="4549087"/>
            <a:ext cx="1228725" cy="574675"/>
          </a:xfrm>
          <a:prstGeom prst="line">
            <a:avLst/>
          </a:prstGeom>
          <a:noFill/>
          <a:ln w="38100">
            <a:solidFill>
              <a:srgbClr val="0000FF"/>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IE"/>
          </a:p>
        </p:txBody>
      </p:sp>
      <p:sp>
        <p:nvSpPr>
          <p:cNvPr id="27" name="Text Box 24">
            <a:extLst>
              <a:ext uri="{FF2B5EF4-FFF2-40B4-BE49-F238E27FC236}">
                <a16:creationId xmlns:a16="http://schemas.microsoft.com/office/drawing/2014/main" id="{FB918582-17C8-4002-9382-630F46E11DDF}"/>
              </a:ext>
            </a:extLst>
          </p:cNvPr>
          <p:cNvSpPr txBox="1">
            <a:spLocks noChangeArrowheads="1"/>
          </p:cNvSpPr>
          <p:nvPr/>
        </p:nvSpPr>
        <p:spPr bwMode="auto">
          <a:xfrm>
            <a:off x="3038093" y="4779275"/>
            <a:ext cx="536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800">
                <a:solidFill>
                  <a:srgbClr val="0000FF"/>
                </a:solidFill>
              </a:rPr>
              <a:t>u</a:t>
            </a:r>
            <a:r>
              <a:rPr lang="en-US" altLang="en-US" sz="2800" baseline="-25000">
                <a:solidFill>
                  <a:srgbClr val="0000FF"/>
                </a:solidFill>
              </a:rPr>
              <a:t>1</a:t>
            </a:r>
          </a:p>
        </p:txBody>
      </p:sp>
      <p:sp>
        <p:nvSpPr>
          <p:cNvPr id="28" name="Text Box 25">
            <a:extLst>
              <a:ext uri="{FF2B5EF4-FFF2-40B4-BE49-F238E27FC236}">
                <a16:creationId xmlns:a16="http://schemas.microsoft.com/office/drawing/2014/main" id="{232A15F2-64AA-4621-9298-ABEFE9EFB7CF}"/>
              </a:ext>
            </a:extLst>
          </p:cNvPr>
          <p:cNvSpPr txBox="1">
            <a:spLocks noChangeArrowheads="1"/>
          </p:cNvSpPr>
          <p:nvPr/>
        </p:nvSpPr>
        <p:spPr bwMode="auto">
          <a:xfrm>
            <a:off x="5533643" y="4741175"/>
            <a:ext cx="536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800">
                <a:solidFill>
                  <a:srgbClr val="0000FF"/>
                </a:solidFill>
              </a:rPr>
              <a:t>u</a:t>
            </a:r>
            <a:r>
              <a:rPr lang="en-US" altLang="en-US" sz="2800" baseline="-25000">
                <a:solidFill>
                  <a:srgbClr val="0000FF"/>
                </a:solidFill>
              </a:rPr>
              <a:t>2</a:t>
            </a:r>
          </a:p>
        </p:txBody>
      </p:sp>
      <p:sp>
        <p:nvSpPr>
          <p:cNvPr id="29" name="Line 26">
            <a:extLst>
              <a:ext uri="{FF2B5EF4-FFF2-40B4-BE49-F238E27FC236}">
                <a16:creationId xmlns:a16="http://schemas.microsoft.com/office/drawing/2014/main" id="{C2E070A9-7269-4B26-93E9-6AE382592724}"/>
              </a:ext>
            </a:extLst>
          </p:cNvPr>
          <p:cNvSpPr>
            <a:spLocks noChangeShapeType="1"/>
          </p:cNvSpPr>
          <p:nvPr/>
        </p:nvSpPr>
        <p:spPr bwMode="auto">
          <a:xfrm flipH="1" flipV="1">
            <a:off x="5149468" y="4741175"/>
            <a:ext cx="576263" cy="766762"/>
          </a:xfrm>
          <a:prstGeom prst="line">
            <a:avLst/>
          </a:prstGeom>
          <a:noFill/>
          <a:ln w="38100">
            <a:solidFill>
              <a:srgbClr val="0000FF"/>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IE"/>
          </a:p>
        </p:txBody>
      </p:sp>
      <p:sp>
        <p:nvSpPr>
          <p:cNvPr id="30" name="Line 27">
            <a:extLst>
              <a:ext uri="{FF2B5EF4-FFF2-40B4-BE49-F238E27FC236}">
                <a16:creationId xmlns:a16="http://schemas.microsoft.com/office/drawing/2014/main" id="{02E3E318-E910-406E-9AD5-FDB39F169806}"/>
              </a:ext>
            </a:extLst>
          </p:cNvPr>
          <p:cNvSpPr>
            <a:spLocks noChangeShapeType="1"/>
          </p:cNvSpPr>
          <p:nvPr/>
        </p:nvSpPr>
        <p:spPr bwMode="auto">
          <a:xfrm flipH="1" flipV="1">
            <a:off x="5994018" y="4317312"/>
            <a:ext cx="1420813" cy="884238"/>
          </a:xfrm>
          <a:prstGeom prst="line">
            <a:avLst/>
          </a:prstGeom>
          <a:noFill/>
          <a:ln w="38100">
            <a:solidFill>
              <a:srgbClr val="0000FF"/>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IE"/>
          </a:p>
        </p:txBody>
      </p:sp>
      <p:sp>
        <p:nvSpPr>
          <p:cNvPr id="31" name="Text Box 28">
            <a:extLst>
              <a:ext uri="{FF2B5EF4-FFF2-40B4-BE49-F238E27FC236}">
                <a16:creationId xmlns:a16="http://schemas.microsoft.com/office/drawing/2014/main" id="{17188401-DAF3-4184-A49F-F13A73F7C73D}"/>
              </a:ext>
            </a:extLst>
          </p:cNvPr>
          <p:cNvSpPr txBox="1">
            <a:spLocks noChangeArrowheads="1"/>
          </p:cNvSpPr>
          <p:nvPr/>
        </p:nvSpPr>
        <p:spPr bwMode="auto">
          <a:xfrm>
            <a:off x="6262306" y="4663387"/>
            <a:ext cx="536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800">
                <a:solidFill>
                  <a:srgbClr val="0000FF"/>
                </a:solidFill>
              </a:rPr>
              <a:t>u</a:t>
            </a:r>
            <a:r>
              <a:rPr lang="en-US" altLang="en-US" sz="2800" baseline="-25000">
                <a:solidFill>
                  <a:srgbClr val="0000FF"/>
                </a:solidFill>
              </a:rPr>
              <a:t>3</a:t>
            </a:r>
          </a:p>
        </p:txBody>
      </p:sp>
      <p:sp>
        <p:nvSpPr>
          <p:cNvPr id="32" name="Line 29">
            <a:extLst>
              <a:ext uri="{FF2B5EF4-FFF2-40B4-BE49-F238E27FC236}">
                <a16:creationId xmlns:a16="http://schemas.microsoft.com/office/drawing/2014/main" id="{80B33E1F-3F97-4A74-AB94-912AB674310B}"/>
              </a:ext>
            </a:extLst>
          </p:cNvPr>
          <p:cNvSpPr>
            <a:spLocks noChangeShapeType="1"/>
          </p:cNvSpPr>
          <p:nvPr/>
        </p:nvSpPr>
        <p:spPr bwMode="auto">
          <a:xfrm flipH="1">
            <a:off x="6378193" y="2744100"/>
            <a:ext cx="1304925" cy="268287"/>
          </a:xfrm>
          <a:prstGeom prst="line">
            <a:avLst/>
          </a:prstGeom>
          <a:noFill/>
          <a:ln w="38100">
            <a:solidFill>
              <a:srgbClr val="0000FF"/>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IE"/>
          </a:p>
        </p:txBody>
      </p:sp>
      <p:sp>
        <p:nvSpPr>
          <p:cNvPr id="33" name="Text Box 30">
            <a:extLst>
              <a:ext uri="{FF2B5EF4-FFF2-40B4-BE49-F238E27FC236}">
                <a16:creationId xmlns:a16="http://schemas.microsoft.com/office/drawing/2014/main" id="{8A6461E5-9669-4AB7-9F93-18863980C0B8}"/>
              </a:ext>
            </a:extLst>
          </p:cNvPr>
          <p:cNvSpPr txBox="1">
            <a:spLocks noChangeArrowheads="1"/>
          </p:cNvSpPr>
          <p:nvPr/>
        </p:nvSpPr>
        <p:spPr bwMode="auto">
          <a:xfrm>
            <a:off x="6916356" y="2858400"/>
            <a:ext cx="536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800">
                <a:solidFill>
                  <a:srgbClr val="0000FF"/>
                </a:solidFill>
              </a:rPr>
              <a:t>u</a:t>
            </a:r>
            <a:r>
              <a:rPr lang="en-US" altLang="en-US" sz="2800" baseline="-25000">
                <a:solidFill>
                  <a:srgbClr val="0000FF"/>
                </a:solidFill>
              </a:rPr>
              <a:t>4</a:t>
            </a:r>
          </a:p>
        </p:txBody>
      </p:sp>
      <p:sp>
        <p:nvSpPr>
          <p:cNvPr id="34" name="Text Box 31">
            <a:extLst>
              <a:ext uri="{FF2B5EF4-FFF2-40B4-BE49-F238E27FC236}">
                <a16:creationId xmlns:a16="http://schemas.microsoft.com/office/drawing/2014/main" id="{983C2981-5EBC-43C9-910E-84544295A4A1}"/>
              </a:ext>
            </a:extLst>
          </p:cNvPr>
          <p:cNvSpPr txBox="1">
            <a:spLocks noChangeArrowheads="1"/>
          </p:cNvSpPr>
          <p:nvPr/>
        </p:nvSpPr>
        <p:spPr bwMode="auto">
          <a:xfrm>
            <a:off x="501268" y="5854012"/>
            <a:ext cx="272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800">
                <a:solidFill>
                  <a:srgbClr val="0000FF"/>
                </a:solidFill>
              </a:rPr>
              <a:t>Upload rates u</a:t>
            </a:r>
            <a:r>
              <a:rPr lang="en-US" altLang="en-US" sz="2800" baseline="-25000">
                <a:solidFill>
                  <a:srgbClr val="0000FF"/>
                </a:solidFill>
              </a:rPr>
              <a:t>i</a:t>
            </a:r>
          </a:p>
        </p:txBody>
      </p:sp>
      <p:sp>
        <p:nvSpPr>
          <p:cNvPr id="2" name="Slide Number Placeholder 1">
            <a:extLst>
              <a:ext uri="{FF2B5EF4-FFF2-40B4-BE49-F238E27FC236}">
                <a16:creationId xmlns:a16="http://schemas.microsoft.com/office/drawing/2014/main" id="{26C0EE19-68BD-43C0-A006-3A1D527C3D76}"/>
              </a:ext>
            </a:extLst>
          </p:cNvPr>
          <p:cNvSpPr>
            <a:spLocks noGrp="1"/>
          </p:cNvSpPr>
          <p:nvPr>
            <p:ph type="sldNum" sz="quarter" idx="12"/>
          </p:nvPr>
        </p:nvSpPr>
        <p:spPr/>
        <p:txBody>
          <a:bodyPr/>
          <a:lstStyle/>
          <a:p>
            <a:fld id="{78DEB857-1BE7-4FEB-9EC5-B9393DF7AB64}" type="slidenum">
              <a:rPr lang="en-IE" smtClean="0"/>
              <a:t>29</a:t>
            </a:fld>
            <a:endParaRPr lang="en-IE"/>
          </a:p>
        </p:txBody>
      </p:sp>
    </p:spTree>
    <p:extLst>
      <p:ext uri="{BB962C8B-B14F-4D97-AF65-F5344CB8AC3E}">
        <p14:creationId xmlns:p14="http://schemas.microsoft.com/office/powerpoint/2010/main" val="87128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A446B4-ED95-41E6-BBAC-9EF286406F46}"/>
              </a:ext>
            </a:extLst>
          </p:cNvPr>
          <p:cNvSpPr>
            <a:spLocks noGrp="1"/>
          </p:cNvSpPr>
          <p:nvPr>
            <p:ph type="title"/>
          </p:nvPr>
        </p:nvSpPr>
        <p:spPr>
          <a:xfrm>
            <a:off x="323850" y="136524"/>
            <a:ext cx="7886700" cy="968373"/>
          </a:xfrm>
        </p:spPr>
        <p:txBody>
          <a:bodyPr/>
          <a:lstStyle/>
          <a:p>
            <a:r>
              <a:rPr lang="en-US" altLang="en-US" dirty="0"/>
              <a:t>Ethernet</a:t>
            </a:r>
            <a:endParaRPr lang="en-IE" dirty="0"/>
          </a:p>
        </p:txBody>
      </p:sp>
      <p:sp>
        <p:nvSpPr>
          <p:cNvPr id="3" name="Content Placeholder 2">
            <a:extLst>
              <a:ext uri="{FF2B5EF4-FFF2-40B4-BE49-F238E27FC236}">
                <a16:creationId xmlns:a16="http://schemas.microsoft.com/office/drawing/2014/main" id="{4498ED40-B39A-41D5-B8A8-1987842422BA}"/>
              </a:ext>
            </a:extLst>
          </p:cNvPr>
          <p:cNvSpPr>
            <a:spLocks noGrp="1"/>
          </p:cNvSpPr>
          <p:nvPr>
            <p:ph idx="1"/>
          </p:nvPr>
        </p:nvSpPr>
        <p:spPr>
          <a:xfrm>
            <a:off x="323850" y="1038226"/>
            <a:ext cx="8496300" cy="5534024"/>
          </a:xfrm>
        </p:spPr>
        <p:txBody>
          <a:bodyPr>
            <a:normAutofit fontScale="70000" lnSpcReduction="20000"/>
          </a:bodyPr>
          <a:lstStyle/>
          <a:p>
            <a:r>
              <a:rPr lang="en-US" altLang="en-US" b="1" dirty="0">
                <a:solidFill>
                  <a:schemeClr val="accent1">
                    <a:lumMod val="75000"/>
                  </a:schemeClr>
                </a:solidFill>
              </a:rPr>
              <a:t>Ethernet</a:t>
            </a:r>
            <a:r>
              <a:rPr lang="en-US" altLang="en-US" dirty="0"/>
              <a:t> is by far the most prevalent wired LAN technology, relatively inexpensive, easy-to-install LAN architecture with the following characteristics:</a:t>
            </a:r>
          </a:p>
          <a:p>
            <a:pPr marL="0" indent="0">
              <a:buNone/>
            </a:pPr>
            <a:endParaRPr lang="en-US" altLang="en-US" dirty="0"/>
          </a:p>
          <a:p>
            <a:pPr>
              <a:lnSpc>
                <a:spcPct val="100000"/>
              </a:lnSpc>
            </a:pPr>
            <a:r>
              <a:rPr lang="en-US" altLang="en-US" dirty="0"/>
              <a:t>It describes how network devices format and transmit data so other devices on the same LAN, how to receive and process information</a:t>
            </a:r>
          </a:p>
          <a:p>
            <a:pPr>
              <a:lnSpc>
                <a:spcPct val="100000"/>
              </a:lnSpc>
            </a:pPr>
            <a:r>
              <a:rPr lang="en-US" altLang="en-US" dirty="0"/>
              <a:t>Data transmission normally occurs at 100 Mbps (10Mbps in the early forms and 10Gbps and higher)</a:t>
            </a:r>
          </a:p>
          <a:p>
            <a:pPr>
              <a:lnSpc>
                <a:spcPct val="100000"/>
              </a:lnSpc>
            </a:pPr>
            <a:r>
              <a:rPr lang="en-US" altLang="en-US" dirty="0"/>
              <a:t>Gigabit Ethernet allows for full-duplex operation at 40 Gbps(or 40,000 Mbps)  in both directions for point-to-point channels</a:t>
            </a:r>
          </a:p>
          <a:p>
            <a:pPr>
              <a:lnSpc>
                <a:spcPct val="100000"/>
              </a:lnSpc>
            </a:pPr>
            <a:r>
              <a:rPr lang="en-US" altLang="en-US" dirty="0"/>
              <a:t>Initially over optical fiber, Gigabit Ethernet is now able to run over category 5 UTP cabling and upwards</a:t>
            </a:r>
          </a:p>
          <a:p>
            <a:pPr>
              <a:lnSpc>
                <a:spcPct val="100000"/>
              </a:lnSpc>
            </a:pPr>
            <a:r>
              <a:rPr lang="en-US" altLang="en-US" dirty="0"/>
              <a:t>Typically implemented in a star based topology (early versions used bus topology as well).</a:t>
            </a:r>
          </a:p>
          <a:p>
            <a:pPr lvl="1">
              <a:lnSpc>
                <a:spcPct val="100000"/>
              </a:lnSpc>
            </a:pPr>
            <a:endParaRPr lang="en-US" altLang="en-US" dirty="0"/>
          </a:p>
          <a:p>
            <a:endParaRPr lang="en-US" altLang="en-US" dirty="0"/>
          </a:p>
          <a:p>
            <a:endParaRPr lang="en-US" altLang="en-US" dirty="0"/>
          </a:p>
          <a:p>
            <a:endParaRPr lang="en-US" altLang="en-US" dirty="0"/>
          </a:p>
          <a:p>
            <a:endParaRPr lang="en-IE" dirty="0"/>
          </a:p>
        </p:txBody>
      </p:sp>
      <p:sp>
        <p:nvSpPr>
          <p:cNvPr id="2" name="Slide Number Placeholder 1">
            <a:extLst>
              <a:ext uri="{FF2B5EF4-FFF2-40B4-BE49-F238E27FC236}">
                <a16:creationId xmlns:a16="http://schemas.microsoft.com/office/drawing/2014/main" id="{3E3AD2F4-39A4-4AD7-8AB1-9AA5EABF1DE3}"/>
              </a:ext>
            </a:extLst>
          </p:cNvPr>
          <p:cNvSpPr>
            <a:spLocks noGrp="1"/>
          </p:cNvSpPr>
          <p:nvPr>
            <p:ph type="sldNum" sz="quarter" idx="12"/>
          </p:nvPr>
        </p:nvSpPr>
        <p:spPr/>
        <p:txBody>
          <a:bodyPr/>
          <a:lstStyle/>
          <a:p>
            <a:fld id="{78DEB857-1BE7-4FEB-9EC5-B9393DF7AB64}" type="slidenum">
              <a:rPr lang="en-IE" smtClean="0"/>
              <a:t>3</a:t>
            </a:fld>
            <a:endParaRPr lang="en-IE"/>
          </a:p>
        </p:txBody>
      </p:sp>
    </p:spTree>
    <p:extLst>
      <p:ext uri="{BB962C8B-B14F-4D97-AF65-F5344CB8AC3E}">
        <p14:creationId xmlns:p14="http://schemas.microsoft.com/office/powerpoint/2010/main" val="220135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6E64-6E7A-41F5-8125-059BB658A07E}"/>
              </a:ext>
            </a:extLst>
          </p:cNvPr>
          <p:cNvSpPr>
            <a:spLocks noGrp="1"/>
          </p:cNvSpPr>
          <p:nvPr>
            <p:ph type="title"/>
          </p:nvPr>
        </p:nvSpPr>
        <p:spPr/>
        <p:txBody>
          <a:bodyPr>
            <a:normAutofit fontScale="90000"/>
          </a:bodyPr>
          <a:lstStyle/>
          <a:p>
            <a:r>
              <a:rPr lang="en-IE" altLang="en-US" dirty="0"/>
              <a:t>Peer to peer network used by Spotify</a:t>
            </a:r>
            <a:endParaRPr lang="en-IE" dirty="0"/>
          </a:p>
        </p:txBody>
      </p:sp>
      <p:pic>
        <p:nvPicPr>
          <p:cNvPr id="4" name="Picture 5" descr="http://pansentient.com/wp-content/uploads/2011/04/spotifty-network.jpg">
            <a:extLst>
              <a:ext uri="{FF2B5EF4-FFF2-40B4-BE49-F238E27FC236}">
                <a16:creationId xmlns:a16="http://schemas.microsoft.com/office/drawing/2014/main" id="{7F1992C6-7B0E-4D0F-9208-C961CABAA5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4053" y="1794571"/>
            <a:ext cx="5155894" cy="4413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B5F56C1D-E22D-4D20-B39F-1EFAA2A59164}"/>
              </a:ext>
            </a:extLst>
          </p:cNvPr>
          <p:cNvSpPr>
            <a:spLocks noGrp="1"/>
          </p:cNvSpPr>
          <p:nvPr>
            <p:ph type="sldNum" sz="quarter" idx="12"/>
          </p:nvPr>
        </p:nvSpPr>
        <p:spPr/>
        <p:txBody>
          <a:bodyPr/>
          <a:lstStyle/>
          <a:p>
            <a:fld id="{78DEB857-1BE7-4FEB-9EC5-B9393DF7AB64}" type="slidenum">
              <a:rPr lang="en-IE" smtClean="0"/>
              <a:t>30</a:t>
            </a:fld>
            <a:endParaRPr lang="en-IE"/>
          </a:p>
        </p:txBody>
      </p:sp>
    </p:spTree>
    <p:extLst>
      <p:ext uri="{BB962C8B-B14F-4D97-AF65-F5344CB8AC3E}">
        <p14:creationId xmlns:p14="http://schemas.microsoft.com/office/powerpoint/2010/main" val="974928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E19A-BEF6-4480-AC38-ACBBC703E210}"/>
              </a:ext>
            </a:extLst>
          </p:cNvPr>
          <p:cNvSpPr>
            <a:spLocks noGrp="1"/>
          </p:cNvSpPr>
          <p:nvPr>
            <p:ph type="title"/>
          </p:nvPr>
        </p:nvSpPr>
        <p:spPr>
          <a:xfrm>
            <a:off x="647466" y="126949"/>
            <a:ext cx="7886700" cy="1121084"/>
          </a:xfrm>
        </p:spPr>
        <p:txBody>
          <a:bodyPr/>
          <a:lstStyle/>
          <a:p>
            <a:r>
              <a:rPr lang="en-IE" altLang="en-US" dirty="0"/>
              <a:t>Spotify</a:t>
            </a:r>
            <a:endParaRPr lang="en-IE" dirty="0"/>
          </a:p>
        </p:txBody>
      </p:sp>
      <p:sp>
        <p:nvSpPr>
          <p:cNvPr id="3" name="Content Placeholder 2">
            <a:extLst>
              <a:ext uri="{FF2B5EF4-FFF2-40B4-BE49-F238E27FC236}">
                <a16:creationId xmlns:a16="http://schemas.microsoft.com/office/drawing/2014/main" id="{C9B6C34E-71A5-4299-AC34-BC3F2AC0AC31}"/>
              </a:ext>
            </a:extLst>
          </p:cNvPr>
          <p:cNvSpPr>
            <a:spLocks noGrp="1"/>
          </p:cNvSpPr>
          <p:nvPr>
            <p:ph idx="1"/>
          </p:nvPr>
        </p:nvSpPr>
        <p:spPr>
          <a:xfrm>
            <a:off x="319899" y="1248033"/>
            <a:ext cx="8700533" cy="5483018"/>
          </a:xfrm>
        </p:spPr>
        <p:txBody>
          <a:bodyPr>
            <a:normAutofit/>
          </a:bodyPr>
          <a:lstStyle/>
          <a:p>
            <a:r>
              <a:rPr lang="en-IE" altLang="en-US" dirty="0"/>
              <a:t>Spotify uses a </a:t>
            </a:r>
            <a:r>
              <a:rPr lang="en-IE" altLang="en-US" b="1" i="1" dirty="0">
                <a:solidFill>
                  <a:schemeClr val="accent1">
                    <a:lumMod val="75000"/>
                  </a:schemeClr>
                </a:solidFill>
              </a:rPr>
              <a:t>peer-to-peer</a:t>
            </a:r>
            <a:r>
              <a:rPr lang="en-IE" altLang="en-US" dirty="0"/>
              <a:t> network (p2p) that can scale up to meet the demands of millions of users.</a:t>
            </a:r>
          </a:p>
          <a:p>
            <a:r>
              <a:rPr lang="en-IE" altLang="en-US" dirty="0"/>
              <a:t>Only 8.8% of music playback comes from Spotify’s servers. </a:t>
            </a:r>
          </a:p>
          <a:p>
            <a:r>
              <a:rPr lang="en-IE" altLang="en-US" dirty="0"/>
              <a:t>The rest comes from the peer-to-peer network (35.8%) or your local cache (55.4%). </a:t>
            </a:r>
          </a:p>
          <a:p>
            <a:r>
              <a:rPr lang="en-IE" altLang="en-US" dirty="0"/>
              <a:t>The exception here is Spotify on smartphones, which gets all the music directly from the Spotify servers.</a:t>
            </a:r>
          </a:p>
          <a:p>
            <a:endParaRPr lang="en-CA" altLang="en-US" dirty="0"/>
          </a:p>
          <a:p>
            <a:endParaRPr lang="en-IE" dirty="0"/>
          </a:p>
        </p:txBody>
      </p:sp>
      <p:sp>
        <p:nvSpPr>
          <p:cNvPr id="4" name="Slide Number Placeholder 3">
            <a:extLst>
              <a:ext uri="{FF2B5EF4-FFF2-40B4-BE49-F238E27FC236}">
                <a16:creationId xmlns:a16="http://schemas.microsoft.com/office/drawing/2014/main" id="{B3F32D4D-1FC6-405A-B75A-0CCDC95CBEE4}"/>
              </a:ext>
            </a:extLst>
          </p:cNvPr>
          <p:cNvSpPr>
            <a:spLocks noGrp="1"/>
          </p:cNvSpPr>
          <p:nvPr>
            <p:ph type="sldNum" sz="quarter" idx="12"/>
          </p:nvPr>
        </p:nvSpPr>
        <p:spPr/>
        <p:txBody>
          <a:bodyPr/>
          <a:lstStyle/>
          <a:p>
            <a:fld id="{78DEB857-1BE7-4FEB-9EC5-B9393DF7AB64}" type="slidenum">
              <a:rPr lang="en-IE" smtClean="0"/>
              <a:t>31</a:t>
            </a:fld>
            <a:endParaRPr lang="en-IE"/>
          </a:p>
        </p:txBody>
      </p:sp>
    </p:spTree>
    <p:extLst>
      <p:ext uri="{BB962C8B-B14F-4D97-AF65-F5344CB8AC3E}">
        <p14:creationId xmlns:p14="http://schemas.microsoft.com/office/powerpoint/2010/main" val="2703810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06D9-E585-4356-B18F-39A4DA585C59}"/>
              </a:ext>
            </a:extLst>
          </p:cNvPr>
          <p:cNvSpPr>
            <a:spLocks noGrp="1"/>
          </p:cNvSpPr>
          <p:nvPr>
            <p:ph type="title"/>
          </p:nvPr>
        </p:nvSpPr>
        <p:spPr>
          <a:xfrm>
            <a:off x="628650" y="97496"/>
            <a:ext cx="7886700" cy="730407"/>
          </a:xfrm>
        </p:spPr>
        <p:txBody>
          <a:bodyPr>
            <a:normAutofit fontScale="90000"/>
          </a:bodyPr>
          <a:lstStyle/>
          <a:p>
            <a:r>
              <a:rPr lang="en-IE" altLang="en-US" dirty="0"/>
              <a:t> Spotify: how a track is streamed </a:t>
            </a:r>
            <a:endParaRPr lang="en-IE" dirty="0"/>
          </a:p>
        </p:txBody>
      </p:sp>
      <p:sp>
        <p:nvSpPr>
          <p:cNvPr id="3" name="Content Placeholder 2">
            <a:extLst>
              <a:ext uri="{FF2B5EF4-FFF2-40B4-BE49-F238E27FC236}">
                <a16:creationId xmlns:a16="http://schemas.microsoft.com/office/drawing/2014/main" id="{79C48CC2-E8A7-4829-A851-109788BB7878}"/>
              </a:ext>
            </a:extLst>
          </p:cNvPr>
          <p:cNvSpPr>
            <a:spLocks noGrp="1"/>
          </p:cNvSpPr>
          <p:nvPr>
            <p:ph idx="1"/>
          </p:nvPr>
        </p:nvSpPr>
        <p:spPr>
          <a:xfrm>
            <a:off x="0" y="827903"/>
            <a:ext cx="9144000" cy="5684108"/>
          </a:xfrm>
        </p:spPr>
        <p:txBody>
          <a:bodyPr>
            <a:noAutofit/>
          </a:bodyPr>
          <a:lstStyle/>
          <a:p>
            <a:r>
              <a:rPr lang="en-IE" altLang="en-US" sz="2400" b="1" dirty="0">
                <a:solidFill>
                  <a:schemeClr val="accent1">
                    <a:lumMod val="75000"/>
                  </a:schemeClr>
                </a:solidFill>
              </a:rPr>
              <a:t>User</a:t>
            </a:r>
            <a:r>
              <a:rPr lang="en-IE" altLang="en-US" sz="2400" dirty="0"/>
              <a:t> clicks a track to listen to.</a:t>
            </a:r>
          </a:p>
          <a:p>
            <a:r>
              <a:rPr lang="en-IE" altLang="en-US" sz="2400" dirty="0"/>
              <a:t>If it’s in the cache, Spotify just starts playing it from there.</a:t>
            </a:r>
          </a:p>
          <a:p>
            <a:r>
              <a:rPr lang="en-IE" altLang="en-US" sz="2400" dirty="0"/>
              <a:t>Otherwise, the </a:t>
            </a:r>
            <a:r>
              <a:rPr lang="en-IE" altLang="en-US" sz="2400" b="1" dirty="0">
                <a:solidFill>
                  <a:schemeClr val="accent1">
                    <a:lumMod val="75000"/>
                  </a:schemeClr>
                </a:solidFill>
              </a:rPr>
              <a:t>Spotify client </a:t>
            </a:r>
            <a:r>
              <a:rPr lang="en-IE" altLang="en-US" sz="2400" dirty="0"/>
              <a:t>requests the first 15 seconds of the track from the </a:t>
            </a:r>
            <a:r>
              <a:rPr lang="en-IE" altLang="en-US" sz="2400" b="1" i="1" dirty="0"/>
              <a:t>Spotify servers </a:t>
            </a:r>
            <a:r>
              <a:rPr lang="en-IE" altLang="en-US" sz="2400" dirty="0"/>
              <a:t>so that playback can start as soon as possible.</a:t>
            </a:r>
          </a:p>
          <a:p>
            <a:r>
              <a:rPr lang="en-IE" altLang="en-US" sz="2400" dirty="0"/>
              <a:t>At the same time, the client starts looking for the track on</a:t>
            </a:r>
            <a:br>
              <a:rPr lang="en-IE" altLang="en-US" sz="2400" dirty="0"/>
            </a:br>
            <a:r>
              <a:rPr lang="en-IE" altLang="en-US" sz="2400" dirty="0"/>
              <a:t> the peer-to-peer network.</a:t>
            </a:r>
          </a:p>
          <a:p>
            <a:r>
              <a:rPr lang="en-IE" altLang="en-US" sz="2400" dirty="0"/>
              <a:t>The rest of the track is </a:t>
            </a:r>
            <a:r>
              <a:rPr lang="en-IE" altLang="en-US" sz="2400" b="1" i="1" dirty="0"/>
              <a:t>streamed</a:t>
            </a:r>
            <a:r>
              <a:rPr lang="en-IE" altLang="en-US" sz="2400" dirty="0"/>
              <a:t>, from a combination of multiple sources if available (</a:t>
            </a:r>
            <a:r>
              <a:rPr lang="en-IE" altLang="en-US" sz="2400" b="1" i="1" dirty="0"/>
              <a:t>cache, multiple peers, Spotify servers</a:t>
            </a:r>
            <a:r>
              <a:rPr lang="en-IE" altLang="en-US" sz="2400" dirty="0"/>
              <a:t>). </a:t>
            </a:r>
          </a:p>
          <a:p>
            <a:r>
              <a:rPr lang="en-IE" altLang="en-US" sz="2400" dirty="0"/>
              <a:t>The more popular a track is, the more likely it will be streamed using the p2p network instead of the Spotify servers.</a:t>
            </a:r>
          </a:p>
          <a:p>
            <a:r>
              <a:rPr lang="en-IE" altLang="en-US" sz="2400" dirty="0"/>
              <a:t>When the track has 30 seconds to go, the Spotify client begins searching the p2p network for the next track.</a:t>
            </a:r>
          </a:p>
          <a:p>
            <a:r>
              <a:rPr lang="en-IE" altLang="en-US" sz="2400" dirty="0"/>
              <a:t>When the track has 10 seconds to go, if it hasn’t found the next track on the network yet, the client starts pre-fetching it from the Spotify servers.</a:t>
            </a:r>
          </a:p>
        </p:txBody>
      </p:sp>
      <p:sp>
        <p:nvSpPr>
          <p:cNvPr id="4" name="Slide Number Placeholder 3">
            <a:extLst>
              <a:ext uri="{FF2B5EF4-FFF2-40B4-BE49-F238E27FC236}">
                <a16:creationId xmlns:a16="http://schemas.microsoft.com/office/drawing/2014/main" id="{7C487A35-5BF9-4B45-A82D-11E67F0F9006}"/>
              </a:ext>
            </a:extLst>
          </p:cNvPr>
          <p:cNvSpPr>
            <a:spLocks noGrp="1"/>
          </p:cNvSpPr>
          <p:nvPr>
            <p:ph type="sldNum" sz="quarter" idx="12"/>
          </p:nvPr>
        </p:nvSpPr>
        <p:spPr/>
        <p:txBody>
          <a:bodyPr/>
          <a:lstStyle/>
          <a:p>
            <a:fld id="{78DEB857-1BE7-4FEB-9EC5-B9393DF7AB64}" type="slidenum">
              <a:rPr lang="en-IE" smtClean="0"/>
              <a:t>32</a:t>
            </a:fld>
            <a:endParaRPr lang="en-IE"/>
          </a:p>
        </p:txBody>
      </p:sp>
    </p:spTree>
    <p:extLst>
      <p:ext uri="{BB962C8B-B14F-4D97-AF65-F5344CB8AC3E}">
        <p14:creationId xmlns:p14="http://schemas.microsoft.com/office/powerpoint/2010/main" val="2870426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3980-8B03-4C5F-AB5A-2F1C427FD90A}"/>
              </a:ext>
            </a:extLst>
          </p:cNvPr>
          <p:cNvSpPr>
            <a:spLocks noGrp="1"/>
          </p:cNvSpPr>
          <p:nvPr>
            <p:ph type="title"/>
          </p:nvPr>
        </p:nvSpPr>
        <p:spPr>
          <a:xfrm>
            <a:off x="628650" y="365126"/>
            <a:ext cx="7886700" cy="1034183"/>
          </a:xfrm>
        </p:spPr>
        <p:txBody>
          <a:bodyPr/>
          <a:lstStyle/>
          <a:p>
            <a:r>
              <a:rPr lang="en-US" altLang="en-US" dirty="0"/>
              <a:t>Peer-to-Peer</a:t>
            </a:r>
            <a:endParaRPr lang="en-IE" dirty="0"/>
          </a:p>
        </p:txBody>
      </p:sp>
      <p:sp>
        <p:nvSpPr>
          <p:cNvPr id="3" name="Content Placeholder 2">
            <a:extLst>
              <a:ext uri="{FF2B5EF4-FFF2-40B4-BE49-F238E27FC236}">
                <a16:creationId xmlns:a16="http://schemas.microsoft.com/office/drawing/2014/main" id="{C75E5BB1-F585-4D7F-BEF3-36023CF4B51E}"/>
              </a:ext>
            </a:extLst>
          </p:cNvPr>
          <p:cNvSpPr>
            <a:spLocks noGrp="1"/>
          </p:cNvSpPr>
          <p:nvPr>
            <p:ph idx="1"/>
          </p:nvPr>
        </p:nvSpPr>
        <p:spPr>
          <a:xfrm>
            <a:off x="628650" y="1506970"/>
            <a:ext cx="7886700" cy="4985903"/>
          </a:xfrm>
        </p:spPr>
        <p:txBody>
          <a:bodyPr>
            <a:normAutofit fontScale="92500" lnSpcReduction="10000"/>
          </a:bodyPr>
          <a:lstStyle/>
          <a:p>
            <a:r>
              <a:rPr lang="en-US" altLang="en-US" dirty="0">
                <a:solidFill>
                  <a:schemeClr val="accent1">
                    <a:lumMod val="75000"/>
                  </a:schemeClr>
                </a:solidFill>
              </a:rPr>
              <a:t>Peer-to-peer</a:t>
            </a:r>
            <a:r>
              <a:rPr lang="en-US" altLang="en-US" dirty="0"/>
              <a:t> is self-scaling</a:t>
            </a:r>
          </a:p>
          <a:p>
            <a:pPr lvl="1"/>
            <a:r>
              <a:rPr lang="en-US" altLang="en-US" dirty="0"/>
              <a:t>Much lower demands on server bandwidth</a:t>
            </a:r>
          </a:p>
          <a:p>
            <a:pPr lvl="1"/>
            <a:r>
              <a:rPr lang="en-US" altLang="en-US" dirty="0"/>
              <a:t>Distribution time grows only slowly with N</a:t>
            </a:r>
          </a:p>
          <a:p>
            <a:r>
              <a:rPr lang="en-US" altLang="en-US" dirty="0">
                <a:solidFill>
                  <a:schemeClr val="accent1">
                    <a:lumMod val="75000"/>
                  </a:schemeClr>
                </a:solidFill>
              </a:rPr>
              <a:t>But…</a:t>
            </a:r>
          </a:p>
          <a:p>
            <a:pPr lvl="1"/>
            <a:r>
              <a:rPr lang="en-US" altLang="en-US" dirty="0"/>
              <a:t>Peers may come and go</a:t>
            </a:r>
          </a:p>
          <a:p>
            <a:pPr lvl="1"/>
            <a:r>
              <a:rPr lang="en-US" altLang="en-US" dirty="0"/>
              <a:t>Peers need to find each other</a:t>
            </a:r>
          </a:p>
          <a:p>
            <a:pPr lvl="1"/>
            <a:r>
              <a:rPr lang="en-US" altLang="en-US" dirty="0"/>
              <a:t>Peers need to be willing to help each other</a:t>
            </a:r>
          </a:p>
          <a:p>
            <a:r>
              <a:rPr lang="en-US" altLang="en-US" dirty="0"/>
              <a:t>How to locate the relevant peers?</a:t>
            </a:r>
          </a:p>
          <a:p>
            <a:pPr lvl="1"/>
            <a:r>
              <a:rPr lang="en-US" altLang="en-US" dirty="0"/>
              <a:t>Peers that are online right now</a:t>
            </a:r>
          </a:p>
          <a:p>
            <a:pPr lvl="1"/>
            <a:r>
              <a:rPr lang="en-US" altLang="en-US" dirty="0"/>
              <a:t>Peers that have the content you want</a:t>
            </a:r>
          </a:p>
          <a:p>
            <a:endParaRPr lang="en-US" altLang="en-US" dirty="0"/>
          </a:p>
          <a:p>
            <a:endParaRPr lang="en-US" altLang="en-US" dirty="0"/>
          </a:p>
          <a:p>
            <a:endParaRPr lang="en-IE" dirty="0"/>
          </a:p>
        </p:txBody>
      </p:sp>
      <p:sp>
        <p:nvSpPr>
          <p:cNvPr id="4" name="Slide Number Placeholder 3">
            <a:extLst>
              <a:ext uri="{FF2B5EF4-FFF2-40B4-BE49-F238E27FC236}">
                <a16:creationId xmlns:a16="http://schemas.microsoft.com/office/drawing/2014/main" id="{6A311EEA-6EBA-45AF-BC77-ADA13B4BDE0F}"/>
              </a:ext>
            </a:extLst>
          </p:cNvPr>
          <p:cNvSpPr>
            <a:spLocks noGrp="1"/>
          </p:cNvSpPr>
          <p:nvPr>
            <p:ph type="sldNum" sz="quarter" idx="12"/>
          </p:nvPr>
        </p:nvSpPr>
        <p:spPr/>
        <p:txBody>
          <a:bodyPr/>
          <a:lstStyle/>
          <a:p>
            <a:fld id="{78DEB857-1BE7-4FEB-9EC5-B9393DF7AB64}" type="slidenum">
              <a:rPr lang="en-IE" smtClean="0"/>
              <a:t>33</a:t>
            </a:fld>
            <a:endParaRPr lang="en-IE"/>
          </a:p>
        </p:txBody>
      </p:sp>
    </p:spTree>
    <p:extLst>
      <p:ext uri="{BB962C8B-B14F-4D97-AF65-F5344CB8AC3E}">
        <p14:creationId xmlns:p14="http://schemas.microsoft.com/office/powerpoint/2010/main" val="176379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anim calcmode="lin" valueType="num">
                                      <p:cBhvr>
                                        <p:cTn id="2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1000"/>
                                        <p:tgtEl>
                                          <p:spTgt spid="3">
                                            <p:txEl>
                                              <p:pRg st="8" end="8"/>
                                            </p:txEl>
                                          </p:spTgt>
                                        </p:tgtEl>
                                      </p:cBhvr>
                                    </p:animEffect>
                                    <p:anim calcmode="lin" valueType="num">
                                      <p:cBhvr>
                                        <p:cTn id="3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1000"/>
                                        <p:tgtEl>
                                          <p:spTgt spid="3">
                                            <p:txEl>
                                              <p:pRg st="9" end="9"/>
                                            </p:txEl>
                                          </p:spTgt>
                                        </p:tgtEl>
                                      </p:cBhvr>
                                    </p:animEffect>
                                    <p:anim calcmode="lin" valueType="num">
                                      <p:cBhvr>
                                        <p:cTn id="3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20783FDD-59F0-414B-92D8-B4660F2303FB}"/>
              </a:ext>
            </a:extLst>
          </p:cNvPr>
          <p:cNvSpPr>
            <a:spLocks noGrp="1" noChangeArrowheads="1"/>
          </p:cNvSpPr>
          <p:nvPr>
            <p:ph type="title"/>
          </p:nvPr>
        </p:nvSpPr>
        <p:spPr>
          <a:xfrm>
            <a:off x="400050" y="185738"/>
            <a:ext cx="7772400" cy="863600"/>
          </a:xfrm>
        </p:spPr>
        <p:txBody>
          <a:bodyPr/>
          <a:lstStyle/>
          <a:p>
            <a:r>
              <a:rPr lang="en-US" altLang="en-US" b="1" dirty="0">
                <a:latin typeface="+mn-lt"/>
                <a:ea typeface="ＭＳ Ｐゴシック" panose="020B0600070205080204" pitchFamily="34" charset="-128"/>
              </a:rPr>
              <a:t>Processes communicating</a:t>
            </a:r>
          </a:p>
        </p:txBody>
      </p:sp>
      <p:sp>
        <p:nvSpPr>
          <p:cNvPr id="48132" name="Rectangle 3">
            <a:extLst>
              <a:ext uri="{FF2B5EF4-FFF2-40B4-BE49-F238E27FC236}">
                <a16:creationId xmlns:a16="http://schemas.microsoft.com/office/drawing/2014/main" id="{336FED6A-9D08-4AE7-B2DA-7AD2A1476FA1}"/>
              </a:ext>
            </a:extLst>
          </p:cNvPr>
          <p:cNvSpPr>
            <a:spLocks noGrp="1" noChangeArrowheads="1"/>
          </p:cNvSpPr>
          <p:nvPr>
            <p:ph type="body" sz="half" idx="1"/>
          </p:nvPr>
        </p:nvSpPr>
        <p:spPr>
          <a:xfrm>
            <a:off x="400050" y="1389495"/>
            <a:ext cx="3989388" cy="4648200"/>
          </a:xfrm>
        </p:spPr>
        <p:txBody>
          <a:bodyPr/>
          <a:lstStyle/>
          <a:p>
            <a:pPr>
              <a:buFont typeface="Wingdings" panose="05000000000000000000" pitchFamily="2" charset="2"/>
              <a:buNone/>
            </a:pPr>
            <a:r>
              <a:rPr lang="en-US" altLang="en-US" i="1" dirty="0">
                <a:solidFill>
                  <a:schemeClr val="accent1">
                    <a:lumMod val="75000"/>
                  </a:schemeClr>
                </a:solidFill>
                <a:ea typeface="ＭＳ Ｐゴシック" panose="020B0600070205080204" pitchFamily="34" charset="-128"/>
              </a:rPr>
              <a:t>process:</a:t>
            </a:r>
            <a:r>
              <a:rPr lang="en-US" altLang="en-US" dirty="0">
                <a:solidFill>
                  <a:schemeClr val="accent1">
                    <a:lumMod val="75000"/>
                  </a:schemeClr>
                </a:solidFill>
                <a:ea typeface="ＭＳ Ｐゴシック" panose="020B0600070205080204" pitchFamily="34" charset="-128"/>
              </a:rPr>
              <a:t> </a:t>
            </a:r>
            <a:r>
              <a:rPr lang="en-US" altLang="en-US" dirty="0">
                <a:ea typeface="ＭＳ Ｐゴシック" panose="020B0600070205080204" pitchFamily="34" charset="-128"/>
              </a:rPr>
              <a:t>program running within a host</a:t>
            </a:r>
          </a:p>
          <a:p>
            <a:r>
              <a:rPr lang="en-US" altLang="en-US" sz="2400" dirty="0">
                <a:ea typeface="ＭＳ Ｐゴシック" panose="020B0600070205080204" pitchFamily="34" charset="-128"/>
              </a:rPr>
              <a:t>within same host, two processes communicate </a:t>
            </a:r>
            <a:r>
              <a:rPr lang="en-US" altLang="en-US" sz="2400" dirty="0">
                <a:solidFill>
                  <a:schemeClr val="accent1">
                    <a:lumMod val="75000"/>
                  </a:schemeClr>
                </a:solidFill>
                <a:ea typeface="ＭＳ Ｐゴシック" panose="020B0600070205080204" pitchFamily="34" charset="-128"/>
              </a:rPr>
              <a:t>using  inter-process communication </a:t>
            </a:r>
            <a:r>
              <a:rPr lang="en-US" altLang="en-US" sz="2400" dirty="0">
                <a:ea typeface="ＭＳ Ｐゴシック" panose="020B0600070205080204" pitchFamily="34" charset="-128"/>
              </a:rPr>
              <a:t>(defined by OS)</a:t>
            </a:r>
          </a:p>
          <a:p>
            <a:r>
              <a:rPr lang="en-US" altLang="en-US" sz="2400" dirty="0">
                <a:ea typeface="ＭＳ Ｐゴシック" panose="020B0600070205080204" pitchFamily="34" charset="-128"/>
              </a:rPr>
              <a:t>processes in different hosts communicate by exchanging </a:t>
            </a:r>
            <a:r>
              <a:rPr lang="en-US" altLang="en-US" sz="2400" dirty="0">
                <a:solidFill>
                  <a:schemeClr val="accent1">
                    <a:lumMod val="75000"/>
                  </a:schemeClr>
                </a:solidFill>
                <a:ea typeface="ＭＳ Ｐゴシック" panose="020B0600070205080204" pitchFamily="34" charset="-128"/>
              </a:rPr>
              <a:t>messages</a:t>
            </a:r>
          </a:p>
        </p:txBody>
      </p:sp>
      <p:sp>
        <p:nvSpPr>
          <p:cNvPr id="48133" name="Rectangle 4">
            <a:extLst>
              <a:ext uri="{FF2B5EF4-FFF2-40B4-BE49-F238E27FC236}">
                <a16:creationId xmlns:a16="http://schemas.microsoft.com/office/drawing/2014/main" id="{647E757B-5C4C-4F88-AA6E-C70FA6BD654C}"/>
              </a:ext>
            </a:extLst>
          </p:cNvPr>
          <p:cNvSpPr>
            <a:spLocks noGrp="1" noChangeArrowheads="1"/>
          </p:cNvSpPr>
          <p:nvPr>
            <p:ph type="body" sz="half" idx="2"/>
          </p:nvPr>
        </p:nvSpPr>
        <p:spPr>
          <a:xfrm>
            <a:off x="4891087" y="1874478"/>
            <a:ext cx="3810000" cy="2033587"/>
          </a:xfrm>
          <a:noFill/>
        </p:spPr>
        <p:txBody>
          <a:bodyPr/>
          <a:lstStyle/>
          <a:p>
            <a:pPr>
              <a:buFont typeface="Wingdings" panose="05000000000000000000" pitchFamily="2" charset="2"/>
              <a:buNone/>
            </a:pPr>
            <a:r>
              <a:rPr lang="en-US" altLang="en-US" i="1" dirty="0">
                <a:solidFill>
                  <a:schemeClr val="accent1">
                    <a:lumMod val="75000"/>
                  </a:schemeClr>
                </a:solidFill>
                <a:ea typeface="ＭＳ Ｐゴシック" panose="020B0600070205080204" pitchFamily="34" charset="-128"/>
              </a:rPr>
              <a:t>client process:</a:t>
            </a:r>
            <a:r>
              <a:rPr lang="en-US" altLang="en-US" dirty="0">
                <a:solidFill>
                  <a:schemeClr val="accent1">
                    <a:lumMod val="75000"/>
                  </a:schemeClr>
                </a:solidFill>
                <a:ea typeface="ＭＳ Ｐゴシック" panose="020B0600070205080204" pitchFamily="34" charset="-128"/>
              </a:rPr>
              <a:t> </a:t>
            </a:r>
            <a:r>
              <a:rPr lang="en-US" altLang="en-US" sz="2400" dirty="0">
                <a:ea typeface="ＭＳ Ｐゴシック" panose="020B0600070205080204" pitchFamily="34" charset="-128"/>
              </a:rPr>
              <a:t>process that initiates communication</a:t>
            </a:r>
          </a:p>
          <a:p>
            <a:pPr>
              <a:buFont typeface="Wingdings" panose="05000000000000000000" pitchFamily="2" charset="2"/>
              <a:buNone/>
            </a:pPr>
            <a:r>
              <a:rPr lang="en-US" altLang="en-US" i="1" dirty="0">
                <a:solidFill>
                  <a:schemeClr val="accent1">
                    <a:lumMod val="75000"/>
                  </a:schemeClr>
                </a:solidFill>
                <a:ea typeface="ＭＳ Ｐゴシック" panose="020B0600070205080204" pitchFamily="34" charset="-128"/>
              </a:rPr>
              <a:t>server process:</a:t>
            </a:r>
            <a:r>
              <a:rPr lang="en-US" altLang="en-US" dirty="0">
                <a:solidFill>
                  <a:schemeClr val="accent1">
                    <a:lumMod val="75000"/>
                  </a:schemeClr>
                </a:solidFill>
                <a:ea typeface="ＭＳ Ｐゴシック" panose="020B0600070205080204" pitchFamily="34" charset="-128"/>
              </a:rPr>
              <a:t> </a:t>
            </a:r>
            <a:r>
              <a:rPr lang="en-US" altLang="en-US" sz="2400" dirty="0">
                <a:ea typeface="ＭＳ Ｐゴシック" panose="020B0600070205080204" pitchFamily="34" charset="-128"/>
              </a:rPr>
              <a:t>process that waits to be contacted</a:t>
            </a:r>
            <a:endParaRPr lang="en-US" altLang="en-US" dirty="0">
              <a:ea typeface="ＭＳ Ｐゴシック" panose="020B0600070205080204" pitchFamily="34" charset="-128"/>
            </a:endParaRPr>
          </a:p>
          <a:p>
            <a:pPr>
              <a:buFont typeface="Wingdings" panose="05000000000000000000" pitchFamily="2" charset="2"/>
              <a:buNone/>
            </a:pPr>
            <a:endParaRPr lang="en-US" altLang="en-US" dirty="0">
              <a:ea typeface="ＭＳ Ｐゴシック" panose="020B0600070205080204" pitchFamily="34" charset="-128"/>
            </a:endParaRPr>
          </a:p>
        </p:txBody>
      </p:sp>
      <p:sp>
        <p:nvSpPr>
          <p:cNvPr id="48134" name="Rectangle 7">
            <a:extLst>
              <a:ext uri="{FF2B5EF4-FFF2-40B4-BE49-F238E27FC236}">
                <a16:creationId xmlns:a16="http://schemas.microsoft.com/office/drawing/2014/main" id="{5C5A7E9D-199A-438D-9D14-B294B9F30557}"/>
              </a:ext>
            </a:extLst>
          </p:cNvPr>
          <p:cNvSpPr>
            <a:spLocks noChangeArrowheads="1"/>
          </p:cNvSpPr>
          <p:nvPr/>
        </p:nvSpPr>
        <p:spPr bwMode="auto">
          <a:xfrm>
            <a:off x="4691063" y="4238625"/>
            <a:ext cx="3989387"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buClr>
                <a:srgbClr val="000099"/>
              </a:buClr>
              <a:buSzPct val="100000"/>
              <a:buFont typeface="Wingdings" panose="05000000000000000000" pitchFamily="2" charset="2"/>
              <a:buChar char="§"/>
            </a:pPr>
            <a:r>
              <a:rPr lang="en-US" altLang="en-US" sz="2400">
                <a:latin typeface="Gill Sans MT" panose="020B0502020104020203" pitchFamily="34" charset="0"/>
              </a:rPr>
              <a:t>aside: applications with P2P architectures have client processes &amp; server processes</a:t>
            </a:r>
          </a:p>
        </p:txBody>
      </p:sp>
      <p:pic>
        <p:nvPicPr>
          <p:cNvPr id="48135" name="Picture 12" descr="underline_base">
            <a:extLst>
              <a:ext uri="{FF2B5EF4-FFF2-40B4-BE49-F238E27FC236}">
                <a16:creationId xmlns:a16="http://schemas.microsoft.com/office/drawing/2014/main" id="{8A1A7837-99E8-465D-8DFB-20C17C917B4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866775"/>
            <a:ext cx="6399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Rectangle 13">
            <a:extLst>
              <a:ext uri="{FF2B5EF4-FFF2-40B4-BE49-F238E27FC236}">
                <a16:creationId xmlns:a16="http://schemas.microsoft.com/office/drawing/2014/main" id="{FB4CC40C-9C6F-4C7E-8FE7-8C171253AB65}"/>
              </a:ext>
            </a:extLst>
          </p:cNvPr>
          <p:cNvSpPr>
            <a:spLocks noChangeArrowheads="1"/>
          </p:cNvSpPr>
          <p:nvPr/>
        </p:nvSpPr>
        <p:spPr bwMode="auto">
          <a:xfrm>
            <a:off x="4749800" y="1762125"/>
            <a:ext cx="4092575" cy="2062163"/>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8137" name="Text Box 14">
            <a:extLst>
              <a:ext uri="{FF2B5EF4-FFF2-40B4-BE49-F238E27FC236}">
                <a16:creationId xmlns:a16="http://schemas.microsoft.com/office/drawing/2014/main" id="{E78125DD-8CF7-4EDC-893A-96AA7DCF637B}"/>
              </a:ext>
            </a:extLst>
          </p:cNvPr>
          <p:cNvSpPr txBox="1">
            <a:spLocks noChangeArrowheads="1"/>
          </p:cNvSpPr>
          <p:nvPr/>
        </p:nvSpPr>
        <p:spPr bwMode="auto">
          <a:xfrm>
            <a:off x="4870450" y="1463675"/>
            <a:ext cx="2325688"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2800">
                <a:latin typeface="Gill Sans MT" panose="020B0502020104020203" pitchFamily="34" charset="0"/>
              </a:rPr>
              <a:t>clients, servers</a:t>
            </a:r>
          </a:p>
        </p:txBody>
      </p:sp>
      <p:sp>
        <p:nvSpPr>
          <p:cNvPr id="2" name="Slide Number Placeholder 1">
            <a:extLst>
              <a:ext uri="{FF2B5EF4-FFF2-40B4-BE49-F238E27FC236}">
                <a16:creationId xmlns:a16="http://schemas.microsoft.com/office/drawing/2014/main" id="{56FA507D-6F70-4FEC-BDC1-0927D4A613FC}"/>
              </a:ext>
            </a:extLst>
          </p:cNvPr>
          <p:cNvSpPr>
            <a:spLocks noGrp="1"/>
          </p:cNvSpPr>
          <p:nvPr>
            <p:ph type="sldNum" sz="quarter" idx="12"/>
          </p:nvPr>
        </p:nvSpPr>
        <p:spPr/>
        <p:txBody>
          <a:bodyPr/>
          <a:lstStyle/>
          <a:p>
            <a:fld id="{78DEB857-1BE7-4FEB-9EC5-B9393DF7AB64}" type="slidenum">
              <a:rPr lang="en-IE" smtClean="0"/>
              <a:t>34</a:t>
            </a:fld>
            <a:endParaRPr lang="en-IE"/>
          </a:p>
        </p:txBody>
      </p:sp>
    </p:spTree>
    <p:extLst>
      <p:ext uri="{BB962C8B-B14F-4D97-AF65-F5344CB8AC3E}">
        <p14:creationId xmlns:p14="http://schemas.microsoft.com/office/powerpoint/2010/main" val="1946518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F9D9F3E9-C7B4-4C79-B20F-B1ABCF306EB6}"/>
              </a:ext>
            </a:extLst>
          </p:cNvPr>
          <p:cNvSpPr>
            <a:spLocks noGrp="1" noChangeArrowheads="1"/>
          </p:cNvSpPr>
          <p:nvPr>
            <p:ph type="title"/>
          </p:nvPr>
        </p:nvSpPr>
        <p:spPr>
          <a:xfrm>
            <a:off x="400050" y="123825"/>
            <a:ext cx="8077200" cy="896938"/>
          </a:xfrm>
        </p:spPr>
        <p:txBody>
          <a:bodyPr/>
          <a:lstStyle/>
          <a:p>
            <a:r>
              <a:rPr lang="en-US" altLang="en-US" b="1" dirty="0">
                <a:latin typeface="+mn-lt"/>
                <a:ea typeface="ＭＳ Ｐゴシック" panose="020B0600070205080204" pitchFamily="34" charset="-128"/>
              </a:rPr>
              <a:t>Sockets</a:t>
            </a:r>
          </a:p>
        </p:txBody>
      </p:sp>
      <p:sp>
        <p:nvSpPr>
          <p:cNvPr id="50180" name="Rectangle 3">
            <a:extLst>
              <a:ext uri="{FF2B5EF4-FFF2-40B4-BE49-F238E27FC236}">
                <a16:creationId xmlns:a16="http://schemas.microsoft.com/office/drawing/2014/main" id="{6E39D84C-5F90-4C0F-9A9A-0882A0E0B644}"/>
              </a:ext>
            </a:extLst>
          </p:cNvPr>
          <p:cNvSpPr>
            <a:spLocks noGrp="1" noChangeArrowheads="1"/>
          </p:cNvSpPr>
          <p:nvPr>
            <p:ph type="body" sz="half" idx="1"/>
          </p:nvPr>
        </p:nvSpPr>
        <p:spPr>
          <a:xfrm>
            <a:off x="349250" y="1208088"/>
            <a:ext cx="8232775" cy="2328862"/>
          </a:xfrm>
        </p:spPr>
        <p:txBody>
          <a:bodyPr/>
          <a:lstStyle/>
          <a:p>
            <a:r>
              <a:rPr lang="en-US" altLang="en-US" sz="2400" dirty="0">
                <a:ea typeface="ＭＳ Ｐゴシック" panose="020B0600070205080204" pitchFamily="34" charset="-128"/>
              </a:rPr>
              <a:t>process sends/receives messages to/from its </a:t>
            </a:r>
            <a:r>
              <a:rPr lang="en-US" altLang="en-US" sz="2400" dirty="0">
                <a:solidFill>
                  <a:schemeClr val="accent1">
                    <a:lumMod val="75000"/>
                  </a:schemeClr>
                </a:solidFill>
                <a:ea typeface="ＭＳ Ｐゴシック" panose="020B0600070205080204" pitchFamily="34" charset="-128"/>
              </a:rPr>
              <a:t>socket</a:t>
            </a:r>
          </a:p>
          <a:p>
            <a:r>
              <a:rPr lang="en-US" altLang="en-US" sz="2400" dirty="0">
                <a:ea typeface="ＭＳ Ｐゴシック" panose="020B0600070205080204" pitchFamily="34" charset="-128"/>
              </a:rPr>
              <a:t>socket analogous to door</a:t>
            </a:r>
          </a:p>
          <a:p>
            <a:pPr lvl="1"/>
            <a:r>
              <a:rPr lang="en-US" altLang="en-US" dirty="0">
                <a:ea typeface="ＭＳ Ｐゴシック" panose="020B0600070205080204" pitchFamily="34" charset="-128"/>
              </a:rPr>
              <a:t>sending process shoves message out door</a:t>
            </a:r>
          </a:p>
          <a:p>
            <a:pPr lvl="1"/>
            <a:r>
              <a:rPr lang="en-US" altLang="en-US" dirty="0">
                <a:ea typeface="ＭＳ Ｐゴシック" panose="020B0600070205080204" pitchFamily="34" charset="-128"/>
              </a:rPr>
              <a:t>sending process relies on transport infrastructure on other side of door to deliver message to socket at receiving process</a:t>
            </a:r>
          </a:p>
        </p:txBody>
      </p:sp>
      <p:pic>
        <p:nvPicPr>
          <p:cNvPr id="50181" name="Picture 43" descr="underline_base">
            <a:extLst>
              <a:ext uri="{FF2B5EF4-FFF2-40B4-BE49-F238E27FC236}">
                <a16:creationId xmlns:a16="http://schemas.microsoft.com/office/drawing/2014/main" id="{31B55FD3-DBEA-43E6-B727-8AA29A49563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3" y="800100"/>
            <a:ext cx="19161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Freeform 66">
            <a:extLst>
              <a:ext uri="{FF2B5EF4-FFF2-40B4-BE49-F238E27FC236}">
                <a16:creationId xmlns:a16="http://schemas.microsoft.com/office/drawing/2014/main" id="{0DC42857-0028-4FCF-A132-01BC359456B6}"/>
              </a:ext>
            </a:extLst>
          </p:cNvPr>
          <p:cNvSpPr>
            <a:spLocks/>
          </p:cNvSpPr>
          <p:nvPr/>
        </p:nvSpPr>
        <p:spPr bwMode="auto">
          <a:xfrm>
            <a:off x="6948488" y="3751263"/>
            <a:ext cx="736600" cy="1998662"/>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IE"/>
          </a:p>
        </p:txBody>
      </p:sp>
      <p:sp>
        <p:nvSpPr>
          <p:cNvPr id="50183" name="Freeform 7">
            <a:extLst>
              <a:ext uri="{FF2B5EF4-FFF2-40B4-BE49-F238E27FC236}">
                <a16:creationId xmlns:a16="http://schemas.microsoft.com/office/drawing/2014/main" id="{BCB2F1BB-7012-4B5E-A850-7B6BE149B511}"/>
              </a:ext>
            </a:extLst>
          </p:cNvPr>
          <p:cNvSpPr>
            <a:spLocks/>
          </p:cNvSpPr>
          <p:nvPr/>
        </p:nvSpPr>
        <p:spPr bwMode="auto">
          <a:xfrm>
            <a:off x="3633788" y="5048250"/>
            <a:ext cx="1808162"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E"/>
          </a:p>
        </p:txBody>
      </p:sp>
      <p:sp>
        <p:nvSpPr>
          <p:cNvPr id="50184" name="Text Box 51">
            <a:extLst>
              <a:ext uri="{FF2B5EF4-FFF2-40B4-BE49-F238E27FC236}">
                <a16:creationId xmlns:a16="http://schemas.microsoft.com/office/drawing/2014/main" id="{1E944034-22EF-458B-935D-925CC9B400DC}"/>
              </a:ext>
            </a:extLst>
          </p:cNvPr>
          <p:cNvSpPr txBox="1">
            <a:spLocks noChangeArrowheads="1"/>
          </p:cNvSpPr>
          <p:nvPr/>
        </p:nvSpPr>
        <p:spPr bwMode="auto">
          <a:xfrm>
            <a:off x="4071938" y="5180013"/>
            <a:ext cx="874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a:t>Internet</a:t>
            </a:r>
          </a:p>
        </p:txBody>
      </p:sp>
      <p:sp>
        <p:nvSpPr>
          <p:cNvPr id="50185" name="Line 52">
            <a:extLst>
              <a:ext uri="{FF2B5EF4-FFF2-40B4-BE49-F238E27FC236}">
                <a16:creationId xmlns:a16="http://schemas.microsoft.com/office/drawing/2014/main" id="{7F53041F-4578-4AD5-81F5-0EF87B6B5E71}"/>
              </a:ext>
            </a:extLst>
          </p:cNvPr>
          <p:cNvSpPr>
            <a:spLocks noChangeShapeType="1"/>
          </p:cNvSpPr>
          <p:nvPr/>
        </p:nvSpPr>
        <p:spPr bwMode="auto">
          <a:xfrm>
            <a:off x="3392488" y="5591175"/>
            <a:ext cx="22113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50186" name="Text Box 53">
            <a:extLst>
              <a:ext uri="{FF2B5EF4-FFF2-40B4-BE49-F238E27FC236}">
                <a16:creationId xmlns:a16="http://schemas.microsoft.com/office/drawing/2014/main" id="{68059053-F38E-48DC-A299-D54DA2F9AA99}"/>
              </a:ext>
            </a:extLst>
          </p:cNvPr>
          <p:cNvSpPr txBox="1">
            <a:spLocks noChangeArrowheads="1"/>
          </p:cNvSpPr>
          <p:nvPr/>
        </p:nvSpPr>
        <p:spPr bwMode="auto">
          <a:xfrm>
            <a:off x="7413625" y="4816475"/>
            <a:ext cx="10636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600">
                <a:solidFill>
                  <a:srgbClr val="CC0000"/>
                </a:solidFill>
              </a:rPr>
              <a:t>controlled</a:t>
            </a:r>
          </a:p>
          <a:p>
            <a:pPr>
              <a:spcBef>
                <a:spcPct val="0"/>
              </a:spcBef>
              <a:buClrTx/>
              <a:buSzTx/>
              <a:buFontTx/>
              <a:buNone/>
            </a:pPr>
            <a:r>
              <a:rPr lang="en-US" altLang="en-US" sz="1600">
                <a:solidFill>
                  <a:srgbClr val="CC0000"/>
                </a:solidFill>
              </a:rPr>
              <a:t>by OS</a:t>
            </a:r>
          </a:p>
          <a:p>
            <a:pPr>
              <a:spcBef>
                <a:spcPct val="0"/>
              </a:spcBef>
              <a:buClrTx/>
              <a:buSzTx/>
              <a:buFontTx/>
              <a:buNone/>
            </a:pPr>
            <a:endParaRPr lang="en-US" altLang="en-US" sz="1600">
              <a:solidFill>
                <a:srgbClr val="CC0000"/>
              </a:solidFill>
              <a:latin typeface="Times New Roman" panose="02020603050405020304" pitchFamily="18" charset="0"/>
            </a:endParaRPr>
          </a:p>
        </p:txBody>
      </p:sp>
      <p:sp>
        <p:nvSpPr>
          <p:cNvPr id="50187" name="Text Box 56">
            <a:extLst>
              <a:ext uri="{FF2B5EF4-FFF2-40B4-BE49-F238E27FC236}">
                <a16:creationId xmlns:a16="http://schemas.microsoft.com/office/drawing/2014/main" id="{488534D3-B74D-4956-9B35-E3E001015727}"/>
              </a:ext>
            </a:extLst>
          </p:cNvPr>
          <p:cNvSpPr txBox="1">
            <a:spLocks noChangeArrowheads="1"/>
          </p:cNvSpPr>
          <p:nvPr/>
        </p:nvSpPr>
        <p:spPr bwMode="auto">
          <a:xfrm>
            <a:off x="7391400" y="3916363"/>
            <a:ext cx="14700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buClrTx/>
              <a:buSzTx/>
              <a:buFontTx/>
              <a:buNone/>
            </a:pPr>
            <a:r>
              <a:rPr lang="en-US" altLang="en-US" sz="1600">
                <a:solidFill>
                  <a:srgbClr val="CC0000"/>
                </a:solidFill>
              </a:rPr>
              <a:t>controlled by</a:t>
            </a:r>
          </a:p>
          <a:p>
            <a:pPr>
              <a:lnSpc>
                <a:spcPct val="90000"/>
              </a:lnSpc>
              <a:spcBef>
                <a:spcPct val="0"/>
              </a:spcBef>
              <a:buClrTx/>
              <a:buSzTx/>
              <a:buFontTx/>
              <a:buNone/>
            </a:pPr>
            <a:r>
              <a:rPr lang="en-US" altLang="en-US" sz="1600">
                <a:solidFill>
                  <a:srgbClr val="CC0000"/>
                </a:solidFill>
              </a:rPr>
              <a:t>app developer</a:t>
            </a:r>
          </a:p>
        </p:txBody>
      </p:sp>
      <p:sp>
        <p:nvSpPr>
          <p:cNvPr id="50188" name="Freeform 45">
            <a:extLst>
              <a:ext uri="{FF2B5EF4-FFF2-40B4-BE49-F238E27FC236}">
                <a16:creationId xmlns:a16="http://schemas.microsoft.com/office/drawing/2014/main" id="{8AA61D9A-8506-40D1-A14E-8A893274B75B}"/>
              </a:ext>
            </a:extLst>
          </p:cNvPr>
          <p:cNvSpPr>
            <a:spLocks/>
          </p:cNvSpPr>
          <p:nvPr/>
        </p:nvSpPr>
        <p:spPr bwMode="auto">
          <a:xfrm>
            <a:off x="1208088" y="3814763"/>
            <a:ext cx="758825" cy="1997075"/>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IE"/>
          </a:p>
        </p:txBody>
      </p:sp>
      <p:sp>
        <p:nvSpPr>
          <p:cNvPr id="50189" name="Rectangle 23">
            <a:extLst>
              <a:ext uri="{FF2B5EF4-FFF2-40B4-BE49-F238E27FC236}">
                <a16:creationId xmlns:a16="http://schemas.microsoft.com/office/drawing/2014/main" id="{7ADC3800-110E-4D34-848F-88F5CA73F0D3}"/>
              </a:ext>
            </a:extLst>
          </p:cNvPr>
          <p:cNvSpPr>
            <a:spLocks noChangeArrowheads="1"/>
          </p:cNvSpPr>
          <p:nvPr/>
        </p:nvSpPr>
        <p:spPr bwMode="auto">
          <a:xfrm>
            <a:off x="2011363" y="37703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endParaRPr>
          </a:p>
        </p:txBody>
      </p:sp>
      <p:sp>
        <p:nvSpPr>
          <p:cNvPr id="50190" name="Rectangle 24">
            <a:extLst>
              <a:ext uri="{FF2B5EF4-FFF2-40B4-BE49-F238E27FC236}">
                <a16:creationId xmlns:a16="http://schemas.microsoft.com/office/drawing/2014/main" id="{47398B1A-0FB5-4614-B55E-BBF3A76BF2AA}"/>
              </a:ext>
            </a:extLst>
          </p:cNvPr>
          <p:cNvSpPr>
            <a:spLocks noChangeArrowheads="1"/>
          </p:cNvSpPr>
          <p:nvPr/>
        </p:nvSpPr>
        <p:spPr bwMode="auto">
          <a:xfrm>
            <a:off x="1973263" y="3824288"/>
            <a:ext cx="1273175" cy="1979612"/>
          </a:xfrm>
          <a:prstGeom prst="rect">
            <a:avLst/>
          </a:prstGeom>
          <a:solidFill>
            <a:schemeClr val="bg1"/>
          </a:solidFill>
          <a:ln w="2857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endParaRPr>
          </a:p>
        </p:txBody>
      </p:sp>
      <p:sp>
        <p:nvSpPr>
          <p:cNvPr id="50191" name="Line 25">
            <a:extLst>
              <a:ext uri="{FF2B5EF4-FFF2-40B4-BE49-F238E27FC236}">
                <a16:creationId xmlns:a16="http://schemas.microsoft.com/office/drawing/2014/main" id="{00B39B09-8ED4-496D-AB93-9D80F66EB2F4}"/>
              </a:ext>
            </a:extLst>
          </p:cNvPr>
          <p:cNvSpPr>
            <a:spLocks noChangeShapeType="1"/>
          </p:cNvSpPr>
          <p:nvPr/>
        </p:nvSpPr>
        <p:spPr bwMode="auto">
          <a:xfrm>
            <a:off x="1982788" y="45847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0192" name="Text Box 26">
            <a:extLst>
              <a:ext uri="{FF2B5EF4-FFF2-40B4-BE49-F238E27FC236}">
                <a16:creationId xmlns:a16="http://schemas.microsoft.com/office/drawing/2014/main" id="{2736969A-B482-4BDC-A5F7-7A76F3FF6926}"/>
              </a:ext>
            </a:extLst>
          </p:cNvPr>
          <p:cNvSpPr txBox="1">
            <a:spLocks noChangeArrowheads="1"/>
          </p:cNvSpPr>
          <p:nvPr/>
        </p:nvSpPr>
        <p:spPr bwMode="auto">
          <a:xfrm>
            <a:off x="1939925" y="45672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transport</a:t>
            </a:r>
          </a:p>
        </p:txBody>
      </p:sp>
      <p:sp>
        <p:nvSpPr>
          <p:cNvPr id="50193" name="Line 27">
            <a:extLst>
              <a:ext uri="{FF2B5EF4-FFF2-40B4-BE49-F238E27FC236}">
                <a16:creationId xmlns:a16="http://schemas.microsoft.com/office/drawing/2014/main" id="{A707C7E1-0FC6-4B55-9D37-F416AD3696A0}"/>
              </a:ext>
            </a:extLst>
          </p:cNvPr>
          <p:cNvSpPr>
            <a:spLocks noChangeShapeType="1"/>
          </p:cNvSpPr>
          <p:nvPr/>
        </p:nvSpPr>
        <p:spPr bwMode="auto">
          <a:xfrm>
            <a:off x="1990725" y="49053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0194" name="Line 28">
            <a:extLst>
              <a:ext uri="{FF2B5EF4-FFF2-40B4-BE49-F238E27FC236}">
                <a16:creationId xmlns:a16="http://schemas.microsoft.com/office/drawing/2014/main" id="{57929A3C-9675-4F90-A6F1-656433B121C5}"/>
              </a:ext>
            </a:extLst>
          </p:cNvPr>
          <p:cNvSpPr>
            <a:spLocks noChangeShapeType="1"/>
          </p:cNvSpPr>
          <p:nvPr/>
        </p:nvSpPr>
        <p:spPr bwMode="auto">
          <a:xfrm>
            <a:off x="1976438" y="52149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0195" name="Line 29">
            <a:extLst>
              <a:ext uri="{FF2B5EF4-FFF2-40B4-BE49-F238E27FC236}">
                <a16:creationId xmlns:a16="http://schemas.microsoft.com/office/drawing/2014/main" id="{FE67A743-0CFE-4D49-B37F-6E5A1B8872D4}"/>
              </a:ext>
            </a:extLst>
          </p:cNvPr>
          <p:cNvSpPr>
            <a:spLocks noChangeShapeType="1"/>
          </p:cNvSpPr>
          <p:nvPr/>
        </p:nvSpPr>
        <p:spPr bwMode="auto">
          <a:xfrm>
            <a:off x="1976438" y="550068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0196" name="Text Box 26">
            <a:extLst>
              <a:ext uri="{FF2B5EF4-FFF2-40B4-BE49-F238E27FC236}">
                <a16:creationId xmlns:a16="http://schemas.microsoft.com/office/drawing/2014/main" id="{D38AF816-B4B0-4E2D-B73B-A20594B8BDF8}"/>
              </a:ext>
            </a:extLst>
          </p:cNvPr>
          <p:cNvSpPr txBox="1">
            <a:spLocks noChangeArrowheads="1"/>
          </p:cNvSpPr>
          <p:nvPr/>
        </p:nvSpPr>
        <p:spPr bwMode="auto">
          <a:xfrm>
            <a:off x="1974850" y="38147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application</a:t>
            </a:r>
          </a:p>
        </p:txBody>
      </p:sp>
      <p:sp>
        <p:nvSpPr>
          <p:cNvPr id="50197" name="Text Box 26">
            <a:extLst>
              <a:ext uri="{FF2B5EF4-FFF2-40B4-BE49-F238E27FC236}">
                <a16:creationId xmlns:a16="http://schemas.microsoft.com/office/drawing/2014/main" id="{D9BBB2FC-918E-4432-85D3-7D396E82692A}"/>
              </a:ext>
            </a:extLst>
          </p:cNvPr>
          <p:cNvSpPr txBox="1">
            <a:spLocks noChangeArrowheads="1"/>
          </p:cNvSpPr>
          <p:nvPr/>
        </p:nvSpPr>
        <p:spPr bwMode="auto">
          <a:xfrm>
            <a:off x="1930400" y="54721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physical</a:t>
            </a:r>
          </a:p>
        </p:txBody>
      </p:sp>
      <p:sp>
        <p:nvSpPr>
          <p:cNvPr id="50198" name="Text Box 26">
            <a:extLst>
              <a:ext uri="{FF2B5EF4-FFF2-40B4-BE49-F238E27FC236}">
                <a16:creationId xmlns:a16="http://schemas.microsoft.com/office/drawing/2014/main" id="{95A9070E-9993-4B85-820B-9A872E22D8DD}"/>
              </a:ext>
            </a:extLst>
          </p:cNvPr>
          <p:cNvSpPr txBox="1">
            <a:spLocks noChangeArrowheads="1"/>
          </p:cNvSpPr>
          <p:nvPr/>
        </p:nvSpPr>
        <p:spPr bwMode="auto">
          <a:xfrm>
            <a:off x="1949450" y="51863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link</a:t>
            </a:r>
          </a:p>
        </p:txBody>
      </p:sp>
      <p:sp>
        <p:nvSpPr>
          <p:cNvPr id="50199" name="Text Box 26">
            <a:extLst>
              <a:ext uri="{FF2B5EF4-FFF2-40B4-BE49-F238E27FC236}">
                <a16:creationId xmlns:a16="http://schemas.microsoft.com/office/drawing/2014/main" id="{52DCF364-A423-496F-AF4B-03541EE589D2}"/>
              </a:ext>
            </a:extLst>
          </p:cNvPr>
          <p:cNvSpPr txBox="1">
            <a:spLocks noChangeArrowheads="1"/>
          </p:cNvSpPr>
          <p:nvPr/>
        </p:nvSpPr>
        <p:spPr bwMode="auto">
          <a:xfrm>
            <a:off x="1939925" y="48910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network</a:t>
            </a:r>
          </a:p>
        </p:txBody>
      </p:sp>
      <p:sp>
        <p:nvSpPr>
          <p:cNvPr id="50200" name="Oval 57">
            <a:extLst>
              <a:ext uri="{FF2B5EF4-FFF2-40B4-BE49-F238E27FC236}">
                <a16:creationId xmlns:a16="http://schemas.microsoft.com/office/drawing/2014/main" id="{5821540D-D7A5-4A82-9B3D-66B8741EB810}"/>
              </a:ext>
            </a:extLst>
          </p:cNvPr>
          <p:cNvSpPr>
            <a:spLocks noChangeArrowheads="1"/>
          </p:cNvSpPr>
          <p:nvPr/>
        </p:nvSpPr>
        <p:spPr bwMode="auto">
          <a:xfrm>
            <a:off x="2108200" y="4089400"/>
            <a:ext cx="990600" cy="304800"/>
          </a:xfrm>
          <a:prstGeom prst="ellipse">
            <a:avLst/>
          </a:prstGeom>
          <a:solidFill>
            <a:srgbClr val="CCFFFF"/>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a:t>process</a:t>
            </a:r>
          </a:p>
        </p:txBody>
      </p:sp>
      <p:grpSp>
        <p:nvGrpSpPr>
          <p:cNvPr id="50201" name="Group 58">
            <a:extLst>
              <a:ext uri="{FF2B5EF4-FFF2-40B4-BE49-F238E27FC236}">
                <a16:creationId xmlns:a16="http://schemas.microsoft.com/office/drawing/2014/main" id="{6609DC1B-7581-4553-B555-5F2DA1E5AA1A}"/>
              </a:ext>
            </a:extLst>
          </p:cNvPr>
          <p:cNvGrpSpPr>
            <a:grpSpLocks/>
          </p:cNvGrpSpPr>
          <p:nvPr/>
        </p:nvGrpSpPr>
        <p:grpSpPr bwMode="auto">
          <a:xfrm>
            <a:off x="2355850" y="4449763"/>
            <a:ext cx="546100" cy="225425"/>
            <a:chOff x="1287" y="2524"/>
            <a:chExt cx="260" cy="100"/>
          </a:xfrm>
        </p:grpSpPr>
        <p:sp>
          <p:nvSpPr>
            <p:cNvPr id="50231" name="Rectangle 59">
              <a:extLst>
                <a:ext uri="{FF2B5EF4-FFF2-40B4-BE49-F238E27FC236}">
                  <a16:creationId xmlns:a16="http://schemas.microsoft.com/office/drawing/2014/main" id="{A35BABB7-6595-4A42-B6A7-750506934CF1}"/>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0232" name="Rectangle 60">
              <a:extLst>
                <a:ext uri="{FF2B5EF4-FFF2-40B4-BE49-F238E27FC236}">
                  <a16:creationId xmlns:a16="http://schemas.microsoft.com/office/drawing/2014/main" id="{D93E58ED-6835-4461-8DF8-469E73623F71}"/>
                </a:ext>
              </a:extLst>
            </p:cNvPr>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0233" name="Rectangle 61">
              <a:extLst>
                <a:ext uri="{FF2B5EF4-FFF2-40B4-BE49-F238E27FC236}">
                  <a16:creationId xmlns:a16="http://schemas.microsoft.com/office/drawing/2014/main" id="{C7643073-9635-440F-A949-E43106E04B84}"/>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0234" name="Rectangle 62">
              <a:extLst>
                <a:ext uri="{FF2B5EF4-FFF2-40B4-BE49-F238E27FC236}">
                  <a16:creationId xmlns:a16="http://schemas.microsoft.com/office/drawing/2014/main" id="{67B2034F-50C6-4E83-B7CC-B6201D9C9BA9}"/>
                </a:ext>
              </a:extLst>
            </p:cNvPr>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50202" name="Rectangle 23">
            <a:extLst>
              <a:ext uri="{FF2B5EF4-FFF2-40B4-BE49-F238E27FC236}">
                <a16:creationId xmlns:a16="http://schemas.microsoft.com/office/drawing/2014/main" id="{5F410574-F07A-4B9C-A580-1012E8C3E2B3}"/>
              </a:ext>
            </a:extLst>
          </p:cNvPr>
          <p:cNvSpPr>
            <a:spLocks noChangeArrowheads="1"/>
          </p:cNvSpPr>
          <p:nvPr/>
        </p:nvSpPr>
        <p:spPr bwMode="auto">
          <a:xfrm>
            <a:off x="5673725" y="3741738"/>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endParaRPr>
          </a:p>
        </p:txBody>
      </p:sp>
      <p:sp>
        <p:nvSpPr>
          <p:cNvPr id="50203" name="Rectangle 24">
            <a:extLst>
              <a:ext uri="{FF2B5EF4-FFF2-40B4-BE49-F238E27FC236}">
                <a16:creationId xmlns:a16="http://schemas.microsoft.com/office/drawing/2014/main" id="{8453CA69-4F48-493A-96AE-231A5FCBD283}"/>
              </a:ext>
            </a:extLst>
          </p:cNvPr>
          <p:cNvSpPr>
            <a:spLocks noChangeArrowheads="1"/>
          </p:cNvSpPr>
          <p:nvPr/>
        </p:nvSpPr>
        <p:spPr bwMode="auto">
          <a:xfrm>
            <a:off x="5635625" y="3795713"/>
            <a:ext cx="1273175" cy="1979612"/>
          </a:xfrm>
          <a:prstGeom prst="rect">
            <a:avLst/>
          </a:prstGeom>
          <a:solidFill>
            <a:schemeClr val="bg1"/>
          </a:solidFill>
          <a:ln w="2857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endParaRPr>
          </a:p>
        </p:txBody>
      </p:sp>
      <p:sp>
        <p:nvSpPr>
          <p:cNvPr id="50204" name="Line 25">
            <a:extLst>
              <a:ext uri="{FF2B5EF4-FFF2-40B4-BE49-F238E27FC236}">
                <a16:creationId xmlns:a16="http://schemas.microsoft.com/office/drawing/2014/main" id="{D36C81E3-4D87-41B4-A341-88F6675BFE6B}"/>
              </a:ext>
            </a:extLst>
          </p:cNvPr>
          <p:cNvSpPr>
            <a:spLocks noChangeShapeType="1"/>
          </p:cNvSpPr>
          <p:nvPr/>
        </p:nvSpPr>
        <p:spPr bwMode="auto">
          <a:xfrm>
            <a:off x="5645150" y="45561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0205" name="Text Box 26">
            <a:extLst>
              <a:ext uri="{FF2B5EF4-FFF2-40B4-BE49-F238E27FC236}">
                <a16:creationId xmlns:a16="http://schemas.microsoft.com/office/drawing/2014/main" id="{93719144-B162-4355-9C97-51C6203E5A76}"/>
              </a:ext>
            </a:extLst>
          </p:cNvPr>
          <p:cNvSpPr txBox="1">
            <a:spLocks noChangeArrowheads="1"/>
          </p:cNvSpPr>
          <p:nvPr/>
        </p:nvSpPr>
        <p:spPr bwMode="auto">
          <a:xfrm>
            <a:off x="5602288" y="45386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transport</a:t>
            </a:r>
          </a:p>
        </p:txBody>
      </p:sp>
      <p:sp>
        <p:nvSpPr>
          <p:cNvPr id="50206" name="Line 27">
            <a:extLst>
              <a:ext uri="{FF2B5EF4-FFF2-40B4-BE49-F238E27FC236}">
                <a16:creationId xmlns:a16="http://schemas.microsoft.com/office/drawing/2014/main" id="{306E2D97-A36A-442B-B3C3-6AF03CB25FBB}"/>
              </a:ext>
            </a:extLst>
          </p:cNvPr>
          <p:cNvSpPr>
            <a:spLocks noChangeShapeType="1"/>
          </p:cNvSpPr>
          <p:nvPr/>
        </p:nvSpPr>
        <p:spPr bwMode="auto">
          <a:xfrm>
            <a:off x="5653088" y="48768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0207" name="Line 28">
            <a:extLst>
              <a:ext uri="{FF2B5EF4-FFF2-40B4-BE49-F238E27FC236}">
                <a16:creationId xmlns:a16="http://schemas.microsoft.com/office/drawing/2014/main" id="{14B5322F-BD58-4891-8D93-0EAAE0C3F775}"/>
              </a:ext>
            </a:extLst>
          </p:cNvPr>
          <p:cNvSpPr>
            <a:spLocks noChangeShapeType="1"/>
          </p:cNvSpPr>
          <p:nvPr/>
        </p:nvSpPr>
        <p:spPr bwMode="auto">
          <a:xfrm>
            <a:off x="5638800" y="518636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0208" name="Line 29">
            <a:extLst>
              <a:ext uri="{FF2B5EF4-FFF2-40B4-BE49-F238E27FC236}">
                <a16:creationId xmlns:a16="http://schemas.microsoft.com/office/drawing/2014/main" id="{EE3C7363-8F45-43C2-AF7E-BA64F474C8B4}"/>
              </a:ext>
            </a:extLst>
          </p:cNvPr>
          <p:cNvSpPr>
            <a:spLocks noChangeShapeType="1"/>
          </p:cNvSpPr>
          <p:nvPr/>
        </p:nvSpPr>
        <p:spPr bwMode="auto">
          <a:xfrm>
            <a:off x="5638800" y="54721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0209" name="Text Box 26">
            <a:extLst>
              <a:ext uri="{FF2B5EF4-FFF2-40B4-BE49-F238E27FC236}">
                <a16:creationId xmlns:a16="http://schemas.microsoft.com/office/drawing/2014/main" id="{1BFDD108-6C03-4D5B-A364-7011AE299C79}"/>
              </a:ext>
            </a:extLst>
          </p:cNvPr>
          <p:cNvSpPr txBox="1">
            <a:spLocks noChangeArrowheads="1"/>
          </p:cNvSpPr>
          <p:nvPr/>
        </p:nvSpPr>
        <p:spPr bwMode="auto">
          <a:xfrm>
            <a:off x="5637213" y="37861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application</a:t>
            </a:r>
          </a:p>
        </p:txBody>
      </p:sp>
      <p:sp>
        <p:nvSpPr>
          <p:cNvPr id="50210" name="Text Box 26">
            <a:extLst>
              <a:ext uri="{FF2B5EF4-FFF2-40B4-BE49-F238E27FC236}">
                <a16:creationId xmlns:a16="http://schemas.microsoft.com/office/drawing/2014/main" id="{A55C8965-9B37-4DBB-8742-5FB646665826}"/>
              </a:ext>
            </a:extLst>
          </p:cNvPr>
          <p:cNvSpPr txBox="1">
            <a:spLocks noChangeArrowheads="1"/>
          </p:cNvSpPr>
          <p:nvPr/>
        </p:nvSpPr>
        <p:spPr bwMode="auto">
          <a:xfrm>
            <a:off x="5592763" y="54435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physical</a:t>
            </a:r>
          </a:p>
        </p:txBody>
      </p:sp>
      <p:sp>
        <p:nvSpPr>
          <p:cNvPr id="50211" name="Text Box 26">
            <a:extLst>
              <a:ext uri="{FF2B5EF4-FFF2-40B4-BE49-F238E27FC236}">
                <a16:creationId xmlns:a16="http://schemas.microsoft.com/office/drawing/2014/main" id="{A21390F5-2A2E-4BF1-981C-F1E9AA7FACB2}"/>
              </a:ext>
            </a:extLst>
          </p:cNvPr>
          <p:cNvSpPr txBox="1">
            <a:spLocks noChangeArrowheads="1"/>
          </p:cNvSpPr>
          <p:nvPr/>
        </p:nvSpPr>
        <p:spPr bwMode="auto">
          <a:xfrm>
            <a:off x="5611813" y="51577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link</a:t>
            </a:r>
          </a:p>
        </p:txBody>
      </p:sp>
      <p:sp>
        <p:nvSpPr>
          <p:cNvPr id="50212" name="Text Box 26">
            <a:extLst>
              <a:ext uri="{FF2B5EF4-FFF2-40B4-BE49-F238E27FC236}">
                <a16:creationId xmlns:a16="http://schemas.microsoft.com/office/drawing/2014/main" id="{DCD37081-4D16-4599-8559-9852D42F1CF2}"/>
              </a:ext>
            </a:extLst>
          </p:cNvPr>
          <p:cNvSpPr txBox="1">
            <a:spLocks noChangeArrowheads="1"/>
          </p:cNvSpPr>
          <p:nvPr/>
        </p:nvSpPr>
        <p:spPr bwMode="auto">
          <a:xfrm>
            <a:off x="5602288" y="48625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network</a:t>
            </a:r>
          </a:p>
        </p:txBody>
      </p:sp>
      <p:sp>
        <p:nvSpPr>
          <p:cNvPr id="50213" name="Oval 78">
            <a:extLst>
              <a:ext uri="{FF2B5EF4-FFF2-40B4-BE49-F238E27FC236}">
                <a16:creationId xmlns:a16="http://schemas.microsoft.com/office/drawing/2014/main" id="{44F85648-1D05-4C8B-AA6F-4812FD1193F2}"/>
              </a:ext>
            </a:extLst>
          </p:cNvPr>
          <p:cNvSpPr>
            <a:spLocks noChangeArrowheads="1"/>
          </p:cNvSpPr>
          <p:nvPr/>
        </p:nvSpPr>
        <p:spPr bwMode="auto">
          <a:xfrm>
            <a:off x="5770563" y="4060825"/>
            <a:ext cx="990600" cy="304800"/>
          </a:xfrm>
          <a:prstGeom prst="ellipse">
            <a:avLst/>
          </a:prstGeom>
          <a:solidFill>
            <a:srgbClr val="CCFFFF"/>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a:t>process</a:t>
            </a:r>
          </a:p>
        </p:txBody>
      </p:sp>
      <p:grpSp>
        <p:nvGrpSpPr>
          <p:cNvPr id="50214" name="Group 79">
            <a:extLst>
              <a:ext uri="{FF2B5EF4-FFF2-40B4-BE49-F238E27FC236}">
                <a16:creationId xmlns:a16="http://schemas.microsoft.com/office/drawing/2014/main" id="{2466CE3A-0267-4C18-B101-2939C216EA18}"/>
              </a:ext>
            </a:extLst>
          </p:cNvPr>
          <p:cNvGrpSpPr>
            <a:grpSpLocks/>
          </p:cNvGrpSpPr>
          <p:nvPr/>
        </p:nvGrpSpPr>
        <p:grpSpPr bwMode="auto">
          <a:xfrm>
            <a:off x="6018213" y="4421188"/>
            <a:ext cx="546100" cy="225425"/>
            <a:chOff x="1287" y="2524"/>
            <a:chExt cx="260" cy="100"/>
          </a:xfrm>
        </p:grpSpPr>
        <p:sp>
          <p:nvSpPr>
            <p:cNvPr id="50227" name="Rectangle 80">
              <a:extLst>
                <a:ext uri="{FF2B5EF4-FFF2-40B4-BE49-F238E27FC236}">
                  <a16:creationId xmlns:a16="http://schemas.microsoft.com/office/drawing/2014/main" id="{1789F6E7-0D54-448F-B911-2C695433590F}"/>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0228" name="Rectangle 81">
              <a:extLst>
                <a:ext uri="{FF2B5EF4-FFF2-40B4-BE49-F238E27FC236}">
                  <a16:creationId xmlns:a16="http://schemas.microsoft.com/office/drawing/2014/main" id="{A8A01587-DEF7-44D6-A16D-FA2F85F5677A}"/>
                </a:ext>
              </a:extLst>
            </p:cNvPr>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0229" name="Rectangle 82">
              <a:extLst>
                <a:ext uri="{FF2B5EF4-FFF2-40B4-BE49-F238E27FC236}">
                  <a16:creationId xmlns:a16="http://schemas.microsoft.com/office/drawing/2014/main" id="{556EE084-E8E1-4A96-B039-15DC9B3DE631}"/>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0230" name="Rectangle 83">
              <a:extLst>
                <a:ext uri="{FF2B5EF4-FFF2-40B4-BE49-F238E27FC236}">
                  <a16:creationId xmlns:a16="http://schemas.microsoft.com/office/drawing/2014/main" id="{F898200D-E1B2-4C42-B7F1-66722A895AF6}"/>
                </a:ext>
              </a:extLst>
            </p:cNvPr>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50215" name="Line 88">
            <a:extLst>
              <a:ext uri="{FF2B5EF4-FFF2-40B4-BE49-F238E27FC236}">
                <a16:creationId xmlns:a16="http://schemas.microsoft.com/office/drawing/2014/main" id="{CA9F1789-0AB1-4930-9905-15754FDB9505}"/>
              </a:ext>
            </a:extLst>
          </p:cNvPr>
          <p:cNvSpPr>
            <a:spLocks noChangeShapeType="1"/>
          </p:cNvSpPr>
          <p:nvPr/>
        </p:nvSpPr>
        <p:spPr bwMode="auto">
          <a:xfrm flipH="1">
            <a:off x="6827838" y="4192588"/>
            <a:ext cx="6096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50216" name="Line 89">
            <a:extLst>
              <a:ext uri="{FF2B5EF4-FFF2-40B4-BE49-F238E27FC236}">
                <a16:creationId xmlns:a16="http://schemas.microsoft.com/office/drawing/2014/main" id="{14312419-B966-47FB-BE20-F76DE51B7289}"/>
              </a:ext>
            </a:extLst>
          </p:cNvPr>
          <p:cNvSpPr>
            <a:spLocks noChangeShapeType="1"/>
          </p:cNvSpPr>
          <p:nvPr/>
        </p:nvSpPr>
        <p:spPr bwMode="auto">
          <a:xfrm>
            <a:off x="7053263" y="4618038"/>
            <a:ext cx="0" cy="102235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50217" name="Line 90">
            <a:extLst>
              <a:ext uri="{FF2B5EF4-FFF2-40B4-BE49-F238E27FC236}">
                <a16:creationId xmlns:a16="http://schemas.microsoft.com/office/drawing/2014/main" id="{03185ABA-C6E8-4297-BA6C-2C6171524F08}"/>
              </a:ext>
            </a:extLst>
          </p:cNvPr>
          <p:cNvSpPr>
            <a:spLocks noChangeShapeType="1"/>
          </p:cNvSpPr>
          <p:nvPr/>
        </p:nvSpPr>
        <p:spPr bwMode="auto">
          <a:xfrm flipH="1">
            <a:off x="7077075" y="5118100"/>
            <a:ext cx="6096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50218" name="Text Box 56">
            <a:extLst>
              <a:ext uri="{FF2B5EF4-FFF2-40B4-BE49-F238E27FC236}">
                <a16:creationId xmlns:a16="http://schemas.microsoft.com/office/drawing/2014/main" id="{D78AFDFD-BBDB-4492-A78D-414E68715B62}"/>
              </a:ext>
            </a:extLst>
          </p:cNvPr>
          <p:cNvSpPr txBox="1">
            <a:spLocks noChangeArrowheads="1"/>
          </p:cNvSpPr>
          <p:nvPr/>
        </p:nvSpPr>
        <p:spPr bwMode="auto">
          <a:xfrm>
            <a:off x="3990975" y="3873500"/>
            <a:ext cx="917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buClrTx/>
              <a:buSzTx/>
              <a:buFontTx/>
              <a:buNone/>
            </a:pPr>
            <a:r>
              <a:rPr lang="en-US" altLang="en-US" i="1" dirty="0">
                <a:solidFill>
                  <a:schemeClr val="accent1">
                    <a:lumMod val="75000"/>
                  </a:schemeClr>
                </a:solidFill>
              </a:rPr>
              <a:t>socket</a:t>
            </a:r>
          </a:p>
        </p:txBody>
      </p:sp>
      <p:sp>
        <p:nvSpPr>
          <p:cNvPr id="50219" name="Line 92">
            <a:extLst>
              <a:ext uri="{FF2B5EF4-FFF2-40B4-BE49-F238E27FC236}">
                <a16:creationId xmlns:a16="http://schemas.microsoft.com/office/drawing/2014/main" id="{A7163DCA-76E7-4254-A02A-D4CC93FE765A}"/>
              </a:ext>
            </a:extLst>
          </p:cNvPr>
          <p:cNvSpPr>
            <a:spLocks noChangeShapeType="1"/>
          </p:cNvSpPr>
          <p:nvPr/>
        </p:nvSpPr>
        <p:spPr bwMode="auto">
          <a:xfrm flipV="1">
            <a:off x="2994025" y="4073525"/>
            <a:ext cx="968375" cy="4349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50220" name="Line 93">
            <a:extLst>
              <a:ext uri="{FF2B5EF4-FFF2-40B4-BE49-F238E27FC236}">
                <a16:creationId xmlns:a16="http://schemas.microsoft.com/office/drawing/2014/main" id="{4F23EBAF-3409-4205-ADFF-C10AA78F6129}"/>
              </a:ext>
            </a:extLst>
          </p:cNvPr>
          <p:cNvSpPr>
            <a:spLocks noChangeShapeType="1"/>
          </p:cNvSpPr>
          <p:nvPr/>
        </p:nvSpPr>
        <p:spPr bwMode="auto">
          <a:xfrm flipH="1" flipV="1">
            <a:off x="4929188" y="4062413"/>
            <a:ext cx="968375" cy="4349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IE"/>
          </a:p>
        </p:txBody>
      </p:sp>
      <p:grpSp>
        <p:nvGrpSpPr>
          <p:cNvPr id="50221" name="Group 96">
            <a:extLst>
              <a:ext uri="{FF2B5EF4-FFF2-40B4-BE49-F238E27FC236}">
                <a16:creationId xmlns:a16="http://schemas.microsoft.com/office/drawing/2014/main" id="{A90A70B7-A51E-45EA-B3CC-470F457C6B25}"/>
              </a:ext>
            </a:extLst>
          </p:cNvPr>
          <p:cNvGrpSpPr>
            <a:grpSpLocks/>
          </p:cNvGrpSpPr>
          <p:nvPr/>
        </p:nvGrpSpPr>
        <p:grpSpPr bwMode="auto">
          <a:xfrm>
            <a:off x="784225" y="5127625"/>
            <a:ext cx="719138" cy="773113"/>
            <a:chOff x="-44" y="1473"/>
            <a:chExt cx="981" cy="1105"/>
          </a:xfrm>
        </p:grpSpPr>
        <p:pic>
          <p:nvPicPr>
            <p:cNvPr id="50225" name="Picture 97" descr="desktop_computer_stylized_medium">
              <a:extLst>
                <a:ext uri="{FF2B5EF4-FFF2-40B4-BE49-F238E27FC236}">
                  <a16:creationId xmlns:a16="http://schemas.microsoft.com/office/drawing/2014/main" id="{DDC8C993-5127-4783-97D0-79A286B727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26" name="Freeform 98">
              <a:extLst>
                <a:ext uri="{FF2B5EF4-FFF2-40B4-BE49-F238E27FC236}">
                  <a16:creationId xmlns:a16="http://schemas.microsoft.com/office/drawing/2014/main" id="{CFD355B5-D759-4BE4-86FE-FB3AE5575976}"/>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grpSp>
        <p:nvGrpSpPr>
          <p:cNvPr id="50222" name="Group 99">
            <a:extLst>
              <a:ext uri="{FF2B5EF4-FFF2-40B4-BE49-F238E27FC236}">
                <a16:creationId xmlns:a16="http://schemas.microsoft.com/office/drawing/2014/main" id="{47EE4264-B2E9-4F67-BBB8-0025B13A3723}"/>
              </a:ext>
            </a:extLst>
          </p:cNvPr>
          <p:cNvGrpSpPr>
            <a:grpSpLocks/>
          </p:cNvGrpSpPr>
          <p:nvPr/>
        </p:nvGrpSpPr>
        <p:grpSpPr bwMode="auto">
          <a:xfrm flipH="1">
            <a:off x="7480300" y="5322888"/>
            <a:ext cx="719138" cy="773112"/>
            <a:chOff x="-44" y="1473"/>
            <a:chExt cx="981" cy="1105"/>
          </a:xfrm>
        </p:grpSpPr>
        <p:pic>
          <p:nvPicPr>
            <p:cNvPr id="50223" name="Picture 100" descr="desktop_computer_stylized_medium">
              <a:extLst>
                <a:ext uri="{FF2B5EF4-FFF2-40B4-BE49-F238E27FC236}">
                  <a16:creationId xmlns:a16="http://schemas.microsoft.com/office/drawing/2014/main" id="{90736FBF-4CB9-47C4-8859-E79C7F3931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24" name="Freeform 101">
              <a:extLst>
                <a:ext uri="{FF2B5EF4-FFF2-40B4-BE49-F238E27FC236}">
                  <a16:creationId xmlns:a16="http://schemas.microsoft.com/office/drawing/2014/main" id="{ECD437EB-4F24-4B73-B40A-5A4612607E19}"/>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E"/>
            </a:p>
          </p:txBody>
        </p:sp>
      </p:grpSp>
      <p:sp>
        <p:nvSpPr>
          <p:cNvPr id="2" name="Slide Number Placeholder 1">
            <a:extLst>
              <a:ext uri="{FF2B5EF4-FFF2-40B4-BE49-F238E27FC236}">
                <a16:creationId xmlns:a16="http://schemas.microsoft.com/office/drawing/2014/main" id="{BA46423E-5A4A-4193-9892-3E2194CDA482}"/>
              </a:ext>
            </a:extLst>
          </p:cNvPr>
          <p:cNvSpPr>
            <a:spLocks noGrp="1"/>
          </p:cNvSpPr>
          <p:nvPr>
            <p:ph type="sldNum" sz="quarter" idx="12"/>
          </p:nvPr>
        </p:nvSpPr>
        <p:spPr/>
        <p:txBody>
          <a:bodyPr/>
          <a:lstStyle/>
          <a:p>
            <a:r>
              <a:rPr lang="en-US" altLang="en-US"/>
              <a:t>2-</a:t>
            </a:r>
            <a:fld id="{515FC99D-A67B-4C09-B559-B263193CE42C}" type="slidenum">
              <a:rPr lang="en-US" altLang="en-US" smtClean="0"/>
              <a:pPr/>
              <a:t>35</a:t>
            </a:fld>
            <a:endParaRPr lang="en-US" altLang="en-US"/>
          </a:p>
        </p:txBody>
      </p:sp>
    </p:spTree>
    <p:extLst>
      <p:ext uri="{BB962C8B-B14F-4D97-AF65-F5344CB8AC3E}">
        <p14:creationId xmlns:p14="http://schemas.microsoft.com/office/powerpoint/2010/main" val="272619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fade">
                                      <p:cBhvr>
                                        <p:cTn id="7" dur="1000"/>
                                        <p:tgtEl>
                                          <p:spTgt spid="50180">
                                            <p:txEl>
                                              <p:pRg st="0" end="0"/>
                                            </p:txEl>
                                          </p:spTgt>
                                        </p:tgtEl>
                                      </p:cBhvr>
                                    </p:animEffect>
                                    <p:anim calcmode="lin" valueType="num">
                                      <p:cBhvr>
                                        <p:cTn id="8" dur="1000" fill="hold"/>
                                        <p:tgtEl>
                                          <p:spTgt spid="5018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18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0180">
                                            <p:txEl>
                                              <p:pRg st="1" end="1"/>
                                            </p:txEl>
                                          </p:spTgt>
                                        </p:tgtEl>
                                        <p:attrNameLst>
                                          <p:attrName>style.visibility</p:attrName>
                                        </p:attrNameLst>
                                      </p:cBhvr>
                                      <p:to>
                                        <p:strVal val="visible"/>
                                      </p:to>
                                    </p:set>
                                    <p:animEffect transition="in" filter="fade">
                                      <p:cBhvr>
                                        <p:cTn id="14" dur="1000"/>
                                        <p:tgtEl>
                                          <p:spTgt spid="50180">
                                            <p:txEl>
                                              <p:pRg st="1" end="1"/>
                                            </p:txEl>
                                          </p:spTgt>
                                        </p:tgtEl>
                                      </p:cBhvr>
                                    </p:animEffect>
                                    <p:anim calcmode="lin" valueType="num">
                                      <p:cBhvr>
                                        <p:cTn id="15" dur="1000" fill="hold"/>
                                        <p:tgtEl>
                                          <p:spTgt spid="5018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0180">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0180">
                                            <p:txEl>
                                              <p:pRg st="2" end="2"/>
                                            </p:txEl>
                                          </p:spTgt>
                                        </p:tgtEl>
                                        <p:attrNameLst>
                                          <p:attrName>style.visibility</p:attrName>
                                        </p:attrNameLst>
                                      </p:cBhvr>
                                      <p:to>
                                        <p:strVal val="visible"/>
                                      </p:to>
                                    </p:set>
                                    <p:animEffect transition="in" filter="fade">
                                      <p:cBhvr>
                                        <p:cTn id="19" dur="1000"/>
                                        <p:tgtEl>
                                          <p:spTgt spid="50180">
                                            <p:txEl>
                                              <p:pRg st="2" end="2"/>
                                            </p:txEl>
                                          </p:spTgt>
                                        </p:tgtEl>
                                      </p:cBhvr>
                                    </p:animEffect>
                                    <p:anim calcmode="lin" valueType="num">
                                      <p:cBhvr>
                                        <p:cTn id="20" dur="1000" fill="hold"/>
                                        <p:tgtEl>
                                          <p:spTgt spid="5018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018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0180">
                                            <p:txEl>
                                              <p:pRg st="3" end="3"/>
                                            </p:txEl>
                                          </p:spTgt>
                                        </p:tgtEl>
                                        <p:attrNameLst>
                                          <p:attrName>style.visibility</p:attrName>
                                        </p:attrNameLst>
                                      </p:cBhvr>
                                      <p:to>
                                        <p:strVal val="visible"/>
                                      </p:to>
                                    </p:set>
                                    <p:animEffect transition="in" filter="fade">
                                      <p:cBhvr>
                                        <p:cTn id="24" dur="1000"/>
                                        <p:tgtEl>
                                          <p:spTgt spid="50180">
                                            <p:txEl>
                                              <p:pRg st="3" end="3"/>
                                            </p:txEl>
                                          </p:spTgt>
                                        </p:tgtEl>
                                      </p:cBhvr>
                                    </p:animEffect>
                                    <p:anim calcmode="lin" valueType="num">
                                      <p:cBhvr>
                                        <p:cTn id="25" dur="1000" fill="hold"/>
                                        <p:tgtEl>
                                          <p:spTgt spid="50180">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018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10" descr="underline_base">
            <a:extLst>
              <a:ext uri="{FF2B5EF4-FFF2-40B4-BE49-F238E27FC236}">
                <a16:creationId xmlns:a16="http://schemas.microsoft.com/office/drawing/2014/main" id="{EAB0C665-61AC-4EEB-986A-E252367D0AD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871538"/>
            <a:ext cx="420528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Rectangle 2">
            <a:extLst>
              <a:ext uri="{FF2B5EF4-FFF2-40B4-BE49-F238E27FC236}">
                <a16:creationId xmlns:a16="http://schemas.microsoft.com/office/drawing/2014/main" id="{DBAD04B4-1C75-4FAC-840C-7DE242F75237}"/>
              </a:ext>
            </a:extLst>
          </p:cNvPr>
          <p:cNvSpPr>
            <a:spLocks noGrp="1" noChangeArrowheads="1"/>
          </p:cNvSpPr>
          <p:nvPr>
            <p:ph type="title"/>
          </p:nvPr>
        </p:nvSpPr>
        <p:spPr>
          <a:xfrm>
            <a:off x="273050" y="238125"/>
            <a:ext cx="7772400" cy="871538"/>
          </a:xfrm>
        </p:spPr>
        <p:txBody>
          <a:bodyPr/>
          <a:lstStyle/>
          <a:p>
            <a:r>
              <a:rPr lang="en-US" altLang="en-US" sz="3600" b="1" dirty="0">
                <a:latin typeface="+mn-lt"/>
                <a:ea typeface="ＭＳ Ｐゴシック" panose="020B0600070205080204" pitchFamily="34" charset="-128"/>
              </a:rPr>
              <a:t>Addressing processes</a:t>
            </a:r>
            <a:endParaRPr lang="en-US" altLang="en-US" b="1" dirty="0">
              <a:latin typeface="+mn-lt"/>
              <a:ea typeface="ＭＳ Ｐゴシック" panose="020B0600070205080204" pitchFamily="34" charset="-128"/>
            </a:endParaRPr>
          </a:p>
        </p:txBody>
      </p:sp>
      <p:sp>
        <p:nvSpPr>
          <p:cNvPr id="52229" name="Rectangle 3">
            <a:extLst>
              <a:ext uri="{FF2B5EF4-FFF2-40B4-BE49-F238E27FC236}">
                <a16:creationId xmlns:a16="http://schemas.microsoft.com/office/drawing/2014/main" id="{82C5E73D-621D-474A-8C79-E782F17091A2}"/>
              </a:ext>
            </a:extLst>
          </p:cNvPr>
          <p:cNvSpPr>
            <a:spLocks noGrp="1" noChangeArrowheads="1"/>
          </p:cNvSpPr>
          <p:nvPr>
            <p:ph type="body" sz="half" idx="2"/>
          </p:nvPr>
        </p:nvSpPr>
        <p:spPr>
          <a:xfrm>
            <a:off x="498475" y="1365250"/>
            <a:ext cx="4021138" cy="4648200"/>
          </a:xfrm>
        </p:spPr>
        <p:txBody>
          <a:bodyPr/>
          <a:lstStyle/>
          <a:p>
            <a:r>
              <a:rPr lang="en-US" altLang="en-US" sz="2400" dirty="0">
                <a:ea typeface="ＭＳ Ｐゴシック" panose="020B0600070205080204" pitchFamily="34" charset="-128"/>
              </a:rPr>
              <a:t>to receive messages, process  must have an </a:t>
            </a:r>
            <a:r>
              <a:rPr lang="en-US" altLang="en-US" sz="2400" i="1" dirty="0">
                <a:solidFill>
                  <a:schemeClr val="accent1">
                    <a:lumMod val="75000"/>
                  </a:schemeClr>
                </a:solidFill>
                <a:ea typeface="ＭＳ Ｐゴシック" panose="020B0600070205080204" pitchFamily="34" charset="-128"/>
              </a:rPr>
              <a:t>identifier</a:t>
            </a:r>
          </a:p>
          <a:p>
            <a:r>
              <a:rPr lang="en-US" altLang="en-US" sz="2400" dirty="0">
                <a:solidFill>
                  <a:schemeClr val="accent1">
                    <a:lumMod val="75000"/>
                  </a:schemeClr>
                </a:solidFill>
                <a:ea typeface="ＭＳ Ｐゴシック" panose="020B0600070205080204" pitchFamily="34" charset="-128"/>
              </a:rPr>
              <a:t>host</a:t>
            </a:r>
            <a:r>
              <a:rPr lang="en-US" altLang="en-US" sz="2400" dirty="0">
                <a:ea typeface="ＭＳ Ｐゴシック" panose="020B0600070205080204" pitchFamily="34" charset="-128"/>
              </a:rPr>
              <a:t> device has unique 32-bit IP address</a:t>
            </a:r>
          </a:p>
          <a:p>
            <a:r>
              <a:rPr lang="en-US" altLang="en-US" sz="2400" i="1" u="sng" dirty="0">
                <a:solidFill>
                  <a:schemeClr val="accent1">
                    <a:lumMod val="75000"/>
                  </a:schemeClr>
                </a:solidFill>
                <a:ea typeface="ＭＳ Ｐゴシック" panose="020B0600070205080204" pitchFamily="34" charset="-128"/>
              </a:rPr>
              <a:t>Q:</a:t>
            </a:r>
            <a:r>
              <a:rPr lang="en-US" altLang="en-US" sz="2400" dirty="0">
                <a:solidFill>
                  <a:schemeClr val="accent1">
                    <a:lumMod val="75000"/>
                  </a:schemeClr>
                </a:solidFill>
                <a:ea typeface="ＭＳ Ｐゴシック" panose="020B0600070205080204" pitchFamily="34" charset="-128"/>
              </a:rPr>
              <a:t> </a:t>
            </a:r>
            <a:r>
              <a:rPr lang="en-US" altLang="en-US" sz="2400" dirty="0">
                <a:ea typeface="ＭＳ Ｐゴシック" panose="020B0600070205080204" pitchFamily="34" charset="-128"/>
              </a:rPr>
              <a:t>does  IP address of host on which process runs suffice for identifying the process?</a:t>
            </a:r>
          </a:p>
        </p:txBody>
      </p:sp>
      <p:sp>
        <p:nvSpPr>
          <p:cNvPr id="237572" name="Rectangle 4">
            <a:extLst>
              <a:ext uri="{FF2B5EF4-FFF2-40B4-BE49-F238E27FC236}">
                <a16:creationId xmlns:a16="http://schemas.microsoft.com/office/drawing/2014/main" id="{0B30B7E8-DCA4-404C-A434-76EECABB0D1C}"/>
              </a:ext>
            </a:extLst>
          </p:cNvPr>
          <p:cNvSpPr>
            <a:spLocks noGrp="1" noChangeArrowheads="1"/>
          </p:cNvSpPr>
          <p:nvPr>
            <p:ph type="body" sz="half" idx="1"/>
          </p:nvPr>
        </p:nvSpPr>
        <p:spPr>
          <a:xfrm>
            <a:off x="4719638" y="1357313"/>
            <a:ext cx="4125912" cy="5218112"/>
          </a:xfrm>
          <a:noFill/>
        </p:spPr>
        <p:txBody>
          <a:bodyPr/>
          <a:lstStyle/>
          <a:p>
            <a:r>
              <a:rPr lang="en-US" altLang="en-US" sz="2400" i="1" dirty="0">
                <a:solidFill>
                  <a:schemeClr val="accent1">
                    <a:lumMod val="75000"/>
                  </a:schemeClr>
                </a:solidFill>
                <a:ea typeface="ＭＳ Ｐゴシック" panose="020B0600070205080204" pitchFamily="34" charset="-128"/>
              </a:rPr>
              <a:t>identifier</a:t>
            </a:r>
            <a:r>
              <a:rPr lang="en-US" altLang="en-US" sz="2400" dirty="0">
                <a:solidFill>
                  <a:srgbClr val="FF0000"/>
                </a:solidFill>
                <a:ea typeface="ＭＳ Ｐゴシック" panose="020B0600070205080204" pitchFamily="34" charset="-128"/>
              </a:rPr>
              <a:t> </a:t>
            </a:r>
            <a:r>
              <a:rPr lang="en-US" altLang="en-US" sz="2400" dirty="0">
                <a:ea typeface="ＭＳ Ｐゴシック" panose="020B0600070205080204" pitchFamily="34" charset="-128"/>
              </a:rPr>
              <a:t>includes both </a:t>
            </a:r>
            <a:r>
              <a:rPr lang="en-US" altLang="en-US" sz="2400" dirty="0">
                <a:solidFill>
                  <a:schemeClr val="accent1">
                    <a:lumMod val="75000"/>
                  </a:schemeClr>
                </a:solidFill>
                <a:ea typeface="ＭＳ Ｐゴシック" panose="020B0600070205080204" pitchFamily="34" charset="-128"/>
              </a:rPr>
              <a:t>IP address </a:t>
            </a:r>
            <a:r>
              <a:rPr lang="en-US" altLang="en-US" sz="2400" dirty="0">
                <a:ea typeface="ＭＳ Ｐゴシック" panose="020B0600070205080204" pitchFamily="34" charset="-128"/>
              </a:rPr>
              <a:t>and </a:t>
            </a:r>
            <a:r>
              <a:rPr lang="en-US" altLang="en-US" sz="2400" dirty="0">
                <a:solidFill>
                  <a:schemeClr val="accent1">
                    <a:lumMod val="75000"/>
                  </a:schemeClr>
                </a:solidFill>
                <a:ea typeface="ＭＳ Ｐゴシック" panose="020B0600070205080204" pitchFamily="34" charset="-128"/>
              </a:rPr>
              <a:t>port numbers </a:t>
            </a:r>
            <a:r>
              <a:rPr lang="en-US" altLang="en-US" sz="2400" dirty="0">
                <a:ea typeface="ＭＳ Ｐゴシック" panose="020B0600070205080204" pitchFamily="34" charset="-128"/>
              </a:rPr>
              <a:t>associated with process on host.</a:t>
            </a:r>
          </a:p>
          <a:p>
            <a:r>
              <a:rPr lang="en-US" altLang="en-US" sz="2400" dirty="0">
                <a:ea typeface="ＭＳ Ｐゴシック" panose="020B0600070205080204" pitchFamily="34" charset="-128"/>
              </a:rPr>
              <a:t>example port numbers:</a:t>
            </a:r>
          </a:p>
          <a:p>
            <a:pPr lvl="1"/>
            <a:r>
              <a:rPr lang="en-US" altLang="en-US" sz="2000" dirty="0">
                <a:ea typeface="ＭＳ Ｐゴシック" panose="020B0600070205080204" pitchFamily="34" charset="-128"/>
              </a:rPr>
              <a:t>HTTP server: 80</a:t>
            </a:r>
          </a:p>
          <a:p>
            <a:pPr lvl="1"/>
            <a:r>
              <a:rPr lang="en-US" altLang="en-US" sz="2000" dirty="0">
                <a:ea typeface="ＭＳ Ｐゴシック" panose="020B0600070205080204" pitchFamily="34" charset="-128"/>
              </a:rPr>
              <a:t>mail server: 25</a:t>
            </a:r>
          </a:p>
          <a:p>
            <a:r>
              <a:rPr lang="en-US" altLang="en-US" sz="2400" dirty="0">
                <a:ea typeface="ＭＳ Ｐゴシック" panose="020B0600070205080204" pitchFamily="34" charset="-128"/>
              </a:rPr>
              <a:t>to send HTTP message to gaia.cs.umass.edu web server:</a:t>
            </a:r>
          </a:p>
          <a:p>
            <a:pPr lvl="1"/>
            <a:r>
              <a:rPr lang="en-US" altLang="en-US" sz="2000" dirty="0">
                <a:solidFill>
                  <a:schemeClr val="accent1">
                    <a:lumMod val="75000"/>
                  </a:schemeClr>
                </a:solidFill>
                <a:ea typeface="ＭＳ Ｐゴシック" panose="020B0600070205080204" pitchFamily="34" charset="-128"/>
              </a:rPr>
              <a:t>IP address: </a:t>
            </a:r>
            <a:r>
              <a:rPr lang="en-US" altLang="en-US" sz="2000" dirty="0">
                <a:ea typeface="ＭＳ Ｐゴシック" panose="020B0600070205080204" pitchFamily="34" charset="-128"/>
              </a:rPr>
              <a:t>128.119.245.12</a:t>
            </a:r>
          </a:p>
          <a:p>
            <a:pPr lvl="1"/>
            <a:r>
              <a:rPr lang="en-US" altLang="en-US" sz="2000" dirty="0">
                <a:solidFill>
                  <a:schemeClr val="accent1">
                    <a:lumMod val="75000"/>
                  </a:schemeClr>
                </a:solidFill>
                <a:ea typeface="ＭＳ Ｐゴシック" panose="020B0600070205080204" pitchFamily="34" charset="-128"/>
              </a:rPr>
              <a:t>port number: </a:t>
            </a:r>
            <a:r>
              <a:rPr lang="en-US" altLang="en-US" sz="2000" dirty="0">
                <a:ea typeface="ＭＳ Ｐゴシック" panose="020B0600070205080204" pitchFamily="34" charset="-128"/>
              </a:rPr>
              <a:t>80</a:t>
            </a:r>
          </a:p>
        </p:txBody>
      </p:sp>
      <p:sp>
        <p:nvSpPr>
          <p:cNvPr id="43020" name="Rectangle 3">
            <a:extLst>
              <a:ext uri="{FF2B5EF4-FFF2-40B4-BE49-F238E27FC236}">
                <a16:creationId xmlns:a16="http://schemas.microsoft.com/office/drawing/2014/main" id="{B14C9250-5205-425E-B563-55D88BAFEA02}"/>
              </a:ext>
            </a:extLst>
          </p:cNvPr>
          <p:cNvSpPr>
            <a:spLocks noChangeArrowheads="1"/>
          </p:cNvSpPr>
          <p:nvPr/>
        </p:nvSpPr>
        <p:spPr bwMode="auto">
          <a:xfrm>
            <a:off x="373062" y="4425950"/>
            <a:ext cx="40211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lvl="1">
              <a:lnSpc>
                <a:spcPct val="85000"/>
              </a:lnSpc>
              <a:buClr>
                <a:srgbClr val="000099"/>
              </a:buClr>
              <a:buSzTx/>
              <a:buFont typeface="Wingdings" panose="05000000000000000000" pitchFamily="2" charset="2"/>
              <a:buChar char="§"/>
            </a:pPr>
            <a:r>
              <a:rPr lang="en-US" altLang="en-US" sz="2400" i="1" u="sng" dirty="0">
                <a:solidFill>
                  <a:schemeClr val="accent1">
                    <a:lumMod val="75000"/>
                  </a:schemeClr>
                </a:solidFill>
                <a:latin typeface="Gill Sans MT" panose="020B0502020104020203" pitchFamily="34" charset="0"/>
              </a:rPr>
              <a:t>A:</a:t>
            </a:r>
            <a:r>
              <a:rPr lang="en-US" altLang="en-US" sz="2400" dirty="0">
                <a:solidFill>
                  <a:schemeClr val="accent1">
                    <a:lumMod val="75000"/>
                  </a:schemeClr>
                </a:solidFill>
                <a:latin typeface="Gill Sans MT" panose="020B0502020104020203" pitchFamily="34" charset="0"/>
              </a:rPr>
              <a:t> </a:t>
            </a:r>
            <a:r>
              <a:rPr lang="en-US" altLang="en-US" sz="2400" dirty="0">
                <a:latin typeface="Gill Sans MT" panose="020B0502020104020203" pitchFamily="34" charset="0"/>
              </a:rPr>
              <a:t>no, </a:t>
            </a:r>
            <a:r>
              <a:rPr lang="en-US" altLang="en-US" sz="2400" i="1" dirty="0">
                <a:latin typeface="Gill Sans MT" panose="020B0502020104020203" pitchFamily="34" charset="0"/>
              </a:rPr>
              <a:t>many</a:t>
            </a:r>
            <a:r>
              <a:rPr lang="en-US" altLang="en-US" sz="2400" dirty="0">
                <a:latin typeface="Gill Sans MT" panose="020B0502020104020203" pitchFamily="34" charset="0"/>
              </a:rPr>
              <a:t> processes can be running on same host</a:t>
            </a:r>
          </a:p>
        </p:txBody>
      </p:sp>
      <p:sp>
        <p:nvSpPr>
          <p:cNvPr id="2" name="Slide Number Placeholder 1">
            <a:extLst>
              <a:ext uri="{FF2B5EF4-FFF2-40B4-BE49-F238E27FC236}">
                <a16:creationId xmlns:a16="http://schemas.microsoft.com/office/drawing/2014/main" id="{D37B0802-6F6D-42D6-82EA-975806AC9557}"/>
              </a:ext>
            </a:extLst>
          </p:cNvPr>
          <p:cNvSpPr>
            <a:spLocks noGrp="1"/>
          </p:cNvSpPr>
          <p:nvPr>
            <p:ph type="sldNum" sz="quarter" idx="12"/>
          </p:nvPr>
        </p:nvSpPr>
        <p:spPr/>
        <p:txBody>
          <a:bodyPr/>
          <a:lstStyle/>
          <a:p>
            <a:fld id="{78DEB857-1BE7-4FEB-9EC5-B9393DF7AB64}" type="slidenum">
              <a:rPr lang="en-IE" smtClean="0"/>
              <a:t>36</a:t>
            </a:fld>
            <a:endParaRPr lang="en-IE"/>
          </a:p>
        </p:txBody>
      </p:sp>
    </p:spTree>
    <p:extLst>
      <p:ext uri="{BB962C8B-B14F-4D97-AF65-F5344CB8AC3E}">
        <p14:creationId xmlns:p14="http://schemas.microsoft.com/office/powerpoint/2010/main" val="2556181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3020">
                                            <p:txEl>
                                              <p:pRg st="0" end="0"/>
                                            </p:txEl>
                                          </p:spTgt>
                                        </p:tgtEl>
                                        <p:attrNameLst>
                                          <p:attrName>style.visibility</p:attrName>
                                        </p:attrNameLst>
                                      </p:cBhvr>
                                      <p:to>
                                        <p:strVal val="visible"/>
                                      </p:to>
                                    </p:set>
                                    <p:animEffect transition="in" filter="dissolve">
                                      <p:cBhvr>
                                        <p:cTn id="7" dur="500"/>
                                        <p:tgtEl>
                                          <p:spTgt spid="430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7572"/>
                                        </p:tgtEl>
                                        <p:attrNameLst>
                                          <p:attrName>style.visibility</p:attrName>
                                        </p:attrNameLst>
                                      </p:cBhvr>
                                      <p:to>
                                        <p:strVal val="visible"/>
                                      </p:to>
                                    </p:set>
                                    <p:animEffect transition="in" filter="dissolve">
                                      <p:cBhvr>
                                        <p:cTn id="12" dur="500"/>
                                        <p:tgtEl>
                                          <p:spTgt spid="237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10" descr="underline_base">
            <a:extLst>
              <a:ext uri="{FF2B5EF4-FFF2-40B4-BE49-F238E27FC236}">
                <a16:creationId xmlns:a16="http://schemas.microsoft.com/office/drawing/2014/main" id="{1645D957-8038-4ED5-AE4D-28CD067B7FD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911225"/>
            <a:ext cx="6399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2">
            <a:extLst>
              <a:ext uri="{FF2B5EF4-FFF2-40B4-BE49-F238E27FC236}">
                <a16:creationId xmlns:a16="http://schemas.microsoft.com/office/drawing/2014/main" id="{22F1DCA5-2B13-4CC7-90E7-5387C96007FA}"/>
              </a:ext>
            </a:extLst>
          </p:cNvPr>
          <p:cNvSpPr>
            <a:spLocks noGrp="1" noChangeArrowheads="1"/>
          </p:cNvSpPr>
          <p:nvPr>
            <p:ph type="title"/>
          </p:nvPr>
        </p:nvSpPr>
        <p:spPr>
          <a:xfrm>
            <a:off x="336550" y="239713"/>
            <a:ext cx="7772400" cy="860425"/>
          </a:xfrm>
        </p:spPr>
        <p:txBody>
          <a:bodyPr/>
          <a:lstStyle/>
          <a:p>
            <a:r>
              <a:rPr lang="en-US" altLang="en-US" b="1" dirty="0">
                <a:latin typeface="+mn-lt"/>
                <a:ea typeface="ＭＳ Ｐゴシック" panose="020B0600070205080204" pitchFamily="34" charset="-128"/>
              </a:rPr>
              <a:t>App-layer protocol defines</a:t>
            </a:r>
          </a:p>
        </p:txBody>
      </p:sp>
      <p:sp>
        <p:nvSpPr>
          <p:cNvPr id="54277" name="Rectangle 3">
            <a:extLst>
              <a:ext uri="{FF2B5EF4-FFF2-40B4-BE49-F238E27FC236}">
                <a16:creationId xmlns:a16="http://schemas.microsoft.com/office/drawing/2014/main" id="{7F1710C6-979B-4336-9194-AC4086AE65B6}"/>
              </a:ext>
            </a:extLst>
          </p:cNvPr>
          <p:cNvSpPr>
            <a:spLocks noGrp="1" noChangeArrowheads="1"/>
          </p:cNvSpPr>
          <p:nvPr>
            <p:ph type="body" sz="half" idx="1"/>
          </p:nvPr>
        </p:nvSpPr>
        <p:spPr>
          <a:xfrm>
            <a:off x="501650" y="1393825"/>
            <a:ext cx="3973513" cy="4648200"/>
          </a:xfrm>
        </p:spPr>
        <p:txBody>
          <a:bodyPr>
            <a:normAutofit lnSpcReduction="10000"/>
          </a:bodyPr>
          <a:lstStyle/>
          <a:p>
            <a:r>
              <a:rPr lang="en-US" altLang="en-US" sz="2400" dirty="0">
                <a:solidFill>
                  <a:schemeClr val="accent1">
                    <a:lumMod val="75000"/>
                  </a:schemeClr>
                </a:solidFill>
                <a:ea typeface="ＭＳ Ｐゴシック" panose="020B0600070205080204" pitchFamily="34" charset="-128"/>
              </a:rPr>
              <a:t>types of messages exchanged, </a:t>
            </a:r>
          </a:p>
          <a:p>
            <a:pPr lvl="1"/>
            <a:r>
              <a:rPr lang="en-US" altLang="en-US" dirty="0">
                <a:ea typeface="ＭＳ Ｐゴシック" panose="020B0600070205080204" pitchFamily="34" charset="-128"/>
              </a:rPr>
              <a:t>e.g., request, response </a:t>
            </a:r>
          </a:p>
          <a:p>
            <a:r>
              <a:rPr lang="en-US" altLang="en-US" sz="2400" dirty="0">
                <a:solidFill>
                  <a:schemeClr val="accent1">
                    <a:lumMod val="75000"/>
                  </a:schemeClr>
                </a:solidFill>
                <a:ea typeface="ＭＳ Ｐゴシック" panose="020B0600070205080204" pitchFamily="34" charset="-128"/>
              </a:rPr>
              <a:t>message syntax:</a:t>
            </a:r>
          </a:p>
          <a:p>
            <a:pPr lvl="1"/>
            <a:r>
              <a:rPr lang="en-US" altLang="en-US" dirty="0">
                <a:ea typeface="ＭＳ Ｐゴシック" panose="020B0600070205080204" pitchFamily="34" charset="-128"/>
              </a:rPr>
              <a:t>what fields in messages &amp; how fields are delineated</a:t>
            </a:r>
          </a:p>
          <a:p>
            <a:r>
              <a:rPr lang="en-US" altLang="en-US" sz="2400" dirty="0">
                <a:solidFill>
                  <a:schemeClr val="accent1">
                    <a:lumMod val="75000"/>
                  </a:schemeClr>
                </a:solidFill>
                <a:ea typeface="ＭＳ Ｐゴシック" panose="020B0600070205080204" pitchFamily="34" charset="-128"/>
              </a:rPr>
              <a:t>message semantics </a:t>
            </a:r>
          </a:p>
          <a:p>
            <a:pPr lvl="1"/>
            <a:r>
              <a:rPr lang="en-US" altLang="en-US" dirty="0">
                <a:ea typeface="ＭＳ Ｐゴシック" panose="020B0600070205080204" pitchFamily="34" charset="-128"/>
              </a:rPr>
              <a:t>meaning of information in fields</a:t>
            </a:r>
          </a:p>
          <a:p>
            <a:r>
              <a:rPr lang="en-US" altLang="en-US" sz="2400" dirty="0">
                <a:solidFill>
                  <a:schemeClr val="accent1">
                    <a:lumMod val="75000"/>
                  </a:schemeClr>
                </a:solidFill>
                <a:ea typeface="ＭＳ Ｐゴシック" panose="020B0600070205080204" pitchFamily="34" charset="-128"/>
              </a:rPr>
              <a:t>rules </a:t>
            </a:r>
            <a:r>
              <a:rPr lang="en-US" altLang="en-US" sz="2400" dirty="0">
                <a:ea typeface="ＭＳ Ｐゴシック" panose="020B0600070205080204" pitchFamily="34" charset="-128"/>
              </a:rPr>
              <a:t>for when and how processes send &amp; respond to messages</a:t>
            </a:r>
          </a:p>
        </p:txBody>
      </p:sp>
      <p:sp>
        <p:nvSpPr>
          <p:cNvPr id="44038" name="Rectangle 4">
            <a:extLst>
              <a:ext uri="{FF2B5EF4-FFF2-40B4-BE49-F238E27FC236}">
                <a16:creationId xmlns:a16="http://schemas.microsoft.com/office/drawing/2014/main" id="{E40C9F14-9FC3-4054-A1CF-61E592FC4F99}"/>
              </a:ext>
            </a:extLst>
          </p:cNvPr>
          <p:cNvSpPr>
            <a:spLocks noGrp="1" noChangeArrowheads="1"/>
          </p:cNvSpPr>
          <p:nvPr>
            <p:ph type="body" sz="half" idx="2"/>
          </p:nvPr>
        </p:nvSpPr>
        <p:spPr>
          <a:xfrm>
            <a:off x="4857750" y="1408113"/>
            <a:ext cx="3810000" cy="4648200"/>
          </a:xfrm>
        </p:spPr>
        <p:txBody>
          <a:bodyPr/>
          <a:lstStyle/>
          <a:p>
            <a:pPr>
              <a:buFont typeface="Wingdings" panose="05000000000000000000" pitchFamily="2" charset="2"/>
              <a:buNone/>
            </a:pPr>
            <a:r>
              <a:rPr lang="en-US" altLang="en-US" sz="2400" dirty="0">
                <a:solidFill>
                  <a:schemeClr val="accent1">
                    <a:lumMod val="75000"/>
                  </a:schemeClr>
                </a:solidFill>
                <a:ea typeface="ＭＳ Ｐゴシック" panose="020B0600070205080204" pitchFamily="34" charset="-128"/>
              </a:rPr>
              <a:t>open protocols:</a:t>
            </a:r>
          </a:p>
          <a:p>
            <a:r>
              <a:rPr lang="en-US" altLang="en-US" sz="2400" dirty="0">
                <a:ea typeface="ＭＳ Ｐゴシック" panose="020B0600070205080204" pitchFamily="34" charset="-128"/>
              </a:rPr>
              <a:t>defined in RFCs</a:t>
            </a:r>
          </a:p>
          <a:p>
            <a:r>
              <a:rPr lang="en-US" altLang="en-US" sz="2400" dirty="0">
                <a:ea typeface="ＭＳ Ｐゴシック" panose="020B0600070205080204" pitchFamily="34" charset="-128"/>
              </a:rPr>
              <a:t>allows for interoperability</a:t>
            </a:r>
          </a:p>
          <a:p>
            <a:r>
              <a:rPr lang="en-US" altLang="en-US" sz="2400" dirty="0">
                <a:ea typeface="ＭＳ Ｐゴシック" panose="020B0600070205080204" pitchFamily="34" charset="-128"/>
              </a:rPr>
              <a:t>e.g., HTTP, SMTP</a:t>
            </a:r>
          </a:p>
          <a:p>
            <a:pPr>
              <a:buFont typeface="Wingdings" panose="05000000000000000000" pitchFamily="2" charset="2"/>
              <a:buNone/>
            </a:pPr>
            <a:r>
              <a:rPr lang="en-US" altLang="en-US" sz="2400" dirty="0">
                <a:solidFill>
                  <a:schemeClr val="accent1">
                    <a:lumMod val="75000"/>
                  </a:schemeClr>
                </a:solidFill>
                <a:ea typeface="ＭＳ Ｐゴシック" panose="020B0600070205080204" pitchFamily="34" charset="-128"/>
              </a:rPr>
              <a:t>proprietary protocols:</a:t>
            </a:r>
          </a:p>
          <a:p>
            <a:r>
              <a:rPr lang="en-US" altLang="en-US" sz="2400" dirty="0">
                <a:ea typeface="ＭＳ Ｐゴシック" panose="020B0600070205080204" pitchFamily="34" charset="-128"/>
              </a:rPr>
              <a:t>e.g., Skype</a:t>
            </a:r>
          </a:p>
        </p:txBody>
      </p:sp>
      <p:sp>
        <p:nvSpPr>
          <p:cNvPr id="2" name="Slide Number Placeholder 1">
            <a:extLst>
              <a:ext uri="{FF2B5EF4-FFF2-40B4-BE49-F238E27FC236}">
                <a16:creationId xmlns:a16="http://schemas.microsoft.com/office/drawing/2014/main" id="{F8666C1E-B8AF-4F6A-A5EE-B69D5425E7F0}"/>
              </a:ext>
            </a:extLst>
          </p:cNvPr>
          <p:cNvSpPr>
            <a:spLocks noGrp="1"/>
          </p:cNvSpPr>
          <p:nvPr>
            <p:ph type="sldNum" sz="quarter" idx="12"/>
          </p:nvPr>
        </p:nvSpPr>
        <p:spPr/>
        <p:txBody>
          <a:bodyPr/>
          <a:lstStyle/>
          <a:p>
            <a:fld id="{78DEB857-1BE7-4FEB-9EC5-B9393DF7AB64}" type="slidenum">
              <a:rPr lang="en-IE" smtClean="0"/>
              <a:t>37</a:t>
            </a:fld>
            <a:endParaRPr lang="en-IE"/>
          </a:p>
        </p:txBody>
      </p:sp>
    </p:spTree>
    <p:extLst>
      <p:ext uri="{BB962C8B-B14F-4D97-AF65-F5344CB8AC3E}">
        <p14:creationId xmlns:p14="http://schemas.microsoft.com/office/powerpoint/2010/main" val="3573474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dissolve">
                                      <p:cBhvr>
                                        <p:cTn id="7"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BBEB06F6-0323-4D4A-B9F4-F37FABCFB6C2}"/>
              </a:ext>
            </a:extLst>
          </p:cNvPr>
          <p:cNvSpPr>
            <a:spLocks noGrp="1" noChangeArrowheads="1"/>
          </p:cNvSpPr>
          <p:nvPr>
            <p:ph type="title"/>
          </p:nvPr>
        </p:nvSpPr>
        <p:spPr>
          <a:xfrm>
            <a:off x="377825" y="-11113"/>
            <a:ext cx="8305800" cy="1143001"/>
          </a:xfrm>
        </p:spPr>
        <p:txBody>
          <a:bodyPr/>
          <a:lstStyle/>
          <a:p>
            <a:r>
              <a:rPr lang="en-US" altLang="en-US" sz="3600" b="1" dirty="0">
                <a:latin typeface="+mn-lt"/>
                <a:ea typeface="ＭＳ Ｐゴシック" panose="020B0600070205080204" pitchFamily="34" charset="-128"/>
              </a:rPr>
              <a:t>What transport service does an app need?</a:t>
            </a:r>
            <a:endParaRPr lang="en-US" altLang="en-US" b="1" dirty="0">
              <a:latin typeface="+mn-lt"/>
              <a:ea typeface="ＭＳ Ｐゴシック" panose="020B0600070205080204" pitchFamily="34" charset="-128"/>
            </a:endParaRPr>
          </a:p>
        </p:txBody>
      </p:sp>
      <p:sp>
        <p:nvSpPr>
          <p:cNvPr id="72708" name="Rectangle 3">
            <a:extLst>
              <a:ext uri="{FF2B5EF4-FFF2-40B4-BE49-F238E27FC236}">
                <a16:creationId xmlns:a16="http://schemas.microsoft.com/office/drawing/2014/main" id="{5E7FB12A-67FE-4532-AD00-D091EF85E6E5}"/>
              </a:ext>
            </a:extLst>
          </p:cNvPr>
          <p:cNvSpPr>
            <a:spLocks noGrp="1" noChangeArrowheads="1"/>
          </p:cNvSpPr>
          <p:nvPr>
            <p:ph type="body" sz="half" idx="1"/>
          </p:nvPr>
        </p:nvSpPr>
        <p:spPr>
          <a:xfrm>
            <a:off x="666750" y="1141413"/>
            <a:ext cx="4316413" cy="2797175"/>
          </a:xfrm>
        </p:spPr>
        <p:txBody>
          <a:bodyPr/>
          <a:lstStyle/>
          <a:p>
            <a:pPr>
              <a:lnSpc>
                <a:spcPct val="90000"/>
              </a:lnSpc>
              <a:buFont typeface="Wingdings" charset="0"/>
              <a:buNone/>
              <a:defRPr/>
            </a:pPr>
            <a:r>
              <a:rPr lang="en-US" dirty="0">
                <a:solidFill>
                  <a:schemeClr val="accent1">
                    <a:lumMod val="75000"/>
                  </a:schemeClr>
                </a:solidFill>
                <a:latin typeface="Gill Sans MT" charset="0"/>
              </a:rPr>
              <a:t>data integrity</a:t>
            </a:r>
          </a:p>
          <a:p>
            <a:pPr marL="233363" indent="-233363">
              <a:lnSpc>
                <a:spcPct val="100000"/>
              </a:lnSpc>
              <a:buFont typeface="Wingdings" charset="2"/>
              <a:buChar char="§"/>
              <a:defRPr/>
            </a:pPr>
            <a:r>
              <a:rPr lang="en-US" sz="2400" dirty="0">
                <a:latin typeface="Gill Sans MT" charset="0"/>
              </a:rPr>
              <a:t>some apps (e.g., file transfer, web transactions) require 100% reliable data transfer</a:t>
            </a:r>
            <a:r>
              <a:rPr lang="en-US" dirty="0">
                <a:latin typeface="Gill Sans MT" charset="0"/>
              </a:rPr>
              <a:t> </a:t>
            </a:r>
          </a:p>
          <a:p>
            <a:pPr marL="233363" indent="-233363">
              <a:lnSpc>
                <a:spcPct val="100000"/>
              </a:lnSpc>
              <a:buFont typeface="Wingdings" charset="2"/>
              <a:buChar char="§"/>
              <a:defRPr/>
            </a:pPr>
            <a:r>
              <a:rPr lang="en-US" sz="2400" dirty="0">
                <a:latin typeface="Gill Sans MT" charset="0"/>
              </a:rPr>
              <a:t>other apps (e.g., audio) can tolerate some loss</a:t>
            </a:r>
          </a:p>
          <a:p>
            <a:pPr>
              <a:lnSpc>
                <a:spcPct val="90000"/>
              </a:lnSpc>
              <a:buFont typeface="Wingdings" charset="2"/>
              <a:buChar char="§"/>
              <a:defRPr/>
            </a:pPr>
            <a:endParaRPr lang="en-US" dirty="0">
              <a:latin typeface="Gill Sans MT" charset="0"/>
            </a:endParaRPr>
          </a:p>
        </p:txBody>
      </p:sp>
      <p:sp>
        <p:nvSpPr>
          <p:cNvPr id="45062" name="Rectangle 4">
            <a:extLst>
              <a:ext uri="{FF2B5EF4-FFF2-40B4-BE49-F238E27FC236}">
                <a16:creationId xmlns:a16="http://schemas.microsoft.com/office/drawing/2014/main" id="{F8A50A37-F92B-4C71-82C6-2B088F04436C}"/>
              </a:ext>
            </a:extLst>
          </p:cNvPr>
          <p:cNvSpPr>
            <a:spLocks noGrp="1" noChangeArrowheads="1"/>
          </p:cNvSpPr>
          <p:nvPr>
            <p:ph type="body" sz="half" idx="2"/>
          </p:nvPr>
        </p:nvSpPr>
        <p:spPr>
          <a:xfrm>
            <a:off x="692150" y="3724275"/>
            <a:ext cx="3810000" cy="2443163"/>
          </a:xfrm>
        </p:spPr>
        <p:txBody>
          <a:bodyPr/>
          <a:lstStyle/>
          <a:p>
            <a:pPr>
              <a:lnSpc>
                <a:spcPct val="90000"/>
              </a:lnSpc>
              <a:buFont typeface="Wingdings" panose="05000000000000000000" pitchFamily="2" charset="2"/>
              <a:buNone/>
            </a:pPr>
            <a:r>
              <a:rPr lang="en-US" altLang="en-US" dirty="0">
                <a:solidFill>
                  <a:schemeClr val="accent1">
                    <a:lumMod val="75000"/>
                  </a:schemeClr>
                </a:solidFill>
                <a:ea typeface="ＭＳ Ｐゴシック" panose="020B0600070205080204" pitchFamily="34" charset="-128"/>
              </a:rPr>
              <a:t>timing</a:t>
            </a:r>
          </a:p>
          <a:p>
            <a:pPr>
              <a:lnSpc>
                <a:spcPct val="100000"/>
              </a:lnSpc>
            </a:pPr>
            <a:r>
              <a:rPr lang="en-US" altLang="en-US" sz="2400" dirty="0">
                <a:ea typeface="ＭＳ Ｐゴシック" panose="020B0600070205080204" pitchFamily="34" charset="-128"/>
              </a:rPr>
              <a:t>some apps (e.g., Internet telephony, interactive games) require low delay to be </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effective</a:t>
            </a:r>
            <a:r>
              <a:rPr lang="ja-JP" altLang="en-US" sz="2400" dirty="0">
                <a:ea typeface="ＭＳ Ｐゴシック" panose="020B0600070205080204" pitchFamily="34" charset="-128"/>
              </a:rPr>
              <a:t>”</a:t>
            </a:r>
            <a:endParaRPr lang="en-US" altLang="en-US" sz="2400" dirty="0">
              <a:ea typeface="ＭＳ Ｐゴシック" panose="020B0600070205080204" pitchFamily="34" charset="-128"/>
            </a:endParaRPr>
          </a:p>
        </p:txBody>
      </p:sp>
      <p:sp>
        <p:nvSpPr>
          <p:cNvPr id="45063" name="Rectangle 5">
            <a:extLst>
              <a:ext uri="{FF2B5EF4-FFF2-40B4-BE49-F238E27FC236}">
                <a16:creationId xmlns:a16="http://schemas.microsoft.com/office/drawing/2014/main" id="{5AEA2739-2FED-49A3-9345-93360535E27D}"/>
              </a:ext>
            </a:extLst>
          </p:cNvPr>
          <p:cNvSpPr>
            <a:spLocks noChangeArrowheads="1"/>
          </p:cNvSpPr>
          <p:nvPr/>
        </p:nvSpPr>
        <p:spPr bwMode="auto">
          <a:xfrm>
            <a:off x="4905375" y="1101725"/>
            <a:ext cx="3935413" cy="336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2800" dirty="0">
                <a:solidFill>
                  <a:schemeClr val="accent1">
                    <a:lumMod val="75000"/>
                  </a:schemeClr>
                </a:solidFill>
                <a:latin typeface="Gill Sans MT" panose="020B0502020104020203" pitchFamily="34" charset="0"/>
              </a:rPr>
              <a:t>throughput</a:t>
            </a:r>
          </a:p>
          <a:p>
            <a:pPr>
              <a:buClr>
                <a:srgbClr val="000099"/>
              </a:buClr>
              <a:buSzPct val="100000"/>
              <a:buFont typeface="Wingdings" panose="05000000000000000000" pitchFamily="2" charset="2"/>
              <a:buChar char="§"/>
            </a:pPr>
            <a:r>
              <a:rPr lang="en-US" altLang="en-US" sz="2400" dirty="0">
                <a:latin typeface="Gill Sans MT" panose="020B0502020104020203" pitchFamily="34" charset="0"/>
              </a:rPr>
              <a:t>some apps (e.g., multimedia) require minimum amount of throughput to be </a:t>
            </a:r>
            <a:r>
              <a:rPr lang="ja-JP" altLang="en-US" sz="2400" dirty="0">
                <a:latin typeface="Gill Sans MT" panose="020B0502020104020203" pitchFamily="34" charset="0"/>
              </a:rPr>
              <a:t>“</a:t>
            </a:r>
            <a:r>
              <a:rPr lang="en-US" altLang="ja-JP" sz="2400" dirty="0">
                <a:latin typeface="Gill Sans MT" panose="020B0502020104020203" pitchFamily="34" charset="0"/>
              </a:rPr>
              <a:t>effective</a:t>
            </a:r>
            <a:r>
              <a:rPr lang="ja-JP" altLang="en-US" sz="2400" dirty="0">
                <a:latin typeface="Gill Sans MT" panose="020B0502020104020203" pitchFamily="34" charset="0"/>
              </a:rPr>
              <a:t>”</a:t>
            </a:r>
            <a:endParaRPr lang="en-US" altLang="ja-JP" sz="2400" dirty="0">
              <a:latin typeface="Gill Sans MT" panose="020B0502020104020203" pitchFamily="34" charset="0"/>
            </a:endParaRPr>
          </a:p>
          <a:p>
            <a:pPr>
              <a:buClr>
                <a:srgbClr val="000099"/>
              </a:buClr>
              <a:buSzPct val="100000"/>
              <a:buFont typeface="Wingdings" panose="05000000000000000000" pitchFamily="2" charset="2"/>
              <a:buChar char="§"/>
            </a:pPr>
            <a:r>
              <a:rPr lang="en-US" altLang="en-US" sz="2400" dirty="0">
                <a:latin typeface="Gill Sans MT" panose="020B0502020104020203" pitchFamily="34" charset="0"/>
              </a:rPr>
              <a:t>other apps (</a:t>
            </a:r>
            <a:r>
              <a:rPr lang="ja-JP" altLang="en-US" sz="2400" dirty="0">
                <a:latin typeface="Gill Sans MT" panose="020B0502020104020203" pitchFamily="34" charset="0"/>
              </a:rPr>
              <a:t>“</a:t>
            </a:r>
            <a:r>
              <a:rPr lang="en-US" altLang="ja-JP" sz="2400" dirty="0">
                <a:latin typeface="Gill Sans MT" panose="020B0502020104020203" pitchFamily="34" charset="0"/>
              </a:rPr>
              <a:t>elastic apps</a:t>
            </a:r>
            <a:r>
              <a:rPr lang="ja-JP" altLang="en-US" sz="2400" dirty="0">
                <a:latin typeface="Gill Sans MT" panose="020B0502020104020203" pitchFamily="34" charset="0"/>
              </a:rPr>
              <a:t>”</a:t>
            </a:r>
            <a:r>
              <a:rPr lang="en-US" altLang="ja-JP" sz="2400" dirty="0">
                <a:latin typeface="Gill Sans MT" panose="020B0502020104020203" pitchFamily="34" charset="0"/>
              </a:rPr>
              <a:t>) make use of whatever throughput they get </a:t>
            </a:r>
            <a:endParaRPr lang="en-US" altLang="en-US" sz="2400" dirty="0">
              <a:latin typeface="Gill Sans MT" panose="020B0502020104020203" pitchFamily="34" charset="0"/>
            </a:endParaRPr>
          </a:p>
        </p:txBody>
      </p:sp>
      <p:pic>
        <p:nvPicPr>
          <p:cNvPr id="56327" name="Picture 13" descr="underline_base">
            <a:extLst>
              <a:ext uri="{FF2B5EF4-FFF2-40B4-BE49-F238E27FC236}">
                <a16:creationId xmlns:a16="http://schemas.microsoft.com/office/drawing/2014/main" id="{90100B3F-21DC-406E-9FB8-81A7C99AD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763588"/>
            <a:ext cx="82280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0" name="Rectangle 5">
            <a:extLst>
              <a:ext uri="{FF2B5EF4-FFF2-40B4-BE49-F238E27FC236}">
                <a16:creationId xmlns:a16="http://schemas.microsoft.com/office/drawing/2014/main" id="{C6C77D0E-40E5-4A61-85E8-E961E6D35F40}"/>
              </a:ext>
            </a:extLst>
          </p:cNvPr>
          <p:cNvSpPr>
            <a:spLocks noChangeArrowheads="1"/>
          </p:cNvSpPr>
          <p:nvPr/>
        </p:nvSpPr>
        <p:spPr bwMode="auto">
          <a:xfrm>
            <a:off x="4959350" y="4554538"/>
            <a:ext cx="3935413" cy="1271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2800" dirty="0">
                <a:solidFill>
                  <a:schemeClr val="accent1">
                    <a:lumMod val="75000"/>
                  </a:schemeClr>
                </a:solidFill>
                <a:latin typeface="Gill Sans MT" panose="020B0502020104020203" pitchFamily="34" charset="0"/>
              </a:rPr>
              <a:t>security</a:t>
            </a:r>
          </a:p>
          <a:p>
            <a:pPr>
              <a:buClr>
                <a:srgbClr val="000099"/>
              </a:buClr>
              <a:buSzPct val="100000"/>
              <a:buFont typeface="Wingdings" panose="05000000000000000000" pitchFamily="2" charset="2"/>
              <a:buChar char="§"/>
            </a:pPr>
            <a:r>
              <a:rPr lang="en-US" altLang="en-US" sz="2400" dirty="0">
                <a:latin typeface="Gill Sans MT" panose="020B0502020104020203" pitchFamily="34" charset="0"/>
              </a:rPr>
              <a:t>encryption, data integrity, …</a:t>
            </a:r>
          </a:p>
        </p:txBody>
      </p:sp>
      <p:sp>
        <p:nvSpPr>
          <p:cNvPr id="2" name="Slide Number Placeholder 1">
            <a:extLst>
              <a:ext uri="{FF2B5EF4-FFF2-40B4-BE49-F238E27FC236}">
                <a16:creationId xmlns:a16="http://schemas.microsoft.com/office/drawing/2014/main" id="{48F8CAA3-8DA3-4454-A907-6025A9679152}"/>
              </a:ext>
            </a:extLst>
          </p:cNvPr>
          <p:cNvSpPr>
            <a:spLocks noGrp="1"/>
          </p:cNvSpPr>
          <p:nvPr>
            <p:ph type="sldNum" sz="quarter" idx="12"/>
          </p:nvPr>
        </p:nvSpPr>
        <p:spPr/>
        <p:txBody>
          <a:bodyPr/>
          <a:lstStyle/>
          <a:p>
            <a:fld id="{78DEB857-1BE7-4FEB-9EC5-B9393DF7AB64}" type="slidenum">
              <a:rPr lang="en-IE" smtClean="0"/>
              <a:t>38</a:t>
            </a:fld>
            <a:endParaRPr lang="en-IE"/>
          </a:p>
        </p:txBody>
      </p:sp>
    </p:spTree>
    <p:extLst>
      <p:ext uri="{BB962C8B-B14F-4D97-AF65-F5344CB8AC3E}">
        <p14:creationId xmlns:p14="http://schemas.microsoft.com/office/powerpoint/2010/main" val="3805937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062">
                                            <p:txEl>
                                              <p:pRg st="0" end="0"/>
                                            </p:txEl>
                                          </p:spTgt>
                                        </p:tgtEl>
                                        <p:attrNameLst>
                                          <p:attrName>style.visibility</p:attrName>
                                        </p:attrNameLst>
                                      </p:cBhvr>
                                      <p:to>
                                        <p:strVal val="visible"/>
                                      </p:to>
                                    </p:set>
                                    <p:animEffect transition="in" filter="dissolve">
                                      <p:cBhvr>
                                        <p:cTn id="7" dur="500"/>
                                        <p:tgtEl>
                                          <p:spTgt spid="4506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5062">
                                            <p:txEl>
                                              <p:pRg st="1" end="1"/>
                                            </p:txEl>
                                          </p:spTgt>
                                        </p:tgtEl>
                                        <p:attrNameLst>
                                          <p:attrName>style.visibility</p:attrName>
                                        </p:attrNameLst>
                                      </p:cBhvr>
                                      <p:to>
                                        <p:strVal val="visible"/>
                                      </p:to>
                                    </p:set>
                                    <p:animEffect transition="in" filter="dissolve">
                                      <p:cBhvr>
                                        <p:cTn id="10" dur="500"/>
                                        <p:tgtEl>
                                          <p:spTgt spid="4506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5063"/>
                                        </p:tgtEl>
                                        <p:attrNameLst>
                                          <p:attrName>style.visibility</p:attrName>
                                        </p:attrNameLst>
                                      </p:cBhvr>
                                      <p:to>
                                        <p:strVal val="visible"/>
                                      </p:to>
                                    </p:set>
                                    <p:animEffect transition="in" filter="dissolve">
                                      <p:cBhvr>
                                        <p:cTn id="15" dur="500"/>
                                        <p:tgtEl>
                                          <p:spTgt spid="450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45070">
                                            <p:txEl>
                                              <p:pRg st="0" end="0"/>
                                            </p:txEl>
                                          </p:spTgt>
                                        </p:tgtEl>
                                        <p:attrNameLst>
                                          <p:attrName>style.visibility</p:attrName>
                                        </p:attrNameLst>
                                      </p:cBhvr>
                                      <p:to>
                                        <p:strVal val="visible"/>
                                      </p:to>
                                    </p:set>
                                    <p:animEffect transition="in" filter="dissolve">
                                      <p:cBhvr>
                                        <p:cTn id="20" dur="500"/>
                                        <p:tgtEl>
                                          <p:spTgt spid="45070">
                                            <p:txEl>
                                              <p:pRg st="0" end="0"/>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45070">
                                            <p:txEl>
                                              <p:pRg st="1" end="1"/>
                                            </p:txEl>
                                          </p:spTgt>
                                        </p:tgtEl>
                                        <p:attrNameLst>
                                          <p:attrName>style.visibility</p:attrName>
                                        </p:attrNameLst>
                                      </p:cBhvr>
                                      <p:to>
                                        <p:strVal val="visible"/>
                                      </p:to>
                                    </p:set>
                                    <p:animEffect transition="in" filter="dissolve">
                                      <p:cBhvr>
                                        <p:cTn id="23" dur="500"/>
                                        <p:tgtEl>
                                          <p:spTgt spid="4507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7" name="Picture 18" descr="underline_base">
            <a:extLst>
              <a:ext uri="{FF2B5EF4-FFF2-40B4-BE49-F238E27FC236}">
                <a16:creationId xmlns:a16="http://schemas.microsoft.com/office/drawing/2014/main" id="{9CDE37CA-88F0-48C6-BFAF-DCD9ED54D01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876300"/>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Rectangle 2">
            <a:extLst>
              <a:ext uri="{FF2B5EF4-FFF2-40B4-BE49-F238E27FC236}">
                <a16:creationId xmlns:a16="http://schemas.microsoft.com/office/drawing/2014/main" id="{F0918D76-B6F5-46DC-9492-BA8ACFA99731}"/>
              </a:ext>
            </a:extLst>
          </p:cNvPr>
          <p:cNvSpPr>
            <a:spLocks noGrp="1" noChangeArrowheads="1"/>
          </p:cNvSpPr>
          <p:nvPr>
            <p:ph type="title"/>
          </p:nvPr>
        </p:nvSpPr>
        <p:spPr>
          <a:xfrm>
            <a:off x="215900" y="261938"/>
            <a:ext cx="8747125" cy="838200"/>
          </a:xfrm>
        </p:spPr>
        <p:txBody>
          <a:bodyPr/>
          <a:lstStyle/>
          <a:p>
            <a:r>
              <a:rPr lang="en-US" altLang="en-US" sz="3200" b="1" dirty="0">
                <a:latin typeface="+mn-lt"/>
                <a:ea typeface="ＭＳ Ｐゴシック" panose="020B0600070205080204" pitchFamily="34" charset="-128"/>
              </a:rPr>
              <a:t>Internet apps:  application, transport protocols</a:t>
            </a:r>
            <a:endParaRPr lang="en-US" altLang="en-US" b="1" dirty="0">
              <a:latin typeface="+mn-lt"/>
              <a:ea typeface="ＭＳ Ｐゴシック" panose="020B0600070205080204" pitchFamily="34" charset="-128"/>
            </a:endParaRPr>
          </a:p>
        </p:txBody>
      </p:sp>
      <p:sp>
        <p:nvSpPr>
          <p:cNvPr id="62469" name="Text Box 3">
            <a:extLst>
              <a:ext uri="{FF2B5EF4-FFF2-40B4-BE49-F238E27FC236}">
                <a16:creationId xmlns:a16="http://schemas.microsoft.com/office/drawing/2014/main" id="{45424A7D-8909-4CF4-8AC4-68EF7225A6CC}"/>
              </a:ext>
            </a:extLst>
          </p:cNvPr>
          <p:cNvSpPr txBox="1">
            <a:spLocks noChangeArrowheads="1"/>
          </p:cNvSpPr>
          <p:nvPr/>
        </p:nvSpPr>
        <p:spPr bwMode="auto">
          <a:xfrm>
            <a:off x="215900" y="1773238"/>
            <a:ext cx="28067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r">
              <a:spcBef>
                <a:spcPct val="0"/>
              </a:spcBef>
              <a:buClrTx/>
              <a:buSzTx/>
              <a:buFontTx/>
              <a:buNone/>
            </a:pPr>
            <a:r>
              <a:rPr lang="en-US" altLang="en-US" b="1"/>
              <a:t>application</a:t>
            </a:r>
            <a:endParaRPr lang="en-US" altLang="en-US"/>
          </a:p>
          <a:p>
            <a:pPr algn="r">
              <a:spcBef>
                <a:spcPct val="0"/>
              </a:spcBef>
              <a:buClrTx/>
              <a:buSzTx/>
              <a:buFontTx/>
              <a:buNone/>
            </a:pPr>
            <a:endParaRPr lang="en-US" altLang="en-US"/>
          </a:p>
          <a:p>
            <a:pPr algn="r">
              <a:spcBef>
                <a:spcPct val="0"/>
              </a:spcBef>
              <a:buClrTx/>
              <a:buSzTx/>
              <a:buFontTx/>
              <a:buNone/>
            </a:pPr>
            <a:r>
              <a:rPr lang="en-US" altLang="en-US"/>
              <a:t>e-mail</a:t>
            </a:r>
          </a:p>
          <a:p>
            <a:pPr algn="r">
              <a:spcBef>
                <a:spcPct val="0"/>
              </a:spcBef>
              <a:buClrTx/>
              <a:buSzTx/>
              <a:buFontTx/>
              <a:buNone/>
            </a:pPr>
            <a:r>
              <a:rPr lang="en-US" altLang="en-US"/>
              <a:t>remote terminal access</a:t>
            </a:r>
          </a:p>
          <a:p>
            <a:pPr algn="r">
              <a:spcBef>
                <a:spcPct val="0"/>
              </a:spcBef>
              <a:buClrTx/>
              <a:buSzTx/>
              <a:buFontTx/>
              <a:buNone/>
            </a:pPr>
            <a:r>
              <a:rPr lang="en-US" altLang="en-US"/>
              <a:t>Web </a:t>
            </a:r>
          </a:p>
          <a:p>
            <a:pPr algn="r">
              <a:spcBef>
                <a:spcPct val="0"/>
              </a:spcBef>
              <a:buClrTx/>
              <a:buSzTx/>
              <a:buFontTx/>
              <a:buNone/>
            </a:pPr>
            <a:r>
              <a:rPr lang="en-US" altLang="en-US"/>
              <a:t>file transfer</a:t>
            </a:r>
          </a:p>
          <a:p>
            <a:pPr algn="r">
              <a:spcBef>
                <a:spcPct val="0"/>
              </a:spcBef>
              <a:buClrTx/>
              <a:buSzTx/>
              <a:buFontTx/>
              <a:buNone/>
            </a:pPr>
            <a:r>
              <a:rPr lang="en-US" altLang="en-US"/>
              <a:t>streaming multimedia</a:t>
            </a:r>
          </a:p>
          <a:p>
            <a:pPr algn="r">
              <a:spcBef>
                <a:spcPct val="0"/>
              </a:spcBef>
              <a:buClrTx/>
              <a:buSzTx/>
              <a:buFontTx/>
              <a:buNone/>
            </a:pPr>
            <a:endParaRPr lang="en-US" altLang="en-US"/>
          </a:p>
          <a:p>
            <a:pPr algn="r">
              <a:spcBef>
                <a:spcPct val="0"/>
              </a:spcBef>
              <a:buClrTx/>
              <a:buSzTx/>
              <a:buFontTx/>
              <a:buNone/>
            </a:pPr>
            <a:r>
              <a:rPr lang="en-US" altLang="en-US"/>
              <a:t>Internet telephony</a:t>
            </a:r>
          </a:p>
          <a:p>
            <a:pPr algn="r">
              <a:spcBef>
                <a:spcPct val="0"/>
              </a:spcBef>
              <a:buClrTx/>
              <a:buSzTx/>
              <a:buFontTx/>
              <a:buNone/>
            </a:pPr>
            <a:endParaRPr lang="en-US" altLang="en-US" sz="2400">
              <a:latin typeface="Times New Roman" panose="02020603050405020304" pitchFamily="18" charset="0"/>
            </a:endParaRPr>
          </a:p>
        </p:txBody>
      </p:sp>
      <p:sp>
        <p:nvSpPr>
          <p:cNvPr id="62470" name="Text Box 4">
            <a:extLst>
              <a:ext uri="{FF2B5EF4-FFF2-40B4-BE49-F238E27FC236}">
                <a16:creationId xmlns:a16="http://schemas.microsoft.com/office/drawing/2014/main" id="{9E7E0AED-5769-4FA0-A583-DEB8DFD4C495}"/>
              </a:ext>
            </a:extLst>
          </p:cNvPr>
          <p:cNvSpPr txBox="1">
            <a:spLocks noChangeArrowheads="1"/>
          </p:cNvSpPr>
          <p:nvPr/>
        </p:nvSpPr>
        <p:spPr bwMode="auto">
          <a:xfrm>
            <a:off x="3201988" y="1458913"/>
            <a:ext cx="2820987"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b="1"/>
              <a:t>application</a:t>
            </a:r>
          </a:p>
          <a:p>
            <a:pPr>
              <a:spcBef>
                <a:spcPct val="0"/>
              </a:spcBef>
              <a:buClrTx/>
              <a:buSzTx/>
              <a:buFontTx/>
              <a:buNone/>
            </a:pPr>
            <a:r>
              <a:rPr lang="en-US" altLang="en-US" b="1"/>
              <a:t>layer protocol</a:t>
            </a:r>
            <a:endParaRPr lang="en-US" altLang="en-US"/>
          </a:p>
          <a:p>
            <a:pPr>
              <a:spcBef>
                <a:spcPct val="0"/>
              </a:spcBef>
              <a:buClrTx/>
              <a:buSzTx/>
              <a:buFontTx/>
              <a:buNone/>
            </a:pPr>
            <a:endParaRPr lang="en-US" altLang="en-US"/>
          </a:p>
          <a:p>
            <a:pPr>
              <a:spcBef>
                <a:spcPct val="0"/>
              </a:spcBef>
              <a:buClrTx/>
              <a:buSzTx/>
              <a:buFontTx/>
              <a:buNone/>
            </a:pPr>
            <a:r>
              <a:rPr lang="en-US" altLang="en-US"/>
              <a:t>SMTP [RFC 2821]</a:t>
            </a:r>
          </a:p>
          <a:p>
            <a:pPr>
              <a:spcBef>
                <a:spcPct val="0"/>
              </a:spcBef>
              <a:buClrTx/>
              <a:buSzTx/>
              <a:buFontTx/>
              <a:buNone/>
            </a:pPr>
            <a:r>
              <a:rPr lang="en-US" altLang="en-US"/>
              <a:t>Telnet [RFC 854]</a:t>
            </a:r>
          </a:p>
          <a:p>
            <a:pPr>
              <a:spcBef>
                <a:spcPct val="0"/>
              </a:spcBef>
              <a:buClrTx/>
              <a:buSzTx/>
              <a:buFontTx/>
              <a:buNone/>
            </a:pPr>
            <a:r>
              <a:rPr lang="en-US" altLang="en-US"/>
              <a:t>HTTP [RFC 2616]</a:t>
            </a:r>
          </a:p>
          <a:p>
            <a:pPr>
              <a:spcBef>
                <a:spcPct val="0"/>
              </a:spcBef>
              <a:buClrTx/>
              <a:buSzTx/>
              <a:buFontTx/>
              <a:buNone/>
            </a:pPr>
            <a:r>
              <a:rPr lang="en-US" altLang="en-US"/>
              <a:t>FTP [RFC 959]</a:t>
            </a:r>
          </a:p>
          <a:p>
            <a:pPr>
              <a:spcBef>
                <a:spcPct val="0"/>
              </a:spcBef>
              <a:buClrTx/>
              <a:buSzTx/>
              <a:buFontTx/>
              <a:buNone/>
            </a:pPr>
            <a:r>
              <a:rPr lang="en-US" altLang="en-US"/>
              <a:t>HTTP (e.g., YouTube), </a:t>
            </a:r>
            <a:br>
              <a:rPr lang="en-US" altLang="en-US"/>
            </a:br>
            <a:r>
              <a:rPr lang="en-US" altLang="en-US"/>
              <a:t>RTP [RFC 1889]</a:t>
            </a:r>
          </a:p>
          <a:p>
            <a:pPr>
              <a:spcBef>
                <a:spcPct val="0"/>
              </a:spcBef>
              <a:buClrTx/>
              <a:buSzTx/>
              <a:buFontTx/>
              <a:buNone/>
            </a:pPr>
            <a:r>
              <a:rPr lang="en-US" altLang="en-US"/>
              <a:t>SIP, RTP, proprietary</a:t>
            </a:r>
          </a:p>
          <a:p>
            <a:pPr>
              <a:spcBef>
                <a:spcPct val="0"/>
              </a:spcBef>
              <a:buClrTx/>
              <a:buSzTx/>
              <a:buFontTx/>
              <a:buNone/>
            </a:pPr>
            <a:r>
              <a:rPr lang="en-US" altLang="en-US"/>
              <a:t>(e.g., Skype)</a:t>
            </a:r>
            <a:endParaRPr lang="en-US" altLang="en-US" sz="2400">
              <a:latin typeface="Times New Roman" panose="02020603050405020304" pitchFamily="18" charset="0"/>
            </a:endParaRPr>
          </a:p>
        </p:txBody>
      </p:sp>
      <p:sp>
        <p:nvSpPr>
          <p:cNvPr id="62471" name="Text Box 5">
            <a:extLst>
              <a:ext uri="{FF2B5EF4-FFF2-40B4-BE49-F238E27FC236}">
                <a16:creationId xmlns:a16="http://schemas.microsoft.com/office/drawing/2014/main" id="{44F33CEE-F07A-4E9B-9DA3-0F26B8E55EA2}"/>
              </a:ext>
            </a:extLst>
          </p:cNvPr>
          <p:cNvSpPr txBox="1">
            <a:spLocks noChangeArrowheads="1"/>
          </p:cNvSpPr>
          <p:nvPr/>
        </p:nvSpPr>
        <p:spPr bwMode="auto">
          <a:xfrm>
            <a:off x="6030913" y="1477963"/>
            <a:ext cx="2624137"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b="1"/>
              <a:t>underlying</a:t>
            </a:r>
          </a:p>
          <a:p>
            <a:pPr>
              <a:spcBef>
                <a:spcPct val="0"/>
              </a:spcBef>
              <a:buClrTx/>
              <a:buSzTx/>
              <a:buFontTx/>
              <a:buNone/>
            </a:pPr>
            <a:r>
              <a:rPr lang="en-US" altLang="en-US" b="1"/>
              <a:t>transport protocol</a:t>
            </a:r>
            <a:endParaRPr lang="en-US" altLang="en-US"/>
          </a:p>
          <a:p>
            <a:pPr>
              <a:spcBef>
                <a:spcPct val="0"/>
              </a:spcBef>
              <a:buClrTx/>
              <a:buSzTx/>
              <a:buFontTx/>
              <a:buNone/>
            </a:pPr>
            <a:endParaRPr lang="en-US" altLang="en-US"/>
          </a:p>
          <a:p>
            <a:pPr>
              <a:spcBef>
                <a:spcPct val="0"/>
              </a:spcBef>
              <a:buClrTx/>
              <a:buSzTx/>
              <a:buFontTx/>
              <a:buNone/>
            </a:pPr>
            <a:r>
              <a:rPr lang="en-US" altLang="en-US"/>
              <a:t>TCP</a:t>
            </a:r>
          </a:p>
          <a:p>
            <a:pPr>
              <a:spcBef>
                <a:spcPct val="0"/>
              </a:spcBef>
              <a:buClrTx/>
              <a:buSzTx/>
              <a:buFontTx/>
              <a:buNone/>
            </a:pPr>
            <a:r>
              <a:rPr lang="en-US" altLang="en-US"/>
              <a:t>TCP</a:t>
            </a:r>
          </a:p>
          <a:p>
            <a:pPr>
              <a:spcBef>
                <a:spcPct val="0"/>
              </a:spcBef>
              <a:buClrTx/>
              <a:buSzTx/>
              <a:buFontTx/>
              <a:buNone/>
            </a:pPr>
            <a:r>
              <a:rPr lang="en-US" altLang="en-US"/>
              <a:t>TCP</a:t>
            </a:r>
          </a:p>
          <a:p>
            <a:pPr>
              <a:spcBef>
                <a:spcPct val="0"/>
              </a:spcBef>
              <a:buClrTx/>
              <a:buSzTx/>
              <a:buFontTx/>
              <a:buNone/>
            </a:pPr>
            <a:r>
              <a:rPr lang="en-US" altLang="en-US"/>
              <a:t>TCP</a:t>
            </a:r>
          </a:p>
          <a:p>
            <a:pPr>
              <a:spcBef>
                <a:spcPct val="0"/>
              </a:spcBef>
              <a:buClrTx/>
              <a:buSzTx/>
              <a:buFontTx/>
              <a:buNone/>
            </a:pPr>
            <a:r>
              <a:rPr lang="en-US" altLang="en-US"/>
              <a:t>TCP or UDP</a:t>
            </a:r>
          </a:p>
          <a:p>
            <a:pPr>
              <a:spcBef>
                <a:spcPct val="0"/>
              </a:spcBef>
              <a:buClrTx/>
              <a:buSzTx/>
              <a:buFontTx/>
              <a:buNone/>
            </a:pPr>
            <a:endParaRPr lang="en-US" altLang="en-US"/>
          </a:p>
          <a:p>
            <a:pPr>
              <a:spcBef>
                <a:spcPct val="0"/>
              </a:spcBef>
              <a:buClrTx/>
              <a:buSzTx/>
              <a:buFontTx/>
              <a:buNone/>
            </a:pPr>
            <a:endParaRPr lang="en-US" altLang="en-US"/>
          </a:p>
          <a:p>
            <a:pPr>
              <a:spcBef>
                <a:spcPct val="0"/>
              </a:spcBef>
              <a:buClrTx/>
              <a:buSzTx/>
              <a:buFontTx/>
              <a:buNone/>
            </a:pPr>
            <a:r>
              <a:rPr lang="en-US" altLang="en-US"/>
              <a:t>TCP or UDP</a:t>
            </a:r>
          </a:p>
        </p:txBody>
      </p:sp>
      <p:sp>
        <p:nvSpPr>
          <p:cNvPr id="62472" name="Line 7">
            <a:extLst>
              <a:ext uri="{FF2B5EF4-FFF2-40B4-BE49-F238E27FC236}">
                <a16:creationId xmlns:a16="http://schemas.microsoft.com/office/drawing/2014/main" id="{E6E7C515-6AA8-4F3B-9AC7-A9AA6E0BB7AB}"/>
              </a:ext>
            </a:extLst>
          </p:cNvPr>
          <p:cNvSpPr>
            <a:spLocks noChangeShapeType="1"/>
          </p:cNvSpPr>
          <p:nvPr/>
        </p:nvSpPr>
        <p:spPr bwMode="auto">
          <a:xfrm>
            <a:off x="1071563" y="2152650"/>
            <a:ext cx="7334250" cy="9525"/>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62473" name="Line 8">
            <a:extLst>
              <a:ext uri="{FF2B5EF4-FFF2-40B4-BE49-F238E27FC236}">
                <a16:creationId xmlns:a16="http://schemas.microsoft.com/office/drawing/2014/main" id="{7F381246-4E75-4C42-B3AF-3A28DFE83EB6}"/>
              </a:ext>
            </a:extLst>
          </p:cNvPr>
          <p:cNvSpPr>
            <a:spLocks noChangeShapeType="1"/>
          </p:cNvSpPr>
          <p:nvPr/>
        </p:nvSpPr>
        <p:spPr bwMode="auto">
          <a:xfrm flipV="1">
            <a:off x="1023938" y="2743200"/>
            <a:ext cx="732472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62474" name="Line 9">
            <a:extLst>
              <a:ext uri="{FF2B5EF4-FFF2-40B4-BE49-F238E27FC236}">
                <a16:creationId xmlns:a16="http://schemas.microsoft.com/office/drawing/2014/main" id="{746C24AA-F39F-45E6-AF1A-1CA4BBB4307D}"/>
              </a:ext>
            </a:extLst>
          </p:cNvPr>
          <p:cNvSpPr>
            <a:spLocks noChangeShapeType="1"/>
          </p:cNvSpPr>
          <p:nvPr/>
        </p:nvSpPr>
        <p:spPr bwMode="auto">
          <a:xfrm flipV="1">
            <a:off x="1044575" y="3038475"/>
            <a:ext cx="729615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62475" name="Line 10">
            <a:extLst>
              <a:ext uri="{FF2B5EF4-FFF2-40B4-BE49-F238E27FC236}">
                <a16:creationId xmlns:a16="http://schemas.microsoft.com/office/drawing/2014/main" id="{AC067165-5E0E-4BBF-9328-4C031A03F457}"/>
              </a:ext>
            </a:extLst>
          </p:cNvPr>
          <p:cNvSpPr>
            <a:spLocks noChangeShapeType="1"/>
          </p:cNvSpPr>
          <p:nvPr/>
        </p:nvSpPr>
        <p:spPr bwMode="auto">
          <a:xfrm flipV="1">
            <a:off x="1042988" y="3333750"/>
            <a:ext cx="72771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62476" name="Line 11">
            <a:extLst>
              <a:ext uri="{FF2B5EF4-FFF2-40B4-BE49-F238E27FC236}">
                <a16:creationId xmlns:a16="http://schemas.microsoft.com/office/drawing/2014/main" id="{80F25916-79E9-47EC-B5B1-61B4C7BE076A}"/>
              </a:ext>
            </a:extLst>
          </p:cNvPr>
          <p:cNvSpPr>
            <a:spLocks noChangeShapeType="1"/>
          </p:cNvSpPr>
          <p:nvPr/>
        </p:nvSpPr>
        <p:spPr bwMode="auto">
          <a:xfrm flipV="1">
            <a:off x="1073150" y="3657600"/>
            <a:ext cx="7258050" cy="95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62477" name="Line 12">
            <a:extLst>
              <a:ext uri="{FF2B5EF4-FFF2-40B4-BE49-F238E27FC236}">
                <a16:creationId xmlns:a16="http://schemas.microsoft.com/office/drawing/2014/main" id="{016989F6-7C95-41DC-B0CD-72BBAD44F309}"/>
              </a:ext>
            </a:extLst>
          </p:cNvPr>
          <p:cNvSpPr>
            <a:spLocks noChangeShapeType="1"/>
          </p:cNvSpPr>
          <p:nvPr/>
        </p:nvSpPr>
        <p:spPr bwMode="auto">
          <a:xfrm flipV="1">
            <a:off x="1014413" y="4257675"/>
            <a:ext cx="73152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62478" name="Line 14">
            <a:extLst>
              <a:ext uri="{FF2B5EF4-FFF2-40B4-BE49-F238E27FC236}">
                <a16:creationId xmlns:a16="http://schemas.microsoft.com/office/drawing/2014/main" id="{C26C26C1-1F12-42A1-8949-96BC8B0A9D5B}"/>
              </a:ext>
            </a:extLst>
          </p:cNvPr>
          <p:cNvSpPr>
            <a:spLocks noChangeShapeType="1"/>
          </p:cNvSpPr>
          <p:nvPr/>
        </p:nvSpPr>
        <p:spPr bwMode="auto">
          <a:xfrm flipV="1">
            <a:off x="839788" y="4881563"/>
            <a:ext cx="73437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 name="Slide Number Placeholder 1">
            <a:extLst>
              <a:ext uri="{FF2B5EF4-FFF2-40B4-BE49-F238E27FC236}">
                <a16:creationId xmlns:a16="http://schemas.microsoft.com/office/drawing/2014/main" id="{CD422D7A-790F-4813-88DD-8D03542CF40B}"/>
              </a:ext>
            </a:extLst>
          </p:cNvPr>
          <p:cNvSpPr>
            <a:spLocks noGrp="1"/>
          </p:cNvSpPr>
          <p:nvPr>
            <p:ph type="sldNum" sz="quarter" idx="12"/>
          </p:nvPr>
        </p:nvSpPr>
        <p:spPr/>
        <p:txBody>
          <a:bodyPr/>
          <a:lstStyle/>
          <a:p>
            <a:fld id="{78DEB857-1BE7-4FEB-9EC5-B9393DF7AB64}" type="slidenum">
              <a:rPr lang="en-IE" smtClean="0"/>
              <a:t>39</a:t>
            </a:fld>
            <a:endParaRPr lang="en-IE"/>
          </a:p>
        </p:txBody>
      </p:sp>
    </p:spTree>
    <p:extLst>
      <p:ext uri="{BB962C8B-B14F-4D97-AF65-F5344CB8AC3E}">
        <p14:creationId xmlns:p14="http://schemas.microsoft.com/office/powerpoint/2010/main" val="54806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A446B4-ED95-41E6-BBAC-9EF286406F46}"/>
              </a:ext>
            </a:extLst>
          </p:cNvPr>
          <p:cNvSpPr>
            <a:spLocks noGrp="1"/>
          </p:cNvSpPr>
          <p:nvPr>
            <p:ph type="title"/>
          </p:nvPr>
        </p:nvSpPr>
        <p:spPr>
          <a:xfrm>
            <a:off x="628650" y="365127"/>
            <a:ext cx="7886700" cy="845836"/>
          </a:xfrm>
        </p:spPr>
        <p:txBody>
          <a:bodyPr/>
          <a:lstStyle/>
          <a:p>
            <a:r>
              <a:rPr lang="en-US" altLang="en-US" dirty="0"/>
              <a:t>Ethernet</a:t>
            </a:r>
            <a:endParaRPr lang="en-IE" dirty="0"/>
          </a:p>
        </p:txBody>
      </p:sp>
      <p:sp>
        <p:nvSpPr>
          <p:cNvPr id="3" name="Content Placeholder 2">
            <a:extLst>
              <a:ext uri="{FF2B5EF4-FFF2-40B4-BE49-F238E27FC236}">
                <a16:creationId xmlns:a16="http://schemas.microsoft.com/office/drawing/2014/main" id="{4498ED40-B39A-41D5-B8A8-1987842422BA}"/>
              </a:ext>
            </a:extLst>
          </p:cNvPr>
          <p:cNvSpPr>
            <a:spLocks noGrp="1"/>
          </p:cNvSpPr>
          <p:nvPr>
            <p:ph idx="1"/>
          </p:nvPr>
        </p:nvSpPr>
        <p:spPr>
          <a:xfrm>
            <a:off x="542153" y="1210963"/>
            <a:ext cx="7886700" cy="5422668"/>
          </a:xfrm>
        </p:spPr>
        <p:txBody>
          <a:bodyPr>
            <a:normAutofit fontScale="77500" lnSpcReduction="20000"/>
          </a:bodyPr>
          <a:lstStyle/>
          <a:p>
            <a:r>
              <a:rPr lang="en-US" altLang="en-US" dirty="0"/>
              <a:t>An </a:t>
            </a:r>
            <a:r>
              <a:rPr lang="en-US" altLang="en-US" b="1" dirty="0">
                <a:solidFill>
                  <a:schemeClr val="accent1">
                    <a:lumMod val="75000"/>
                  </a:schemeClr>
                </a:solidFill>
              </a:rPr>
              <a:t>Ethernet</a:t>
            </a:r>
            <a:r>
              <a:rPr lang="en-US" altLang="en-US" dirty="0">
                <a:solidFill>
                  <a:schemeClr val="accent1">
                    <a:lumMod val="75000"/>
                  </a:schemeClr>
                </a:solidFill>
              </a:rPr>
              <a:t> LAN </a:t>
            </a:r>
            <a:r>
              <a:rPr lang="en-US" altLang="en-US" dirty="0"/>
              <a:t>is often described in terms of three parameters: </a:t>
            </a:r>
          </a:p>
          <a:p>
            <a:r>
              <a:rPr lang="en-US" altLang="en-US" dirty="0"/>
              <a:t>transmission rate, </a:t>
            </a:r>
          </a:p>
          <a:p>
            <a:r>
              <a:rPr lang="en-US" altLang="en-US" dirty="0"/>
              <a:t>transmission type and </a:t>
            </a:r>
          </a:p>
          <a:p>
            <a:r>
              <a:rPr lang="en-US" altLang="en-US" dirty="0"/>
              <a:t>segment distance or cable type.</a:t>
            </a:r>
          </a:p>
          <a:p>
            <a:pPr marL="0" indent="0">
              <a:buNone/>
            </a:pPr>
            <a:endParaRPr lang="en-US" altLang="en-US" dirty="0"/>
          </a:p>
          <a:p>
            <a:pPr lvl="1"/>
            <a:r>
              <a:rPr lang="en-US" altLang="en-US" dirty="0"/>
              <a:t>"</a:t>
            </a:r>
            <a:r>
              <a:rPr lang="en-US" altLang="en-US" dirty="0">
                <a:solidFill>
                  <a:schemeClr val="accent1">
                    <a:lumMod val="75000"/>
                  </a:schemeClr>
                </a:solidFill>
              </a:rPr>
              <a:t>100baseT" means</a:t>
            </a:r>
            <a:r>
              <a:rPr lang="en-US" altLang="en-US" dirty="0"/>
              <a:t>: </a:t>
            </a:r>
          </a:p>
          <a:p>
            <a:pPr lvl="2"/>
            <a:r>
              <a:rPr lang="en-US" altLang="en-US" dirty="0">
                <a:solidFill>
                  <a:schemeClr val="accent1">
                    <a:lumMod val="75000"/>
                  </a:schemeClr>
                </a:solidFill>
              </a:rPr>
              <a:t>100 </a:t>
            </a:r>
            <a:r>
              <a:rPr lang="en-US" altLang="en-US" dirty="0"/>
              <a:t>- transmission rate or </a:t>
            </a:r>
            <a:r>
              <a:rPr lang="en-US" altLang="en-US" dirty="0">
                <a:solidFill>
                  <a:schemeClr val="accent1">
                    <a:lumMod val="75000"/>
                  </a:schemeClr>
                </a:solidFill>
              </a:rPr>
              <a:t>Throughput</a:t>
            </a:r>
            <a:r>
              <a:rPr lang="en-US" altLang="en-US" dirty="0"/>
              <a:t> of 100Mbps </a:t>
            </a:r>
          </a:p>
          <a:p>
            <a:pPr lvl="2"/>
            <a:r>
              <a:rPr lang="en-US" altLang="en-US" dirty="0"/>
              <a:t>base - transmission type is baseband rather than broadband network (i.e., the signal is placed directly on the cable, one signal at a time) </a:t>
            </a:r>
          </a:p>
          <a:p>
            <a:pPr lvl="2"/>
            <a:r>
              <a:rPr lang="en-US" altLang="en-US" dirty="0">
                <a:solidFill>
                  <a:schemeClr val="accent1">
                    <a:lumMod val="75000"/>
                  </a:schemeClr>
                </a:solidFill>
              </a:rPr>
              <a:t>T</a:t>
            </a:r>
            <a:r>
              <a:rPr lang="en-US" altLang="en-US" dirty="0"/>
              <a:t> – the cable type (e.g. Twisted pair)</a:t>
            </a:r>
          </a:p>
          <a:p>
            <a:pPr lvl="2"/>
            <a:r>
              <a:rPr lang="en-US" altLang="en-US" dirty="0">
                <a:solidFill>
                  <a:schemeClr val="accent1">
                    <a:lumMod val="75000"/>
                  </a:schemeClr>
                </a:solidFill>
              </a:rPr>
              <a:t>F</a:t>
            </a:r>
            <a:r>
              <a:rPr lang="en-US" altLang="en-US" dirty="0"/>
              <a:t>  - fiber optic cable</a:t>
            </a:r>
          </a:p>
          <a:p>
            <a:r>
              <a:rPr lang="en-US" altLang="en-US" dirty="0"/>
              <a:t>Few types of Ethernet: 10Base2, 10Base5, 10BaseT and 10BaseF, 100BaseT, 100BaseF, etc..</a:t>
            </a:r>
          </a:p>
        </p:txBody>
      </p:sp>
      <p:sp>
        <p:nvSpPr>
          <p:cNvPr id="2" name="Slide Number Placeholder 1">
            <a:extLst>
              <a:ext uri="{FF2B5EF4-FFF2-40B4-BE49-F238E27FC236}">
                <a16:creationId xmlns:a16="http://schemas.microsoft.com/office/drawing/2014/main" id="{C867C991-61D7-4479-B935-6A8C84842DDE}"/>
              </a:ext>
            </a:extLst>
          </p:cNvPr>
          <p:cNvSpPr>
            <a:spLocks noGrp="1"/>
          </p:cNvSpPr>
          <p:nvPr>
            <p:ph type="sldNum" sz="quarter" idx="12"/>
          </p:nvPr>
        </p:nvSpPr>
        <p:spPr/>
        <p:txBody>
          <a:bodyPr/>
          <a:lstStyle/>
          <a:p>
            <a:fld id="{78DEB857-1BE7-4FEB-9EC5-B9393DF7AB64}" type="slidenum">
              <a:rPr lang="en-IE" smtClean="0"/>
              <a:t>4</a:t>
            </a:fld>
            <a:endParaRPr lang="en-IE"/>
          </a:p>
        </p:txBody>
      </p:sp>
    </p:spTree>
    <p:extLst>
      <p:ext uri="{BB962C8B-B14F-4D97-AF65-F5344CB8AC3E}">
        <p14:creationId xmlns:p14="http://schemas.microsoft.com/office/powerpoint/2010/main" val="2013194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AC4806-98BE-4067-8457-865AB71BB774}"/>
              </a:ext>
            </a:extLst>
          </p:cNvPr>
          <p:cNvSpPr>
            <a:spLocks noGrp="1"/>
          </p:cNvSpPr>
          <p:nvPr>
            <p:ph type="sldNum" sz="quarter" idx="12"/>
          </p:nvPr>
        </p:nvSpPr>
        <p:spPr/>
        <p:txBody>
          <a:bodyPr/>
          <a:lstStyle/>
          <a:p>
            <a:fld id="{78DEB857-1BE7-4FEB-9EC5-B9393DF7AB64}" type="slidenum">
              <a:rPr lang="en-IE" smtClean="0"/>
              <a:t>40</a:t>
            </a:fld>
            <a:endParaRPr lang="en-IE"/>
          </a:p>
        </p:txBody>
      </p:sp>
      <p:sp>
        <p:nvSpPr>
          <p:cNvPr id="4" name="Rectangle 2">
            <a:extLst>
              <a:ext uri="{FF2B5EF4-FFF2-40B4-BE49-F238E27FC236}">
                <a16:creationId xmlns:a16="http://schemas.microsoft.com/office/drawing/2014/main" id="{B1710996-C7AF-4D08-B6D5-A1EB97572AEB}"/>
              </a:ext>
            </a:extLst>
          </p:cNvPr>
          <p:cNvSpPr txBox="1">
            <a:spLocks noChangeArrowheads="1"/>
          </p:cNvSpPr>
          <p:nvPr/>
        </p:nvSpPr>
        <p:spPr>
          <a:xfrm>
            <a:off x="454025" y="350837"/>
            <a:ext cx="8270875" cy="6778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dirty="0">
                <a:latin typeface="+mn-lt"/>
                <a:ea typeface="ＭＳ Ｐゴシック" panose="020B0600070205080204" pitchFamily="34" charset="-128"/>
              </a:rPr>
              <a:t>Summary - What we focused on:</a:t>
            </a:r>
            <a:endParaRPr lang="en-US" altLang="en-US" b="1" dirty="0">
              <a:latin typeface="+mn-lt"/>
              <a:ea typeface="ＭＳ Ｐゴシック" panose="020B0600070205080204" pitchFamily="34" charset="-128"/>
            </a:endParaRPr>
          </a:p>
        </p:txBody>
      </p:sp>
      <p:sp>
        <p:nvSpPr>
          <p:cNvPr id="6" name="Rectangle 2">
            <a:extLst>
              <a:ext uri="{FF2B5EF4-FFF2-40B4-BE49-F238E27FC236}">
                <a16:creationId xmlns:a16="http://schemas.microsoft.com/office/drawing/2014/main" id="{351ACE94-56FB-4741-9987-21F2348EBB7B}"/>
              </a:ext>
            </a:extLst>
          </p:cNvPr>
          <p:cNvSpPr txBox="1">
            <a:spLocks noChangeArrowheads="1"/>
          </p:cNvSpPr>
          <p:nvPr/>
        </p:nvSpPr>
        <p:spPr>
          <a:xfrm>
            <a:off x="419100" y="1404143"/>
            <a:ext cx="8305800" cy="45767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altLang="en-US" sz="3200" b="1" dirty="0">
                <a:latin typeface="+mn-lt"/>
                <a:ea typeface="ＭＳ Ｐゴシック" panose="020B0600070205080204" pitchFamily="34" charset="-128"/>
              </a:rPr>
              <a:t>LAN Architecture</a:t>
            </a:r>
          </a:p>
          <a:p>
            <a:pPr marL="571500" indent="-571500">
              <a:buFont typeface="Arial" panose="020B0604020202020204" pitchFamily="34" charset="0"/>
              <a:buChar char="•"/>
            </a:pPr>
            <a:r>
              <a:rPr lang="en-US" altLang="en-US" sz="3200" b="1" dirty="0">
                <a:latin typeface="+mn-lt"/>
                <a:ea typeface="ＭＳ Ｐゴシック" panose="020B0600070205080204" pitchFamily="34" charset="-128"/>
              </a:rPr>
              <a:t>Ethernet</a:t>
            </a:r>
          </a:p>
          <a:p>
            <a:pPr marL="571500" indent="-571500">
              <a:buFont typeface="Arial" panose="020B0604020202020204" pitchFamily="34" charset="0"/>
              <a:buChar char="•"/>
            </a:pPr>
            <a:r>
              <a:rPr lang="en-US" altLang="en-US" sz="3200" b="1" dirty="0">
                <a:latin typeface="+mn-lt"/>
                <a:ea typeface="ＭＳ Ｐゴシック" panose="020B0600070205080204" pitchFamily="34" charset="-128"/>
              </a:rPr>
              <a:t>Elements and Terminology of Wireless  Networks</a:t>
            </a:r>
          </a:p>
          <a:p>
            <a:pPr marL="571500" indent="-571500">
              <a:buFont typeface="Arial" panose="020B0604020202020204" pitchFamily="34" charset="0"/>
              <a:buChar char="•"/>
            </a:pPr>
            <a:r>
              <a:rPr lang="en-US" altLang="en-US" sz="3200" b="1" dirty="0">
                <a:latin typeface="+mn-lt"/>
                <a:ea typeface="ＭＳ Ｐゴシック" panose="020B0600070205080204" pitchFamily="34" charset="-128"/>
              </a:rPr>
              <a:t>Network Models</a:t>
            </a:r>
          </a:p>
          <a:p>
            <a:pPr marL="571500" indent="-571500">
              <a:buFont typeface="Arial" panose="020B0604020202020204" pitchFamily="34" charset="0"/>
              <a:buChar char="•"/>
            </a:pPr>
            <a:r>
              <a:rPr lang="en-US" altLang="en-US" sz="3200" b="1" dirty="0">
                <a:latin typeface="+mn-lt"/>
                <a:ea typeface="ＭＳ Ｐゴシック" panose="020B0600070205080204" pitchFamily="34" charset="-128"/>
              </a:rPr>
              <a:t>Application Architectures:</a:t>
            </a:r>
          </a:p>
          <a:p>
            <a:pPr marL="1028700" lvl="1" indent="-571500">
              <a:buFont typeface="Arial" panose="020B0604020202020204" pitchFamily="34" charset="0"/>
              <a:buChar char="•"/>
            </a:pPr>
            <a:r>
              <a:rPr lang="en-US" altLang="en-US" sz="3200" b="1" dirty="0">
                <a:solidFill>
                  <a:srgbClr val="0070C0"/>
                </a:solidFill>
                <a:ea typeface="ＭＳ Ｐゴシック" panose="020B0600070205080204" pitchFamily="34" charset="-128"/>
              </a:rPr>
              <a:t>Client - Server Model</a:t>
            </a:r>
          </a:p>
          <a:p>
            <a:pPr marL="1028700" lvl="1" indent="-571500">
              <a:buFont typeface="Arial" panose="020B0604020202020204" pitchFamily="34" charset="0"/>
              <a:buChar char="•"/>
            </a:pPr>
            <a:r>
              <a:rPr lang="en-US" altLang="en-US" sz="3200" b="1" dirty="0">
                <a:solidFill>
                  <a:srgbClr val="0070C0"/>
                </a:solidFill>
                <a:latin typeface="+mn-lt"/>
                <a:ea typeface="ＭＳ Ｐゴシック" panose="020B0600070205080204" pitchFamily="34" charset="-128"/>
              </a:rPr>
              <a:t>Peer</a:t>
            </a:r>
            <a:r>
              <a:rPr lang="en-US" altLang="en-US" sz="3200" b="1" dirty="0">
                <a:solidFill>
                  <a:srgbClr val="0070C0"/>
                </a:solidFill>
                <a:ea typeface="ＭＳ Ｐゴシック" panose="020B0600070205080204" pitchFamily="34" charset="-128"/>
              </a:rPr>
              <a:t>-to-Peer Model</a:t>
            </a:r>
          </a:p>
          <a:p>
            <a:pPr marL="571500" indent="-571500">
              <a:buFont typeface="Arial" panose="020B0604020202020204" pitchFamily="34" charset="0"/>
              <a:buChar char="•"/>
            </a:pPr>
            <a:r>
              <a:rPr lang="en-US" altLang="en-US" sz="3200" b="1" dirty="0">
                <a:latin typeface="+mn-lt"/>
                <a:ea typeface="ＭＳ Ｐゴシック" panose="020B0600070205080204" pitchFamily="34" charset="-128"/>
              </a:rPr>
              <a:t>Spotify example</a:t>
            </a:r>
          </a:p>
          <a:p>
            <a:pPr marL="571500" indent="-571500">
              <a:buFont typeface="Arial" panose="020B0604020202020204" pitchFamily="34" charset="0"/>
              <a:buChar char="•"/>
            </a:pPr>
            <a:r>
              <a:rPr lang="en-US" altLang="en-US" sz="3200" b="1" dirty="0">
                <a:latin typeface="+mn-lt"/>
                <a:ea typeface="ＭＳ Ｐゴシック" panose="020B0600070205080204" pitchFamily="34" charset="-128"/>
              </a:rPr>
              <a:t>Process communication</a:t>
            </a:r>
          </a:p>
          <a:p>
            <a:pPr marL="571500" indent="-571500">
              <a:buFont typeface="Arial" panose="020B0604020202020204" pitchFamily="34" charset="0"/>
              <a:buChar char="•"/>
            </a:pPr>
            <a:endParaRPr lang="en-US" altLang="en-US" b="1" dirty="0">
              <a:latin typeface="+mn-lt"/>
              <a:ea typeface="ＭＳ Ｐゴシック" panose="020B0600070205080204" pitchFamily="34" charset="-128"/>
            </a:endParaRPr>
          </a:p>
        </p:txBody>
      </p:sp>
    </p:spTree>
    <p:extLst>
      <p:ext uri="{BB962C8B-B14F-4D97-AF65-F5344CB8AC3E}">
        <p14:creationId xmlns:p14="http://schemas.microsoft.com/office/powerpoint/2010/main" val="403893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824B-D589-42E9-8469-B74805366FA7}"/>
              </a:ext>
            </a:extLst>
          </p:cNvPr>
          <p:cNvSpPr>
            <a:spLocks noGrp="1"/>
          </p:cNvSpPr>
          <p:nvPr>
            <p:ph type="title"/>
          </p:nvPr>
        </p:nvSpPr>
        <p:spPr>
          <a:xfrm>
            <a:off x="492725" y="52713"/>
            <a:ext cx="7886700" cy="1325563"/>
          </a:xfrm>
        </p:spPr>
        <p:txBody>
          <a:bodyPr>
            <a:normAutofit fontScale="90000"/>
          </a:bodyPr>
          <a:lstStyle/>
          <a:p>
            <a:r>
              <a:rPr lang="en-IE" altLang="en-US" dirty="0"/>
              <a:t>Ethernet frame  - data link layer</a:t>
            </a:r>
            <a:endParaRPr lang="en-IE" dirty="0"/>
          </a:p>
        </p:txBody>
      </p:sp>
      <p:pic>
        <p:nvPicPr>
          <p:cNvPr id="4" name="Content Placeholder 3">
            <a:extLst>
              <a:ext uri="{FF2B5EF4-FFF2-40B4-BE49-F238E27FC236}">
                <a16:creationId xmlns:a16="http://schemas.microsoft.com/office/drawing/2014/main" id="{CE81434C-02FC-4599-A45C-0C30FC14BCD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47" r="7785"/>
          <a:stretch/>
        </p:blipFill>
        <p:spPr>
          <a:xfrm>
            <a:off x="268625" y="3416748"/>
            <a:ext cx="8606750" cy="2813643"/>
          </a:xfrm>
        </p:spPr>
      </p:pic>
      <p:sp>
        <p:nvSpPr>
          <p:cNvPr id="3" name="Rounded Rectangular Callout 2"/>
          <p:cNvSpPr/>
          <p:nvPr/>
        </p:nvSpPr>
        <p:spPr>
          <a:xfrm>
            <a:off x="178418" y="1071949"/>
            <a:ext cx="2274849" cy="1794819"/>
          </a:xfrm>
          <a:prstGeom prst="wedgeRoundRectCallout">
            <a:avLst>
              <a:gd name="adj1" fmla="val -20834"/>
              <a:gd name="adj2" fmla="val 10063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solidFill>
                  <a:srgbClr val="C00000"/>
                </a:solidFill>
              </a:rPr>
              <a:t>Was</a:t>
            </a:r>
            <a:r>
              <a:rPr lang="en-US" sz="2000" dirty="0"/>
              <a:t> used in earlier Ethernet to signal a start up time</a:t>
            </a:r>
            <a:endParaRPr lang="en-IE" sz="2000" dirty="0"/>
          </a:p>
        </p:txBody>
      </p:sp>
      <p:sp>
        <p:nvSpPr>
          <p:cNvPr id="5" name="Rounded Rectangular Callout 4"/>
          <p:cNvSpPr/>
          <p:nvPr/>
        </p:nvSpPr>
        <p:spPr>
          <a:xfrm>
            <a:off x="3464311" y="1066709"/>
            <a:ext cx="2680010" cy="1794819"/>
          </a:xfrm>
          <a:prstGeom prst="wedgeRoundRectCallout">
            <a:avLst>
              <a:gd name="adj1" fmla="val -2626"/>
              <a:gd name="adj2" fmla="val 10524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t>Used to identify the higher level protocol that is being carried within the frame </a:t>
            </a:r>
          </a:p>
          <a:p>
            <a:pPr algn="ctr"/>
            <a:r>
              <a:rPr lang="en-US" sz="2000" dirty="0" err="1"/>
              <a:t>ie</a:t>
            </a:r>
            <a:r>
              <a:rPr lang="en-US" sz="2000" dirty="0"/>
              <a:t>: TCP/IP</a:t>
            </a:r>
            <a:endParaRPr lang="en-IE" sz="2000" dirty="0"/>
          </a:p>
        </p:txBody>
      </p:sp>
      <p:sp>
        <p:nvSpPr>
          <p:cNvPr id="6" name="Rounded Rectangular Callout 5"/>
          <p:cNvSpPr/>
          <p:nvPr/>
        </p:nvSpPr>
        <p:spPr>
          <a:xfrm>
            <a:off x="6701883" y="1066709"/>
            <a:ext cx="2274849" cy="1794819"/>
          </a:xfrm>
          <a:prstGeom prst="wedgeRoundRectCallout">
            <a:avLst>
              <a:gd name="adj1" fmla="val 9744"/>
              <a:gd name="adj2" fmla="val 9109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solidFill>
                  <a:schemeClr val="tx1"/>
                </a:solidFill>
              </a:rPr>
              <a:t>A mechanism to check the integrity of the received frame at its destination</a:t>
            </a:r>
            <a:endParaRPr lang="en-IE" sz="2000" dirty="0">
              <a:solidFill>
                <a:schemeClr val="tx1"/>
              </a:solidFill>
            </a:endParaRPr>
          </a:p>
        </p:txBody>
      </p:sp>
      <p:sp>
        <p:nvSpPr>
          <p:cNvPr id="7" name="Slide Number Placeholder 6">
            <a:extLst>
              <a:ext uri="{FF2B5EF4-FFF2-40B4-BE49-F238E27FC236}">
                <a16:creationId xmlns:a16="http://schemas.microsoft.com/office/drawing/2014/main" id="{11776BDB-3855-49FE-A5B2-437176200985}"/>
              </a:ext>
            </a:extLst>
          </p:cNvPr>
          <p:cNvSpPr>
            <a:spLocks noGrp="1"/>
          </p:cNvSpPr>
          <p:nvPr>
            <p:ph type="sldNum" sz="quarter" idx="12"/>
          </p:nvPr>
        </p:nvSpPr>
        <p:spPr/>
        <p:txBody>
          <a:bodyPr/>
          <a:lstStyle/>
          <a:p>
            <a:fld id="{78DEB857-1BE7-4FEB-9EC5-B9393DF7AB64}" type="slidenum">
              <a:rPr lang="en-IE" smtClean="0"/>
              <a:t>5</a:t>
            </a:fld>
            <a:endParaRPr lang="en-IE"/>
          </a:p>
        </p:txBody>
      </p:sp>
    </p:spTree>
    <p:extLst>
      <p:ext uri="{BB962C8B-B14F-4D97-AF65-F5344CB8AC3E}">
        <p14:creationId xmlns:p14="http://schemas.microsoft.com/office/powerpoint/2010/main" val="156827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461963" y="193675"/>
            <a:ext cx="7772400" cy="954088"/>
          </a:xfrm>
        </p:spPr>
        <p:txBody>
          <a:bodyPr/>
          <a:lstStyle/>
          <a:p>
            <a:pPr>
              <a:defRPr/>
            </a:pPr>
            <a:r>
              <a:rPr lang="en-US" dirty="0">
                <a:latin typeface="Gill Sans MT" charset="0"/>
                <a:cs typeface="+mj-cs"/>
              </a:rPr>
              <a:t>Elements of a wireless network</a:t>
            </a:r>
          </a:p>
        </p:txBody>
      </p:sp>
      <p:sp>
        <p:nvSpPr>
          <p:cNvPr id="4101" name="Oval 5"/>
          <p:cNvSpPr>
            <a:spLocks noChangeArrowheads="1"/>
          </p:cNvSpPr>
          <p:nvPr/>
        </p:nvSpPr>
        <p:spPr bwMode="auto">
          <a:xfrm>
            <a:off x="4816475" y="4378325"/>
            <a:ext cx="2152650" cy="2093913"/>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21538" name="Picture 16" descr="underline_bas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Slide Number Placeholder 1">
            <a:extLst>
              <a:ext uri="{FF2B5EF4-FFF2-40B4-BE49-F238E27FC236}">
                <a16:creationId xmlns:a16="http://schemas.microsoft.com/office/drawing/2014/main" id="{2E570666-BFC8-425D-8F5B-9B502DA7AFC0}"/>
              </a:ext>
            </a:extLst>
          </p:cNvPr>
          <p:cNvSpPr>
            <a:spLocks noGrp="1"/>
          </p:cNvSpPr>
          <p:nvPr>
            <p:ph type="sldNum" sz="quarter" idx="12"/>
          </p:nvPr>
        </p:nvSpPr>
        <p:spPr/>
        <p:txBody>
          <a:bodyPr/>
          <a:lstStyle/>
          <a:p>
            <a:fld id="{78DEB857-1BE7-4FEB-9EC5-B9393DF7AB64}" type="slidenum">
              <a:rPr lang="en-IE" smtClean="0"/>
              <a:t>6</a:t>
            </a:fld>
            <a:endParaRPr lang="en-IE"/>
          </a:p>
        </p:txBody>
      </p:sp>
    </p:spTree>
    <p:extLst>
      <p:ext uri="{BB962C8B-B14F-4D97-AF65-F5344CB8AC3E}">
        <p14:creationId xmlns:p14="http://schemas.microsoft.com/office/powerpoint/2010/main" val="23712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val 5"/>
          <p:cNvSpPr>
            <a:spLocks noChangeArrowheads="1"/>
          </p:cNvSpPr>
          <p:nvPr/>
        </p:nvSpPr>
        <p:spPr bwMode="auto">
          <a:xfrm>
            <a:off x="4816475" y="4378325"/>
            <a:ext cx="2152650" cy="2093913"/>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124" name="Oval 11"/>
          <p:cNvSpPr>
            <a:spLocks noChangeArrowheads="1"/>
          </p:cNvSpPr>
          <p:nvPr/>
        </p:nvSpPr>
        <p:spPr bwMode="auto">
          <a:xfrm>
            <a:off x="650875" y="1290638"/>
            <a:ext cx="2252663" cy="2286000"/>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125"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26" name="Oval 23"/>
          <p:cNvSpPr>
            <a:spLocks noChangeArrowheads="1"/>
          </p:cNvSpPr>
          <p:nvPr/>
        </p:nvSpPr>
        <p:spPr bwMode="auto">
          <a:xfrm>
            <a:off x="1524000" y="4033838"/>
            <a:ext cx="1038225" cy="100488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127"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28" name="Oval 38"/>
          <p:cNvSpPr>
            <a:spLocks noChangeArrowheads="1"/>
          </p:cNvSpPr>
          <p:nvPr/>
        </p:nvSpPr>
        <p:spPr bwMode="auto">
          <a:xfrm>
            <a:off x="3108325" y="4440238"/>
            <a:ext cx="2278063" cy="2052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129"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30"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31"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32"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33"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34"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3565" name="Group 356"/>
          <p:cNvGrpSpPr>
            <a:grpSpLocks/>
          </p:cNvGrpSpPr>
          <p:nvPr/>
        </p:nvGrpSpPr>
        <p:grpSpPr bwMode="auto">
          <a:xfrm>
            <a:off x="6442075" y="4867275"/>
            <a:ext cx="331788" cy="368300"/>
            <a:chOff x="313" y="1497"/>
            <a:chExt cx="1152" cy="1014"/>
          </a:xfrm>
        </p:grpSpPr>
        <p:pic>
          <p:nvPicPr>
            <p:cNvPr id="2368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8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66" name="Group 361"/>
          <p:cNvGrpSpPr>
            <a:grpSpLocks/>
          </p:cNvGrpSpPr>
          <p:nvPr/>
        </p:nvGrpSpPr>
        <p:grpSpPr bwMode="auto">
          <a:xfrm>
            <a:off x="2071688" y="4195763"/>
            <a:ext cx="396875" cy="388937"/>
            <a:chOff x="2967" y="478"/>
            <a:chExt cx="788" cy="625"/>
          </a:xfrm>
        </p:grpSpPr>
        <p:pic>
          <p:nvPicPr>
            <p:cNvPr id="23684"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85"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67" name="Group 89"/>
          <p:cNvGrpSpPr>
            <a:grpSpLocks/>
          </p:cNvGrpSpPr>
          <p:nvPr/>
        </p:nvGrpSpPr>
        <p:grpSpPr bwMode="auto">
          <a:xfrm>
            <a:off x="5668963" y="4957763"/>
            <a:ext cx="458787" cy="620712"/>
            <a:chOff x="5955030" y="3031808"/>
            <a:chExt cx="914400" cy="1398587"/>
          </a:xfrm>
        </p:grpSpPr>
        <p:grpSp>
          <p:nvGrpSpPr>
            <p:cNvPr id="23667" name="Group 398"/>
            <p:cNvGrpSpPr>
              <a:grpSpLocks/>
            </p:cNvGrpSpPr>
            <p:nvPr/>
          </p:nvGrpSpPr>
          <p:grpSpPr bwMode="auto">
            <a:xfrm>
              <a:off x="6097905" y="3403283"/>
              <a:ext cx="596900" cy="1027112"/>
              <a:chOff x="3130" y="3288"/>
              <a:chExt cx="410" cy="742"/>
            </a:xfrm>
          </p:grpSpPr>
          <p:sp>
            <p:nvSpPr>
              <p:cNvPr id="23669"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70"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71"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72"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73"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74"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75"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76"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77"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78"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79"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80"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81"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82"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83"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3668"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68" name="Group 403"/>
          <p:cNvGrpSpPr>
            <a:grpSpLocks/>
          </p:cNvGrpSpPr>
          <p:nvPr/>
        </p:nvGrpSpPr>
        <p:grpSpPr bwMode="auto">
          <a:xfrm>
            <a:off x="3403600" y="5354638"/>
            <a:ext cx="527050" cy="392112"/>
            <a:chOff x="2751" y="1851"/>
            <a:chExt cx="462" cy="478"/>
          </a:xfrm>
        </p:grpSpPr>
        <p:pic>
          <p:nvPicPr>
            <p:cNvPr id="23665"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66"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69" name="Group 91"/>
          <p:cNvGrpSpPr>
            <a:grpSpLocks/>
          </p:cNvGrpSpPr>
          <p:nvPr/>
        </p:nvGrpSpPr>
        <p:grpSpPr bwMode="auto">
          <a:xfrm>
            <a:off x="4094163" y="4987925"/>
            <a:ext cx="458787" cy="620713"/>
            <a:chOff x="5955030" y="3031808"/>
            <a:chExt cx="914400" cy="1398587"/>
          </a:xfrm>
        </p:grpSpPr>
        <p:grpSp>
          <p:nvGrpSpPr>
            <p:cNvPr id="23648" name="Group 398"/>
            <p:cNvGrpSpPr>
              <a:grpSpLocks/>
            </p:cNvGrpSpPr>
            <p:nvPr/>
          </p:nvGrpSpPr>
          <p:grpSpPr bwMode="auto">
            <a:xfrm>
              <a:off x="6097905" y="3403283"/>
              <a:ext cx="596900" cy="1027112"/>
              <a:chOff x="3130" y="3288"/>
              <a:chExt cx="410" cy="742"/>
            </a:xfrm>
          </p:grpSpPr>
          <p:sp>
            <p:nvSpPr>
              <p:cNvPr id="2365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5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5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5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5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5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5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5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5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5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6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6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6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6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6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364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70" name="Group 356"/>
          <p:cNvGrpSpPr>
            <a:grpSpLocks/>
          </p:cNvGrpSpPr>
          <p:nvPr/>
        </p:nvGrpSpPr>
        <p:grpSpPr bwMode="auto">
          <a:xfrm>
            <a:off x="5781675" y="5791200"/>
            <a:ext cx="361950" cy="338138"/>
            <a:chOff x="313" y="1497"/>
            <a:chExt cx="1152" cy="1014"/>
          </a:xfrm>
        </p:grpSpPr>
        <p:pic>
          <p:nvPicPr>
            <p:cNvPr id="23646"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47"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71" name="Group 356"/>
          <p:cNvGrpSpPr>
            <a:grpSpLocks/>
          </p:cNvGrpSpPr>
          <p:nvPr/>
        </p:nvGrpSpPr>
        <p:grpSpPr bwMode="auto">
          <a:xfrm>
            <a:off x="4551363" y="5811838"/>
            <a:ext cx="376237" cy="347662"/>
            <a:chOff x="313" y="1497"/>
            <a:chExt cx="1152" cy="1014"/>
          </a:xfrm>
        </p:grpSpPr>
        <p:pic>
          <p:nvPicPr>
            <p:cNvPr id="23644"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45"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72" name="Group 356"/>
          <p:cNvGrpSpPr>
            <a:grpSpLocks/>
          </p:cNvGrpSpPr>
          <p:nvPr/>
        </p:nvGrpSpPr>
        <p:grpSpPr bwMode="auto">
          <a:xfrm>
            <a:off x="3830638" y="5832475"/>
            <a:ext cx="382587" cy="436563"/>
            <a:chOff x="313" y="1497"/>
            <a:chExt cx="1152" cy="1014"/>
          </a:xfrm>
        </p:grpSpPr>
        <p:pic>
          <p:nvPicPr>
            <p:cNvPr id="23642"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43"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73" name="Group 403"/>
          <p:cNvGrpSpPr>
            <a:grpSpLocks/>
          </p:cNvGrpSpPr>
          <p:nvPr/>
        </p:nvGrpSpPr>
        <p:grpSpPr bwMode="auto">
          <a:xfrm>
            <a:off x="3729038" y="4673600"/>
            <a:ext cx="485775" cy="403225"/>
            <a:chOff x="2751" y="1851"/>
            <a:chExt cx="462" cy="478"/>
          </a:xfrm>
        </p:grpSpPr>
        <p:pic>
          <p:nvPicPr>
            <p:cNvPr id="23640"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41"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74" name="Group 403"/>
          <p:cNvGrpSpPr>
            <a:grpSpLocks/>
          </p:cNvGrpSpPr>
          <p:nvPr/>
        </p:nvGrpSpPr>
        <p:grpSpPr bwMode="auto">
          <a:xfrm>
            <a:off x="6289675" y="5334000"/>
            <a:ext cx="525463" cy="392113"/>
            <a:chOff x="2751" y="1851"/>
            <a:chExt cx="462" cy="478"/>
          </a:xfrm>
        </p:grpSpPr>
        <p:pic>
          <p:nvPicPr>
            <p:cNvPr id="23638"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39"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75" name="Group 356"/>
          <p:cNvGrpSpPr>
            <a:grpSpLocks/>
          </p:cNvGrpSpPr>
          <p:nvPr/>
        </p:nvGrpSpPr>
        <p:grpSpPr bwMode="auto">
          <a:xfrm>
            <a:off x="4987925" y="5191125"/>
            <a:ext cx="376238" cy="349250"/>
            <a:chOff x="313" y="1497"/>
            <a:chExt cx="1152" cy="1014"/>
          </a:xfrm>
        </p:grpSpPr>
        <p:pic>
          <p:nvPicPr>
            <p:cNvPr id="23636"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37"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76" name="Group 356"/>
          <p:cNvGrpSpPr>
            <a:grpSpLocks/>
          </p:cNvGrpSpPr>
          <p:nvPr/>
        </p:nvGrpSpPr>
        <p:grpSpPr bwMode="auto">
          <a:xfrm>
            <a:off x="1909763" y="4643438"/>
            <a:ext cx="282575" cy="344487"/>
            <a:chOff x="313" y="1497"/>
            <a:chExt cx="1152" cy="1014"/>
          </a:xfrm>
        </p:grpSpPr>
        <p:pic>
          <p:nvPicPr>
            <p:cNvPr id="23634"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35"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77" name="Group 403"/>
          <p:cNvGrpSpPr>
            <a:grpSpLocks/>
          </p:cNvGrpSpPr>
          <p:nvPr/>
        </p:nvGrpSpPr>
        <p:grpSpPr bwMode="auto">
          <a:xfrm>
            <a:off x="1616075" y="4308475"/>
            <a:ext cx="444500" cy="381000"/>
            <a:chOff x="2751" y="1851"/>
            <a:chExt cx="462" cy="478"/>
          </a:xfrm>
        </p:grpSpPr>
        <p:pic>
          <p:nvPicPr>
            <p:cNvPr id="23632"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33"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78" name="Group 100"/>
          <p:cNvGrpSpPr>
            <a:grpSpLocks/>
          </p:cNvGrpSpPr>
          <p:nvPr/>
        </p:nvGrpSpPr>
        <p:grpSpPr bwMode="auto">
          <a:xfrm>
            <a:off x="1574800" y="1971675"/>
            <a:ext cx="458788" cy="619125"/>
            <a:chOff x="5955030" y="3031808"/>
            <a:chExt cx="914400" cy="1398587"/>
          </a:xfrm>
        </p:grpSpPr>
        <p:grpSp>
          <p:nvGrpSpPr>
            <p:cNvPr id="23615" name="Group 398"/>
            <p:cNvGrpSpPr>
              <a:grpSpLocks/>
            </p:cNvGrpSpPr>
            <p:nvPr/>
          </p:nvGrpSpPr>
          <p:grpSpPr bwMode="auto">
            <a:xfrm>
              <a:off x="6097905" y="3403283"/>
              <a:ext cx="596900" cy="1027112"/>
              <a:chOff x="3130" y="3288"/>
              <a:chExt cx="410" cy="742"/>
            </a:xfrm>
          </p:grpSpPr>
          <p:sp>
            <p:nvSpPr>
              <p:cNvPr id="23617"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18"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19"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20"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21"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22"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23"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24"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25"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26"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27"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28"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29"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30"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3631"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3616"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79" name="Group 356"/>
          <p:cNvGrpSpPr>
            <a:grpSpLocks/>
          </p:cNvGrpSpPr>
          <p:nvPr/>
        </p:nvGrpSpPr>
        <p:grpSpPr bwMode="auto">
          <a:xfrm>
            <a:off x="2112963" y="2103438"/>
            <a:ext cx="465137" cy="481012"/>
            <a:chOff x="313" y="1497"/>
            <a:chExt cx="1152" cy="1014"/>
          </a:xfrm>
        </p:grpSpPr>
        <p:pic>
          <p:nvPicPr>
            <p:cNvPr id="23613"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14"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80" name="Group 356"/>
          <p:cNvGrpSpPr>
            <a:grpSpLocks/>
          </p:cNvGrpSpPr>
          <p:nvPr/>
        </p:nvGrpSpPr>
        <p:grpSpPr bwMode="auto">
          <a:xfrm>
            <a:off x="2005013" y="2901950"/>
            <a:ext cx="333375" cy="368300"/>
            <a:chOff x="313" y="1497"/>
            <a:chExt cx="1152" cy="1014"/>
          </a:xfrm>
        </p:grpSpPr>
        <p:pic>
          <p:nvPicPr>
            <p:cNvPr id="23611"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12"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81" name="Group 356"/>
          <p:cNvGrpSpPr>
            <a:grpSpLocks/>
          </p:cNvGrpSpPr>
          <p:nvPr/>
        </p:nvGrpSpPr>
        <p:grpSpPr bwMode="auto">
          <a:xfrm>
            <a:off x="1482725" y="2987675"/>
            <a:ext cx="282575" cy="344488"/>
            <a:chOff x="313" y="1497"/>
            <a:chExt cx="1152" cy="1014"/>
          </a:xfrm>
        </p:grpSpPr>
        <p:pic>
          <p:nvPicPr>
            <p:cNvPr id="23609"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10"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82" name="Group 403"/>
          <p:cNvGrpSpPr>
            <a:grpSpLocks/>
          </p:cNvGrpSpPr>
          <p:nvPr/>
        </p:nvGrpSpPr>
        <p:grpSpPr bwMode="auto">
          <a:xfrm>
            <a:off x="1189038" y="2651125"/>
            <a:ext cx="444500" cy="382588"/>
            <a:chOff x="2751" y="1851"/>
            <a:chExt cx="462" cy="478"/>
          </a:xfrm>
        </p:grpSpPr>
        <p:pic>
          <p:nvPicPr>
            <p:cNvPr id="23607"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08"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83" name="Group 356"/>
          <p:cNvGrpSpPr>
            <a:grpSpLocks/>
          </p:cNvGrpSpPr>
          <p:nvPr/>
        </p:nvGrpSpPr>
        <p:grpSpPr bwMode="auto">
          <a:xfrm>
            <a:off x="1565275" y="1401763"/>
            <a:ext cx="446088" cy="385762"/>
            <a:chOff x="313" y="1497"/>
            <a:chExt cx="1152" cy="1014"/>
          </a:xfrm>
        </p:grpSpPr>
        <p:pic>
          <p:nvPicPr>
            <p:cNvPr id="23605"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06"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84" name="Group 403"/>
          <p:cNvGrpSpPr>
            <a:grpSpLocks/>
          </p:cNvGrpSpPr>
          <p:nvPr/>
        </p:nvGrpSpPr>
        <p:grpSpPr bwMode="auto">
          <a:xfrm>
            <a:off x="762000" y="2530475"/>
            <a:ext cx="446088" cy="381000"/>
            <a:chOff x="2751" y="1851"/>
            <a:chExt cx="462" cy="478"/>
          </a:xfrm>
        </p:grpSpPr>
        <p:pic>
          <p:nvPicPr>
            <p:cNvPr id="2360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0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157" name="Rectangle 84"/>
          <p:cNvSpPr>
            <a:spLocks noChangeArrowheads="1"/>
          </p:cNvSpPr>
          <p:nvPr/>
        </p:nvSpPr>
        <p:spPr bwMode="auto">
          <a:xfrm>
            <a:off x="5500688" y="1785938"/>
            <a:ext cx="3376612" cy="2068512"/>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158"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159"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1" dirty="0">
                <a:solidFill>
                  <a:schemeClr val="accent1">
                    <a:lumMod val="75000"/>
                  </a:schemeClr>
                </a:solidFill>
                <a:latin typeface="Gill Sans MT" charset="0"/>
                <a:cs typeface="+mn-cs"/>
              </a:rPr>
              <a:t>wireless hosts</a:t>
            </a:r>
          </a:p>
          <a:p>
            <a:pPr marL="238125" indent="-238125">
              <a:lnSpc>
                <a:spcPct val="90000"/>
              </a:lnSpc>
              <a:spcBef>
                <a:spcPct val="20000"/>
              </a:spcBef>
              <a:buClr>
                <a:srgbClr val="000099"/>
              </a:buClr>
              <a:buSzPct val="100000"/>
              <a:buFont typeface="Wingdings" charset="2"/>
              <a:buChar char="§"/>
              <a:defRPr/>
            </a:pPr>
            <a:r>
              <a:rPr lang="en-US" sz="2000" dirty="0">
                <a:latin typeface="Gill Sans MT" charset="0"/>
                <a:cs typeface="+mn-cs"/>
              </a:rPr>
              <a:t>laptop, smartphone</a:t>
            </a:r>
          </a:p>
          <a:p>
            <a:pPr marL="238125" indent="-238125">
              <a:lnSpc>
                <a:spcPct val="90000"/>
              </a:lnSpc>
              <a:spcBef>
                <a:spcPct val="20000"/>
              </a:spcBef>
              <a:buClr>
                <a:srgbClr val="000099"/>
              </a:buClr>
              <a:buSzPct val="100000"/>
              <a:buFont typeface="Wingdings" charset="2"/>
              <a:buChar char="§"/>
              <a:defRPr/>
            </a:pPr>
            <a:r>
              <a:rPr lang="en-US" sz="2000" dirty="0">
                <a:latin typeface="Gill Sans MT" charset="0"/>
                <a:cs typeface="+mn-cs"/>
              </a:rPr>
              <a:t>run applications</a:t>
            </a:r>
          </a:p>
          <a:p>
            <a:pPr marL="238125" indent="-238125">
              <a:lnSpc>
                <a:spcPct val="90000"/>
              </a:lnSpc>
              <a:spcBef>
                <a:spcPct val="20000"/>
              </a:spcBef>
              <a:buClr>
                <a:srgbClr val="000099"/>
              </a:buClr>
              <a:buSzPct val="100000"/>
              <a:buFont typeface="Wingdings" charset="2"/>
              <a:buChar char="§"/>
              <a:defRPr/>
            </a:pPr>
            <a:r>
              <a:rPr lang="en-US" sz="2000" dirty="0">
                <a:latin typeface="Gill Sans MT" charset="0"/>
                <a:cs typeface="+mn-cs"/>
              </a:rPr>
              <a:t>may be stationary (non-mobile) or mobile</a:t>
            </a:r>
          </a:p>
          <a:p>
            <a:pPr marL="635000" lvl="1" indent="-177800">
              <a:lnSpc>
                <a:spcPct val="90000"/>
              </a:lnSpc>
              <a:spcBef>
                <a:spcPct val="20000"/>
              </a:spcBef>
              <a:buClr>
                <a:srgbClr val="000099"/>
              </a:buClr>
              <a:buFont typeface="Arial"/>
              <a:buChar char="•"/>
              <a:defRPr/>
            </a:pPr>
            <a:r>
              <a:rPr lang="en-US" dirty="0">
                <a:latin typeface="Gill Sans MT" charset="0"/>
                <a:cs typeface="+mn-cs"/>
              </a:rPr>
              <a:t>wireless does </a:t>
            </a:r>
            <a:r>
              <a:rPr lang="en-US" i="1" dirty="0">
                <a:latin typeface="Gill Sans MT" charset="0"/>
                <a:cs typeface="+mn-cs"/>
              </a:rPr>
              <a:t>not</a:t>
            </a:r>
            <a:r>
              <a:rPr lang="en-US" dirty="0">
                <a:latin typeface="Gill Sans MT" charset="0"/>
                <a:cs typeface="+mn-cs"/>
              </a:rPr>
              <a:t> always mean mobility</a:t>
            </a:r>
          </a:p>
        </p:txBody>
      </p:sp>
      <p:sp>
        <p:nvSpPr>
          <p:cNvPr id="5160" name="Line 86"/>
          <p:cNvSpPr>
            <a:spLocks noChangeShapeType="1"/>
          </p:cNvSpPr>
          <p:nvPr/>
        </p:nvSpPr>
        <p:spPr bwMode="auto">
          <a:xfrm flipH="1">
            <a:off x="6189663" y="3911600"/>
            <a:ext cx="957262" cy="1884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161" name="Line 87"/>
          <p:cNvSpPr>
            <a:spLocks noChangeShapeType="1"/>
          </p:cNvSpPr>
          <p:nvPr/>
        </p:nvSpPr>
        <p:spPr bwMode="auto">
          <a:xfrm flipH="1">
            <a:off x="5257800" y="3895725"/>
            <a:ext cx="1885950" cy="13636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3592" name="Group 356"/>
          <p:cNvGrpSpPr>
            <a:grpSpLocks/>
          </p:cNvGrpSpPr>
          <p:nvPr/>
        </p:nvGrpSpPr>
        <p:grpSpPr bwMode="auto">
          <a:xfrm>
            <a:off x="7985125" y="1209675"/>
            <a:ext cx="762000" cy="771525"/>
            <a:chOff x="313" y="1497"/>
            <a:chExt cx="1152" cy="1014"/>
          </a:xfrm>
        </p:grpSpPr>
        <p:pic>
          <p:nvPicPr>
            <p:cNvPr id="23601" name="Picture 354" descr="laptop_stylized_small"/>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02" name="Picture 355" descr="antenna_stylized"/>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93" name="Group 403"/>
          <p:cNvGrpSpPr>
            <a:grpSpLocks/>
          </p:cNvGrpSpPr>
          <p:nvPr/>
        </p:nvGrpSpPr>
        <p:grpSpPr bwMode="auto">
          <a:xfrm>
            <a:off x="7416800" y="1371600"/>
            <a:ext cx="598488" cy="514350"/>
            <a:chOff x="2751" y="1851"/>
            <a:chExt cx="462" cy="478"/>
          </a:xfrm>
        </p:grpSpPr>
        <p:pic>
          <p:nvPicPr>
            <p:cNvPr id="23599" name="Picture 364" descr="iphone_stylized_small"/>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00" name="Picture 402" descr="antenna_radiation_stylized"/>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164" name="Rectangle 4"/>
          <p:cNvSpPr>
            <a:spLocks noGrp="1" noChangeArrowheads="1"/>
          </p:cNvSpPr>
          <p:nvPr>
            <p:ph type="title"/>
          </p:nvPr>
        </p:nvSpPr>
        <p:spPr>
          <a:xfrm>
            <a:off x="461963" y="193675"/>
            <a:ext cx="7772400" cy="954088"/>
          </a:xfrm>
        </p:spPr>
        <p:txBody>
          <a:bodyPr/>
          <a:lstStyle/>
          <a:p>
            <a:pPr>
              <a:defRPr/>
            </a:pPr>
            <a:r>
              <a:rPr lang="en-US" dirty="0">
                <a:latin typeface="Gill Sans MT" charset="0"/>
                <a:cs typeface="+mj-cs"/>
              </a:rPr>
              <a:t>Elements of a wireless network</a:t>
            </a:r>
          </a:p>
        </p:txBody>
      </p:sp>
      <p:pic>
        <p:nvPicPr>
          <p:cNvPr id="23595" name="Picture 16" descr="underline_bas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3596" name="Group 6"/>
          <p:cNvGrpSpPr>
            <a:grpSpLocks/>
          </p:cNvGrpSpPr>
          <p:nvPr/>
        </p:nvGrpSpPr>
        <p:grpSpPr bwMode="auto">
          <a:xfrm>
            <a:off x="3038475" y="2557463"/>
            <a:ext cx="2362200" cy="1762125"/>
            <a:chOff x="3839" y="1737"/>
            <a:chExt cx="1488" cy="1110"/>
          </a:xfrm>
        </p:grpSpPr>
        <p:sp>
          <p:nvSpPr>
            <p:cNvPr id="23597"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5256" name="Text Box 8"/>
            <p:cNvSpPr txBox="1">
              <a:spLocks noChangeArrowheads="1"/>
            </p:cNvSpPr>
            <p:nvPr/>
          </p:nvSpPr>
          <p:spPr bwMode="auto">
            <a:xfrm>
              <a:off x="4146" y="2030"/>
              <a:ext cx="96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Slide Number Placeholder 1">
            <a:extLst>
              <a:ext uri="{FF2B5EF4-FFF2-40B4-BE49-F238E27FC236}">
                <a16:creationId xmlns:a16="http://schemas.microsoft.com/office/drawing/2014/main" id="{DDD44932-E027-4B1B-A6EE-4A3FD80DB4BA}"/>
              </a:ext>
            </a:extLst>
          </p:cNvPr>
          <p:cNvSpPr>
            <a:spLocks noGrp="1"/>
          </p:cNvSpPr>
          <p:nvPr>
            <p:ph type="sldNum" sz="quarter" idx="12"/>
          </p:nvPr>
        </p:nvSpPr>
        <p:spPr/>
        <p:txBody>
          <a:bodyPr/>
          <a:lstStyle/>
          <a:p>
            <a:fld id="{78DEB857-1BE7-4FEB-9EC5-B9393DF7AB64}" type="slidenum">
              <a:rPr lang="en-IE" smtClean="0"/>
              <a:t>7</a:t>
            </a:fld>
            <a:endParaRPr lang="en-IE"/>
          </a:p>
        </p:txBody>
      </p:sp>
    </p:spTree>
    <p:extLst>
      <p:ext uri="{BB962C8B-B14F-4D97-AF65-F5344CB8AC3E}">
        <p14:creationId xmlns:p14="http://schemas.microsoft.com/office/powerpoint/2010/main" val="309275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val 5"/>
          <p:cNvSpPr>
            <a:spLocks noChangeArrowheads="1"/>
          </p:cNvSpPr>
          <p:nvPr/>
        </p:nvSpPr>
        <p:spPr bwMode="auto">
          <a:xfrm>
            <a:off x="4816475" y="4378325"/>
            <a:ext cx="2152650" cy="2093913"/>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148" name="Oval 11"/>
          <p:cNvSpPr>
            <a:spLocks noChangeArrowheads="1"/>
          </p:cNvSpPr>
          <p:nvPr/>
        </p:nvSpPr>
        <p:spPr bwMode="auto">
          <a:xfrm>
            <a:off x="650875" y="1290638"/>
            <a:ext cx="2252663" cy="2286000"/>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149"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150" name="Oval 23"/>
          <p:cNvSpPr>
            <a:spLocks noChangeArrowheads="1"/>
          </p:cNvSpPr>
          <p:nvPr/>
        </p:nvSpPr>
        <p:spPr bwMode="auto">
          <a:xfrm>
            <a:off x="1524000" y="4033838"/>
            <a:ext cx="1038225" cy="100488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151"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152" name="Oval 38"/>
          <p:cNvSpPr>
            <a:spLocks noChangeArrowheads="1"/>
          </p:cNvSpPr>
          <p:nvPr/>
        </p:nvSpPr>
        <p:spPr bwMode="auto">
          <a:xfrm>
            <a:off x="3108325" y="4440238"/>
            <a:ext cx="2278063" cy="2052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153"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154"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155"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156"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157"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158"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5613" name="Group 356"/>
          <p:cNvGrpSpPr>
            <a:grpSpLocks/>
          </p:cNvGrpSpPr>
          <p:nvPr/>
        </p:nvGrpSpPr>
        <p:grpSpPr bwMode="auto">
          <a:xfrm>
            <a:off x="6442075" y="4867275"/>
            <a:ext cx="331788" cy="368300"/>
            <a:chOff x="313" y="1497"/>
            <a:chExt cx="1152" cy="1014"/>
          </a:xfrm>
        </p:grpSpPr>
        <p:pic>
          <p:nvPicPr>
            <p:cNvPr id="25748"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749"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14" name="Group 361"/>
          <p:cNvGrpSpPr>
            <a:grpSpLocks/>
          </p:cNvGrpSpPr>
          <p:nvPr/>
        </p:nvGrpSpPr>
        <p:grpSpPr bwMode="auto">
          <a:xfrm>
            <a:off x="2071688" y="4195763"/>
            <a:ext cx="396875" cy="388937"/>
            <a:chOff x="2967" y="478"/>
            <a:chExt cx="788" cy="625"/>
          </a:xfrm>
        </p:grpSpPr>
        <p:pic>
          <p:nvPicPr>
            <p:cNvPr id="25746"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747"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15" name="Group 91"/>
          <p:cNvGrpSpPr>
            <a:grpSpLocks/>
          </p:cNvGrpSpPr>
          <p:nvPr/>
        </p:nvGrpSpPr>
        <p:grpSpPr bwMode="auto">
          <a:xfrm>
            <a:off x="5668963" y="4957763"/>
            <a:ext cx="458787" cy="620712"/>
            <a:chOff x="5955030" y="3031808"/>
            <a:chExt cx="914400" cy="1398587"/>
          </a:xfrm>
        </p:grpSpPr>
        <p:grpSp>
          <p:nvGrpSpPr>
            <p:cNvPr id="25729" name="Group 398"/>
            <p:cNvGrpSpPr>
              <a:grpSpLocks/>
            </p:cNvGrpSpPr>
            <p:nvPr/>
          </p:nvGrpSpPr>
          <p:grpSpPr bwMode="auto">
            <a:xfrm>
              <a:off x="6097905" y="3403283"/>
              <a:ext cx="596900" cy="1027112"/>
              <a:chOff x="3130" y="3288"/>
              <a:chExt cx="410" cy="742"/>
            </a:xfrm>
          </p:grpSpPr>
          <p:sp>
            <p:nvSpPr>
              <p:cNvPr id="2573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3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3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3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3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3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3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3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3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4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4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4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4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4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4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573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16" name="Group 403"/>
          <p:cNvGrpSpPr>
            <a:grpSpLocks/>
          </p:cNvGrpSpPr>
          <p:nvPr/>
        </p:nvGrpSpPr>
        <p:grpSpPr bwMode="auto">
          <a:xfrm>
            <a:off x="3403600" y="5354638"/>
            <a:ext cx="527050" cy="392112"/>
            <a:chOff x="2751" y="1851"/>
            <a:chExt cx="462" cy="478"/>
          </a:xfrm>
        </p:grpSpPr>
        <p:pic>
          <p:nvPicPr>
            <p:cNvPr id="25727"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728"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17" name="Group 112"/>
          <p:cNvGrpSpPr>
            <a:grpSpLocks/>
          </p:cNvGrpSpPr>
          <p:nvPr/>
        </p:nvGrpSpPr>
        <p:grpSpPr bwMode="auto">
          <a:xfrm>
            <a:off x="4094163" y="4987925"/>
            <a:ext cx="458787" cy="620713"/>
            <a:chOff x="5955030" y="3031808"/>
            <a:chExt cx="914400" cy="1398587"/>
          </a:xfrm>
        </p:grpSpPr>
        <p:grpSp>
          <p:nvGrpSpPr>
            <p:cNvPr id="25710" name="Group 398"/>
            <p:cNvGrpSpPr>
              <a:grpSpLocks/>
            </p:cNvGrpSpPr>
            <p:nvPr/>
          </p:nvGrpSpPr>
          <p:grpSpPr bwMode="auto">
            <a:xfrm>
              <a:off x="6097905" y="3403283"/>
              <a:ext cx="596900" cy="1027112"/>
              <a:chOff x="3130" y="3288"/>
              <a:chExt cx="410" cy="742"/>
            </a:xfrm>
          </p:grpSpPr>
          <p:sp>
            <p:nvSpPr>
              <p:cNvPr id="25712"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13"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14"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15"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16"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17"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18"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19"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20"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21"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22"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23"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24"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25"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726"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5711"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18" name="Group 356"/>
          <p:cNvGrpSpPr>
            <a:grpSpLocks/>
          </p:cNvGrpSpPr>
          <p:nvPr/>
        </p:nvGrpSpPr>
        <p:grpSpPr bwMode="auto">
          <a:xfrm>
            <a:off x="5781675" y="5791200"/>
            <a:ext cx="361950" cy="338138"/>
            <a:chOff x="313" y="1497"/>
            <a:chExt cx="1152" cy="1014"/>
          </a:xfrm>
        </p:grpSpPr>
        <p:pic>
          <p:nvPicPr>
            <p:cNvPr id="25708"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709"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19" name="Group 356"/>
          <p:cNvGrpSpPr>
            <a:grpSpLocks/>
          </p:cNvGrpSpPr>
          <p:nvPr/>
        </p:nvGrpSpPr>
        <p:grpSpPr bwMode="auto">
          <a:xfrm>
            <a:off x="4551363" y="5811838"/>
            <a:ext cx="376237" cy="347662"/>
            <a:chOff x="313" y="1497"/>
            <a:chExt cx="1152" cy="1014"/>
          </a:xfrm>
        </p:grpSpPr>
        <p:pic>
          <p:nvPicPr>
            <p:cNvPr id="25706"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707"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20" name="Group 356"/>
          <p:cNvGrpSpPr>
            <a:grpSpLocks/>
          </p:cNvGrpSpPr>
          <p:nvPr/>
        </p:nvGrpSpPr>
        <p:grpSpPr bwMode="auto">
          <a:xfrm>
            <a:off x="3830638" y="5832475"/>
            <a:ext cx="382587" cy="436563"/>
            <a:chOff x="313" y="1497"/>
            <a:chExt cx="1152" cy="1014"/>
          </a:xfrm>
        </p:grpSpPr>
        <p:pic>
          <p:nvPicPr>
            <p:cNvPr id="25704"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705"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21" name="Group 403"/>
          <p:cNvGrpSpPr>
            <a:grpSpLocks/>
          </p:cNvGrpSpPr>
          <p:nvPr/>
        </p:nvGrpSpPr>
        <p:grpSpPr bwMode="auto">
          <a:xfrm>
            <a:off x="3729038" y="4673600"/>
            <a:ext cx="485775" cy="403225"/>
            <a:chOff x="2751" y="1851"/>
            <a:chExt cx="462" cy="478"/>
          </a:xfrm>
        </p:grpSpPr>
        <p:pic>
          <p:nvPicPr>
            <p:cNvPr id="25702"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703"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22" name="Group 403"/>
          <p:cNvGrpSpPr>
            <a:grpSpLocks/>
          </p:cNvGrpSpPr>
          <p:nvPr/>
        </p:nvGrpSpPr>
        <p:grpSpPr bwMode="auto">
          <a:xfrm>
            <a:off x="6289675" y="5334000"/>
            <a:ext cx="525463" cy="392113"/>
            <a:chOff x="2751" y="1851"/>
            <a:chExt cx="462" cy="478"/>
          </a:xfrm>
        </p:grpSpPr>
        <p:pic>
          <p:nvPicPr>
            <p:cNvPr id="25700"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701"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23" name="Group 356"/>
          <p:cNvGrpSpPr>
            <a:grpSpLocks/>
          </p:cNvGrpSpPr>
          <p:nvPr/>
        </p:nvGrpSpPr>
        <p:grpSpPr bwMode="auto">
          <a:xfrm>
            <a:off x="4987925" y="5191125"/>
            <a:ext cx="376238" cy="349250"/>
            <a:chOff x="313" y="1497"/>
            <a:chExt cx="1152" cy="1014"/>
          </a:xfrm>
        </p:grpSpPr>
        <p:pic>
          <p:nvPicPr>
            <p:cNvPr id="25698"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99"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24" name="Group 356"/>
          <p:cNvGrpSpPr>
            <a:grpSpLocks/>
          </p:cNvGrpSpPr>
          <p:nvPr/>
        </p:nvGrpSpPr>
        <p:grpSpPr bwMode="auto">
          <a:xfrm>
            <a:off x="1909763" y="4643438"/>
            <a:ext cx="282575" cy="344487"/>
            <a:chOff x="313" y="1497"/>
            <a:chExt cx="1152" cy="1014"/>
          </a:xfrm>
        </p:grpSpPr>
        <p:pic>
          <p:nvPicPr>
            <p:cNvPr id="25696"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97"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25" name="Group 403"/>
          <p:cNvGrpSpPr>
            <a:grpSpLocks/>
          </p:cNvGrpSpPr>
          <p:nvPr/>
        </p:nvGrpSpPr>
        <p:grpSpPr bwMode="auto">
          <a:xfrm>
            <a:off x="1616075" y="4308475"/>
            <a:ext cx="444500" cy="381000"/>
            <a:chOff x="2751" y="1851"/>
            <a:chExt cx="462" cy="478"/>
          </a:xfrm>
        </p:grpSpPr>
        <p:pic>
          <p:nvPicPr>
            <p:cNvPr id="2569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9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26" name="Group 154"/>
          <p:cNvGrpSpPr>
            <a:grpSpLocks/>
          </p:cNvGrpSpPr>
          <p:nvPr/>
        </p:nvGrpSpPr>
        <p:grpSpPr bwMode="auto">
          <a:xfrm>
            <a:off x="1574800" y="1971675"/>
            <a:ext cx="458788" cy="619125"/>
            <a:chOff x="5955030" y="3031808"/>
            <a:chExt cx="914400" cy="1398587"/>
          </a:xfrm>
        </p:grpSpPr>
        <p:grpSp>
          <p:nvGrpSpPr>
            <p:cNvPr id="25677" name="Group 398"/>
            <p:cNvGrpSpPr>
              <a:grpSpLocks/>
            </p:cNvGrpSpPr>
            <p:nvPr/>
          </p:nvGrpSpPr>
          <p:grpSpPr bwMode="auto">
            <a:xfrm>
              <a:off x="6097905" y="3403283"/>
              <a:ext cx="596900" cy="1027112"/>
              <a:chOff x="3130" y="3288"/>
              <a:chExt cx="410" cy="742"/>
            </a:xfrm>
          </p:grpSpPr>
          <p:sp>
            <p:nvSpPr>
              <p:cNvPr id="25679"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80"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81"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82"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83"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84"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85"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86"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87"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88"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89"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90"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91"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92"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93"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5678"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27" name="Group 356"/>
          <p:cNvGrpSpPr>
            <a:grpSpLocks/>
          </p:cNvGrpSpPr>
          <p:nvPr/>
        </p:nvGrpSpPr>
        <p:grpSpPr bwMode="auto">
          <a:xfrm>
            <a:off x="2112963" y="2103438"/>
            <a:ext cx="465137" cy="481012"/>
            <a:chOff x="313" y="1497"/>
            <a:chExt cx="1152" cy="1014"/>
          </a:xfrm>
        </p:grpSpPr>
        <p:pic>
          <p:nvPicPr>
            <p:cNvPr id="25675"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76"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28" name="Group 356"/>
          <p:cNvGrpSpPr>
            <a:grpSpLocks/>
          </p:cNvGrpSpPr>
          <p:nvPr/>
        </p:nvGrpSpPr>
        <p:grpSpPr bwMode="auto">
          <a:xfrm>
            <a:off x="2005013" y="2901950"/>
            <a:ext cx="333375" cy="368300"/>
            <a:chOff x="313" y="1497"/>
            <a:chExt cx="1152" cy="1014"/>
          </a:xfrm>
        </p:grpSpPr>
        <p:pic>
          <p:nvPicPr>
            <p:cNvPr id="25673"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74"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29" name="Group 356"/>
          <p:cNvGrpSpPr>
            <a:grpSpLocks/>
          </p:cNvGrpSpPr>
          <p:nvPr/>
        </p:nvGrpSpPr>
        <p:grpSpPr bwMode="auto">
          <a:xfrm>
            <a:off x="1482725" y="2987675"/>
            <a:ext cx="282575" cy="344488"/>
            <a:chOff x="313" y="1497"/>
            <a:chExt cx="1152" cy="1014"/>
          </a:xfrm>
        </p:grpSpPr>
        <p:pic>
          <p:nvPicPr>
            <p:cNvPr id="25671"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72"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30" name="Group 403"/>
          <p:cNvGrpSpPr>
            <a:grpSpLocks/>
          </p:cNvGrpSpPr>
          <p:nvPr/>
        </p:nvGrpSpPr>
        <p:grpSpPr bwMode="auto">
          <a:xfrm>
            <a:off x="1189038" y="2651125"/>
            <a:ext cx="444500" cy="382588"/>
            <a:chOff x="2751" y="1851"/>
            <a:chExt cx="462" cy="478"/>
          </a:xfrm>
        </p:grpSpPr>
        <p:pic>
          <p:nvPicPr>
            <p:cNvPr id="25669"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70"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31" name="Group 356"/>
          <p:cNvGrpSpPr>
            <a:grpSpLocks/>
          </p:cNvGrpSpPr>
          <p:nvPr/>
        </p:nvGrpSpPr>
        <p:grpSpPr bwMode="auto">
          <a:xfrm>
            <a:off x="1565275" y="1401763"/>
            <a:ext cx="446088" cy="385762"/>
            <a:chOff x="313" y="1497"/>
            <a:chExt cx="1152" cy="1014"/>
          </a:xfrm>
        </p:grpSpPr>
        <p:pic>
          <p:nvPicPr>
            <p:cNvPr id="25667"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68"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32" name="Group 403"/>
          <p:cNvGrpSpPr>
            <a:grpSpLocks/>
          </p:cNvGrpSpPr>
          <p:nvPr/>
        </p:nvGrpSpPr>
        <p:grpSpPr bwMode="auto">
          <a:xfrm>
            <a:off x="762000" y="2530475"/>
            <a:ext cx="446088" cy="381000"/>
            <a:chOff x="2751" y="1851"/>
            <a:chExt cx="462" cy="478"/>
          </a:xfrm>
        </p:grpSpPr>
        <p:pic>
          <p:nvPicPr>
            <p:cNvPr id="25665"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66"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6181" name="Rectangle 64"/>
          <p:cNvSpPr>
            <a:spLocks noChangeArrowheads="1"/>
          </p:cNvSpPr>
          <p:nvPr/>
        </p:nvSpPr>
        <p:spPr bwMode="auto">
          <a:xfrm>
            <a:off x="5484813" y="1557338"/>
            <a:ext cx="3346450" cy="2954337"/>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182" name="Rectangle 65"/>
          <p:cNvSpPr>
            <a:spLocks noChangeArrowheads="1"/>
          </p:cNvSpPr>
          <p:nvPr/>
        </p:nvSpPr>
        <p:spPr bwMode="auto">
          <a:xfrm>
            <a:off x="5538788" y="1403350"/>
            <a:ext cx="1912937"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183" name="Rectangle 66"/>
          <p:cNvSpPr>
            <a:spLocks noChangeArrowheads="1"/>
          </p:cNvSpPr>
          <p:nvPr/>
        </p:nvSpPr>
        <p:spPr bwMode="auto">
          <a:xfrm>
            <a:off x="5537200" y="1362075"/>
            <a:ext cx="31496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dirty="0">
                <a:latin typeface="Gill Sans MT" charset="0"/>
                <a:cs typeface="+mn-cs"/>
              </a:rPr>
              <a:t> </a:t>
            </a:r>
            <a:r>
              <a:rPr lang="en-US" sz="2400" b="1" dirty="0">
                <a:solidFill>
                  <a:schemeClr val="accent1">
                    <a:lumMod val="75000"/>
                  </a:schemeClr>
                </a:solidFill>
                <a:latin typeface="Gill Sans MT" charset="0"/>
                <a:cs typeface="+mn-cs"/>
              </a:rPr>
              <a:t>base station</a:t>
            </a:r>
          </a:p>
          <a:p>
            <a:pPr marL="277813" indent="-277813">
              <a:lnSpc>
                <a:spcPct val="90000"/>
              </a:lnSpc>
              <a:spcBef>
                <a:spcPct val="20000"/>
              </a:spcBef>
              <a:buClr>
                <a:srgbClr val="000099"/>
              </a:buClr>
              <a:buSzPct val="100000"/>
              <a:buFont typeface="Wingdings" charset="2"/>
              <a:buChar char="§"/>
              <a:defRPr/>
            </a:pPr>
            <a:r>
              <a:rPr lang="en-US" sz="2000" dirty="0">
                <a:latin typeface="Gill Sans MT" charset="0"/>
                <a:cs typeface="+mn-cs"/>
              </a:rPr>
              <a:t>typically connected to wired network</a:t>
            </a:r>
          </a:p>
          <a:p>
            <a:pPr marL="277813" indent="-277813">
              <a:lnSpc>
                <a:spcPct val="90000"/>
              </a:lnSpc>
              <a:spcBef>
                <a:spcPct val="20000"/>
              </a:spcBef>
              <a:buClr>
                <a:srgbClr val="000099"/>
              </a:buClr>
              <a:buSzPct val="100000"/>
              <a:buFont typeface="Wingdings" charset="2"/>
              <a:buChar char="§"/>
              <a:defRPr/>
            </a:pPr>
            <a:r>
              <a:rPr lang="en-US" sz="2000" dirty="0">
                <a:latin typeface="Gill Sans MT" charset="0"/>
                <a:cs typeface="+mn-cs"/>
              </a:rPr>
              <a:t>relay - responsible for sending packets between wired network and wireless host(s) in its </a:t>
            </a:r>
            <a:r>
              <a:rPr lang="ja-JP" altLang="en-US" sz="2000" dirty="0">
                <a:latin typeface="Gill Sans MT" charset="0"/>
                <a:cs typeface="+mn-cs"/>
              </a:rPr>
              <a:t>“</a:t>
            </a:r>
            <a:r>
              <a:rPr lang="en-US" sz="2000" dirty="0">
                <a:latin typeface="Gill Sans MT" charset="0"/>
                <a:cs typeface="+mn-cs"/>
              </a:rPr>
              <a:t>area</a:t>
            </a:r>
            <a:r>
              <a:rPr lang="ja-JP" altLang="en-US" sz="2000" dirty="0">
                <a:latin typeface="Gill Sans MT" charset="0"/>
                <a:cs typeface="+mn-cs"/>
              </a:rPr>
              <a:t>”</a:t>
            </a:r>
            <a:endParaRPr lang="en-US" sz="2000" dirty="0">
              <a:latin typeface="Gill Sans MT" charset="0"/>
              <a:cs typeface="+mn-cs"/>
            </a:endParaRPr>
          </a:p>
          <a:p>
            <a:pPr marL="635000" lvl="1" indent="-177800">
              <a:lnSpc>
                <a:spcPct val="90000"/>
              </a:lnSpc>
              <a:spcBef>
                <a:spcPct val="20000"/>
              </a:spcBef>
              <a:buClr>
                <a:srgbClr val="000099"/>
              </a:buClr>
              <a:buFont typeface="Arial"/>
              <a:buChar char="•"/>
              <a:defRPr/>
            </a:pPr>
            <a:r>
              <a:rPr lang="en-US" sz="2000" dirty="0">
                <a:latin typeface="Gill Sans MT" charset="0"/>
                <a:cs typeface="+mn-cs"/>
              </a:rPr>
              <a:t>e.g., cell towers,  802.11 access points </a:t>
            </a:r>
          </a:p>
        </p:txBody>
      </p:sp>
      <p:sp>
        <p:nvSpPr>
          <p:cNvPr id="6184" name="Line 75"/>
          <p:cNvSpPr>
            <a:spLocks noChangeShapeType="1"/>
          </p:cNvSpPr>
          <p:nvPr/>
        </p:nvSpPr>
        <p:spPr bwMode="auto">
          <a:xfrm flipH="1">
            <a:off x="6019800" y="4530725"/>
            <a:ext cx="309563" cy="863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5639" name="Group 190"/>
          <p:cNvGrpSpPr>
            <a:grpSpLocks/>
          </p:cNvGrpSpPr>
          <p:nvPr/>
        </p:nvGrpSpPr>
        <p:grpSpPr bwMode="auto">
          <a:xfrm>
            <a:off x="8188325" y="1087438"/>
            <a:ext cx="458788" cy="620712"/>
            <a:chOff x="5955030" y="3031808"/>
            <a:chExt cx="914400" cy="1398587"/>
          </a:xfrm>
        </p:grpSpPr>
        <p:grpSp>
          <p:nvGrpSpPr>
            <p:cNvPr id="25648" name="Group 398"/>
            <p:cNvGrpSpPr>
              <a:grpSpLocks/>
            </p:cNvGrpSpPr>
            <p:nvPr/>
          </p:nvGrpSpPr>
          <p:grpSpPr bwMode="auto">
            <a:xfrm>
              <a:off x="6097905" y="3403283"/>
              <a:ext cx="596900" cy="1027112"/>
              <a:chOff x="3130" y="3288"/>
              <a:chExt cx="410" cy="742"/>
            </a:xfrm>
          </p:grpSpPr>
          <p:sp>
            <p:nvSpPr>
              <p:cNvPr id="2565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5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5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5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5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5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5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5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5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5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6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6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6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6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66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564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640" name="Group 361"/>
          <p:cNvGrpSpPr>
            <a:grpSpLocks/>
          </p:cNvGrpSpPr>
          <p:nvPr/>
        </p:nvGrpSpPr>
        <p:grpSpPr bwMode="auto">
          <a:xfrm>
            <a:off x="7578725" y="1228725"/>
            <a:ext cx="590550" cy="501650"/>
            <a:chOff x="2967" y="478"/>
            <a:chExt cx="788" cy="625"/>
          </a:xfrm>
        </p:grpSpPr>
        <p:pic>
          <p:nvPicPr>
            <p:cNvPr id="25646"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47" name="Picture 360" descr="antenna_radiation_stylized"/>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6187" name="Rectangle 4"/>
          <p:cNvSpPr>
            <a:spLocks noGrp="1" noChangeArrowheads="1"/>
          </p:cNvSpPr>
          <p:nvPr>
            <p:ph type="title"/>
          </p:nvPr>
        </p:nvSpPr>
        <p:spPr>
          <a:xfrm>
            <a:off x="461963" y="193675"/>
            <a:ext cx="7772400" cy="954088"/>
          </a:xfrm>
        </p:spPr>
        <p:txBody>
          <a:bodyPr/>
          <a:lstStyle/>
          <a:p>
            <a:pPr>
              <a:defRPr/>
            </a:pPr>
            <a:r>
              <a:rPr lang="en-US" dirty="0">
                <a:latin typeface="Gill Sans MT" charset="0"/>
                <a:cs typeface="+mj-cs"/>
              </a:rPr>
              <a:t>Elements of a wireless network</a:t>
            </a:r>
          </a:p>
        </p:txBody>
      </p:sp>
      <p:pic>
        <p:nvPicPr>
          <p:cNvPr id="25642" name="Picture 16" descr="underline_base"/>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5643" name="Group 6"/>
          <p:cNvGrpSpPr>
            <a:grpSpLocks/>
          </p:cNvGrpSpPr>
          <p:nvPr/>
        </p:nvGrpSpPr>
        <p:grpSpPr bwMode="auto">
          <a:xfrm>
            <a:off x="3038475" y="2557463"/>
            <a:ext cx="2362200" cy="1762125"/>
            <a:chOff x="3839" y="1737"/>
            <a:chExt cx="1488" cy="1110"/>
          </a:xfrm>
        </p:grpSpPr>
        <p:sp>
          <p:nvSpPr>
            <p:cNvPr id="25644"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6294" name="Text Box 8"/>
            <p:cNvSpPr txBox="1">
              <a:spLocks noChangeArrowheads="1"/>
            </p:cNvSpPr>
            <p:nvPr/>
          </p:nvSpPr>
          <p:spPr bwMode="auto">
            <a:xfrm>
              <a:off x="4146" y="2030"/>
              <a:ext cx="96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Slide Number Placeholder 1">
            <a:extLst>
              <a:ext uri="{FF2B5EF4-FFF2-40B4-BE49-F238E27FC236}">
                <a16:creationId xmlns:a16="http://schemas.microsoft.com/office/drawing/2014/main" id="{12E79390-3431-4F00-855D-41AFD02B146F}"/>
              </a:ext>
            </a:extLst>
          </p:cNvPr>
          <p:cNvSpPr>
            <a:spLocks noGrp="1"/>
          </p:cNvSpPr>
          <p:nvPr>
            <p:ph type="sldNum" sz="quarter" idx="12"/>
          </p:nvPr>
        </p:nvSpPr>
        <p:spPr/>
        <p:txBody>
          <a:bodyPr/>
          <a:lstStyle/>
          <a:p>
            <a:fld id="{78DEB857-1BE7-4FEB-9EC5-B9393DF7AB64}" type="slidenum">
              <a:rPr lang="en-IE" smtClean="0"/>
              <a:t>8</a:t>
            </a:fld>
            <a:endParaRPr lang="en-IE"/>
          </a:p>
        </p:txBody>
      </p:sp>
    </p:spTree>
    <p:extLst>
      <p:ext uri="{BB962C8B-B14F-4D97-AF65-F5344CB8AC3E}">
        <p14:creationId xmlns:p14="http://schemas.microsoft.com/office/powerpoint/2010/main" val="3341923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val 5"/>
          <p:cNvSpPr>
            <a:spLocks noChangeArrowheads="1"/>
          </p:cNvSpPr>
          <p:nvPr/>
        </p:nvSpPr>
        <p:spPr bwMode="auto">
          <a:xfrm>
            <a:off x="4816475" y="4378325"/>
            <a:ext cx="2152650" cy="2093913"/>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172" name="Oval 11"/>
          <p:cNvSpPr>
            <a:spLocks noChangeArrowheads="1"/>
          </p:cNvSpPr>
          <p:nvPr/>
        </p:nvSpPr>
        <p:spPr bwMode="auto">
          <a:xfrm>
            <a:off x="650875" y="1290638"/>
            <a:ext cx="2252663" cy="2286000"/>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173"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174" name="Oval 23"/>
          <p:cNvSpPr>
            <a:spLocks noChangeArrowheads="1"/>
          </p:cNvSpPr>
          <p:nvPr/>
        </p:nvSpPr>
        <p:spPr bwMode="auto">
          <a:xfrm>
            <a:off x="1524000" y="4033838"/>
            <a:ext cx="1038225" cy="100488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175"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176" name="Oval 38"/>
          <p:cNvSpPr>
            <a:spLocks noChangeArrowheads="1"/>
          </p:cNvSpPr>
          <p:nvPr/>
        </p:nvSpPr>
        <p:spPr bwMode="auto">
          <a:xfrm>
            <a:off x="3108325" y="4440238"/>
            <a:ext cx="2278063" cy="2052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177"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178"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179"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180"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181"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182"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7661" name="Group 356"/>
          <p:cNvGrpSpPr>
            <a:grpSpLocks/>
          </p:cNvGrpSpPr>
          <p:nvPr/>
        </p:nvGrpSpPr>
        <p:grpSpPr bwMode="auto">
          <a:xfrm>
            <a:off x="6442075" y="4867275"/>
            <a:ext cx="331788" cy="368300"/>
            <a:chOff x="313" y="1497"/>
            <a:chExt cx="1152" cy="1014"/>
          </a:xfrm>
        </p:grpSpPr>
        <p:pic>
          <p:nvPicPr>
            <p:cNvPr id="2779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9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62" name="Group 361"/>
          <p:cNvGrpSpPr>
            <a:grpSpLocks/>
          </p:cNvGrpSpPr>
          <p:nvPr/>
        </p:nvGrpSpPr>
        <p:grpSpPr bwMode="auto">
          <a:xfrm>
            <a:off x="2071688" y="4195763"/>
            <a:ext cx="396875" cy="388937"/>
            <a:chOff x="2967" y="478"/>
            <a:chExt cx="788" cy="625"/>
          </a:xfrm>
        </p:grpSpPr>
        <p:pic>
          <p:nvPicPr>
            <p:cNvPr id="27790"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91"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63" name="Group 108"/>
          <p:cNvGrpSpPr>
            <a:grpSpLocks/>
          </p:cNvGrpSpPr>
          <p:nvPr/>
        </p:nvGrpSpPr>
        <p:grpSpPr bwMode="auto">
          <a:xfrm>
            <a:off x="5668963" y="4957763"/>
            <a:ext cx="458787" cy="620712"/>
            <a:chOff x="5955030" y="3031808"/>
            <a:chExt cx="914400" cy="1398587"/>
          </a:xfrm>
        </p:grpSpPr>
        <p:grpSp>
          <p:nvGrpSpPr>
            <p:cNvPr id="27773" name="Group 398"/>
            <p:cNvGrpSpPr>
              <a:grpSpLocks/>
            </p:cNvGrpSpPr>
            <p:nvPr/>
          </p:nvGrpSpPr>
          <p:grpSpPr bwMode="auto">
            <a:xfrm>
              <a:off x="6097905" y="3403283"/>
              <a:ext cx="596900" cy="1027112"/>
              <a:chOff x="3130" y="3288"/>
              <a:chExt cx="410" cy="742"/>
            </a:xfrm>
          </p:grpSpPr>
          <p:sp>
            <p:nvSpPr>
              <p:cNvPr id="27775"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76"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77"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78"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79"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80"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81"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82"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83"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84"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85"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86"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87"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88"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89"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7774"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64" name="Group 403"/>
          <p:cNvGrpSpPr>
            <a:grpSpLocks/>
          </p:cNvGrpSpPr>
          <p:nvPr/>
        </p:nvGrpSpPr>
        <p:grpSpPr bwMode="auto">
          <a:xfrm>
            <a:off x="3403600" y="5354638"/>
            <a:ext cx="527050" cy="392112"/>
            <a:chOff x="2751" y="1851"/>
            <a:chExt cx="462" cy="478"/>
          </a:xfrm>
        </p:grpSpPr>
        <p:pic>
          <p:nvPicPr>
            <p:cNvPr id="27771"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72"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65" name="Group 129"/>
          <p:cNvGrpSpPr>
            <a:grpSpLocks/>
          </p:cNvGrpSpPr>
          <p:nvPr/>
        </p:nvGrpSpPr>
        <p:grpSpPr bwMode="auto">
          <a:xfrm>
            <a:off x="4094163" y="4987925"/>
            <a:ext cx="458787" cy="620713"/>
            <a:chOff x="5955030" y="3031808"/>
            <a:chExt cx="914400" cy="1398587"/>
          </a:xfrm>
        </p:grpSpPr>
        <p:grpSp>
          <p:nvGrpSpPr>
            <p:cNvPr id="27754" name="Group 398"/>
            <p:cNvGrpSpPr>
              <a:grpSpLocks/>
            </p:cNvGrpSpPr>
            <p:nvPr/>
          </p:nvGrpSpPr>
          <p:grpSpPr bwMode="auto">
            <a:xfrm>
              <a:off x="6097905" y="3403283"/>
              <a:ext cx="596900" cy="1027112"/>
              <a:chOff x="3130" y="3288"/>
              <a:chExt cx="410" cy="742"/>
            </a:xfrm>
          </p:grpSpPr>
          <p:sp>
            <p:nvSpPr>
              <p:cNvPr id="27756"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57"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58"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59"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60"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61"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62"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63"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64"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65"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66"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67"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68"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69"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70"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7755"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66" name="Group 356"/>
          <p:cNvGrpSpPr>
            <a:grpSpLocks/>
          </p:cNvGrpSpPr>
          <p:nvPr/>
        </p:nvGrpSpPr>
        <p:grpSpPr bwMode="auto">
          <a:xfrm>
            <a:off x="5781675" y="5791200"/>
            <a:ext cx="361950" cy="338138"/>
            <a:chOff x="313" y="1497"/>
            <a:chExt cx="1152" cy="1014"/>
          </a:xfrm>
        </p:grpSpPr>
        <p:pic>
          <p:nvPicPr>
            <p:cNvPr id="27752"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53"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67" name="Group 356"/>
          <p:cNvGrpSpPr>
            <a:grpSpLocks/>
          </p:cNvGrpSpPr>
          <p:nvPr/>
        </p:nvGrpSpPr>
        <p:grpSpPr bwMode="auto">
          <a:xfrm>
            <a:off x="4551363" y="5811838"/>
            <a:ext cx="376237" cy="347662"/>
            <a:chOff x="313" y="1497"/>
            <a:chExt cx="1152" cy="1014"/>
          </a:xfrm>
        </p:grpSpPr>
        <p:pic>
          <p:nvPicPr>
            <p:cNvPr id="27750"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51"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68" name="Group 356"/>
          <p:cNvGrpSpPr>
            <a:grpSpLocks/>
          </p:cNvGrpSpPr>
          <p:nvPr/>
        </p:nvGrpSpPr>
        <p:grpSpPr bwMode="auto">
          <a:xfrm>
            <a:off x="3830638" y="5832475"/>
            <a:ext cx="382587" cy="436563"/>
            <a:chOff x="313" y="1497"/>
            <a:chExt cx="1152" cy="1014"/>
          </a:xfrm>
        </p:grpSpPr>
        <p:pic>
          <p:nvPicPr>
            <p:cNvPr id="27748"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49"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69" name="Group 403"/>
          <p:cNvGrpSpPr>
            <a:grpSpLocks/>
          </p:cNvGrpSpPr>
          <p:nvPr/>
        </p:nvGrpSpPr>
        <p:grpSpPr bwMode="auto">
          <a:xfrm>
            <a:off x="3729038" y="4673600"/>
            <a:ext cx="485775" cy="403225"/>
            <a:chOff x="2751" y="1851"/>
            <a:chExt cx="462" cy="478"/>
          </a:xfrm>
        </p:grpSpPr>
        <p:pic>
          <p:nvPicPr>
            <p:cNvPr id="27746"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47"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70" name="Group 403"/>
          <p:cNvGrpSpPr>
            <a:grpSpLocks/>
          </p:cNvGrpSpPr>
          <p:nvPr/>
        </p:nvGrpSpPr>
        <p:grpSpPr bwMode="auto">
          <a:xfrm>
            <a:off x="6289675" y="5334000"/>
            <a:ext cx="525463" cy="392113"/>
            <a:chOff x="2751" y="1851"/>
            <a:chExt cx="462" cy="478"/>
          </a:xfrm>
        </p:grpSpPr>
        <p:pic>
          <p:nvPicPr>
            <p:cNvPr id="27744"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45"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71" name="Group 356"/>
          <p:cNvGrpSpPr>
            <a:grpSpLocks/>
          </p:cNvGrpSpPr>
          <p:nvPr/>
        </p:nvGrpSpPr>
        <p:grpSpPr bwMode="auto">
          <a:xfrm>
            <a:off x="4987925" y="5191125"/>
            <a:ext cx="376238" cy="349250"/>
            <a:chOff x="313" y="1497"/>
            <a:chExt cx="1152" cy="1014"/>
          </a:xfrm>
        </p:grpSpPr>
        <p:pic>
          <p:nvPicPr>
            <p:cNvPr id="27742"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43"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72" name="Group 356"/>
          <p:cNvGrpSpPr>
            <a:grpSpLocks/>
          </p:cNvGrpSpPr>
          <p:nvPr/>
        </p:nvGrpSpPr>
        <p:grpSpPr bwMode="auto">
          <a:xfrm>
            <a:off x="1909763" y="4643438"/>
            <a:ext cx="282575" cy="344487"/>
            <a:chOff x="313" y="1497"/>
            <a:chExt cx="1152" cy="1014"/>
          </a:xfrm>
        </p:grpSpPr>
        <p:pic>
          <p:nvPicPr>
            <p:cNvPr id="2774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4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73" name="Group 403"/>
          <p:cNvGrpSpPr>
            <a:grpSpLocks/>
          </p:cNvGrpSpPr>
          <p:nvPr/>
        </p:nvGrpSpPr>
        <p:grpSpPr bwMode="auto">
          <a:xfrm>
            <a:off x="1616075" y="4308475"/>
            <a:ext cx="444500" cy="381000"/>
            <a:chOff x="2751" y="1851"/>
            <a:chExt cx="462" cy="478"/>
          </a:xfrm>
        </p:grpSpPr>
        <p:pic>
          <p:nvPicPr>
            <p:cNvPr id="2773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3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74" name="Group 171"/>
          <p:cNvGrpSpPr>
            <a:grpSpLocks/>
          </p:cNvGrpSpPr>
          <p:nvPr/>
        </p:nvGrpSpPr>
        <p:grpSpPr bwMode="auto">
          <a:xfrm>
            <a:off x="1574800" y="1971675"/>
            <a:ext cx="458788" cy="619125"/>
            <a:chOff x="5955030" y="3031808"/>
            <a:chExt cx="914400" cy="1398587"/>
          </a:xfrm>
        </p:grpSpPr>
        <p:grpSp>
          <p:nvGrpSpPr>
            <p:cNvPr id="27721" name="Group 398"/>
            <p:cNvGrpSpPr>
              <a:grpSpLocks/>
            </p:cNvGrpSpPr>
            <p:nvPr/>
          </p:nvGrpSpPr>
          <p:grpSpPr bwMode="auto">
            <a:xfrm>
              <a:off x="6097905" y="3403283"/>
              <a:ext cx="596900" cy="1027112"/>
              <a:chOff x="3130" y="3288"/>
              <a:chExt cx="410" cy="742"/>
            </a:xfrm>
          </p:grpSpPr>
          <p:sp>
            <p:nvSpPr>
              <p:cNvPr id="27723"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24"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25"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26"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27"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28"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29"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30"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31"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32"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33"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34"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35"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36"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737"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7722"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75" name="Group 356"/>
          <p:cNvGrpSpPr>
            <a:grpSpLocks/>
          </p:cNvGrpSpPr>
          <p:nvPr/>
        </p:nvGrpSpPr>
        <p:grpSpPr bwMode="auto">
          <a:xfrm>
            <a:off x="2112963" y="2103438"/>
            <a:ext cx="465137" cy="481012"/>
            <a:chOff x="313" y="1497"/>
            <a:chExt cx="1152" cy="1014"/>
          </a:xfrm>
        </p:grpSpPr>
        <p:pic>
          <p:nvPicPr>
            <p:cNvPr id="27719"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20"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76" name="Group 356"/>
          <p:cNvGrpSpPr>
            <a:grpSpLocks/>
          </p:cNvGrpSpPr>
          <p:nvPr/>
        </p:nvGrpSpPr>
        <p:grpSpPr bwMode="auto">
          <a:xfrm>
            <a:off x="2005013" y="2901950"/>
            <a:ext cx="333375" cy="368300"/>
            <a:chOff x="313" y="1497"/>
            <a:chExt cx="1152" cy="1014"/>
          </a:xfrm>
        </p:grpSpPr>
        <p:pic>
          <p:nvPicPr>
            <p:cNvPr id="2771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1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77" name="Group 356"/>
          <p:cNvGrpSpPr>
            <a:grpSpLocks/>
          </p:cNvGrpSpPr>
          <p:nvPr/>
        </p:nvGrpSpPr>
        <p:grpSpPr bwMode="auto">
          <a:xfrm>
            <a:off x="1482725" y="2987675"/>
            <a:ext cx="282575" cy="344488"/>
            <a:chOff x="313" y="1497"/>
            <a:chExt cx="1152" cy="1014"/>
          </a:xfrm>
        </p:grpSpPr>
        <p:pic>
          <p:nvPicPr>
            <p:cNvPr id="2771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1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78" name="Group 403"/>
          <p:cNvGrpSpPr>
            <a:grpSpLocks/>
          </p:cNvGrpSpPr>
          <p:nvPr/>
        </p:nvGrpSpPr>
        <p:grpSpPr bwMode="auto">
          <a:xfrm>
            <a:off x="1189038" y="2651125"/>
            <a:ext cx="444500" cy="382588"/>
            <a:chOff x="2751" y="1851"/>
            <a:chExt cx="462" cy="478"/>
          </a:xfrm>
        </p:grpSpPr>
        <p:pic>
          <p:nvPicPr>
            <p:cNvPr id="2771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1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79" name="Group 356"/>
          <p:cNvGrpSpPr>
            <a:grpSpLocks/>
          </p:cNvGrpSpPr>
          <p:nvPr/>
        </p:nvGrpSpPr>
        <p:grpSpPr bwMode="auto">
          <a:xfrm>
            <a:off x="1565275" y="1401763"/>
            <a:ext cx="446088" cy="385762"/>
            <a:chOff x="313" y="1497"/>
            <a:chExt cx="1152" cy="1014"/>
          </a:xfrm>
        </p:grpSpPr>
        <p:pic>
          <p:nvPicPr>
            <p:cNvPr id="27711"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12"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680" name="Group 403"/>
          <p:cNvGrpSpPr>
            <a:grpSpLocks/>
          </p:cNvGrpSpPr>
          <p:nvPr/>
        </p:nvGrpSpPr>
        <p:grpSpPr bwMode="auto">
          <a:xfrm>
            <a:off x="762000" y="2530475"/>
            <a:ext cx="446088" cy="381000"/>
            <a:chOff x="2751" y="1851"/>
            <a:chExt cx="462" cy="478"/>
          </a:xfrm>
        </p:grpSpPr>
        <p:pic>
          <p:nvPicPr>
            <p:cNvPr id="27709"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710"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205" name="Rectangle 64"/>
          <p:cNvSpPr>
            <a:spLocks noChangeArrowheads="1"/>
          </p:cNvSpPr>
          <p:nvPr/>
        </p:nvSpPr>
        <p:spPr bwMode="auto">
          <a:xfrm>
            <a:off x="5484813" y="1557338"/>
            <a:ext cx="3346450" cy="2820987"/>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206" name="Rectangle 65"/>
          <p:cNvSpPr>
            <a:spLocks noChangeArrowheads="1"/>
          </p:cNvSpPr>
          <p:nvPr/>
        </p:nvSpPr>
        <p:spPr bwMode="auto">
          <a:xfrm>
            <a:off x="5538788" y="1403350"/>
            <a:ext cx="1912937"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207" name="Rectangle 66"/>
          <p:cNvSpPr>
            <a:spLocks noChangeArrowheads="1"/>
          </p:cNvSpPr>
          <p:nvPr/>
        </p:nvSpPr>
        <p:spPr bwMode="auto">
          <a:xfrm>
            <a:off x="5537200" y="1362075"/>
            <a:ext cx="31496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000" dirty="0">
                <a:cs typeface="+mn-cs"/>
              </a:rPr>
              <a:t> </a:t>
            </a:r>
            <a:r>
              <a:rPr lang="en-US" sz="2400" b="1" dirty="0">
                <a:solidFill>
                  <a:schemeClr val="accent1">
                    <a:lumMod val="75000"/>
                  </a:schemeClr>
                </a:solidFill>
                <a:latin typeface="Gill Sans MT" charset="0"/>
                <a:cs typeface="+mn-cs"/>
              </a:rPr>
              <a:t>wireless link</a:t>
            </a:r>
          </a:p>
          <a:p>
            <a:pPr marL="238125" indent="-238125">
              <a:lnSpc>
                <a:spcPct val="90000"/>
              </a:lnSpc>
              <a:spcBef>
                <a:spcPct val="20000"/>
              </a:spcBef>
              <a:buClr>
                <a:srgbClr val="000099"/>
              </a:buClr>
              <a:buSzPct val="100000"/>
              <a:buFont typeface="Wingdings" charset="2"/>
              <a:buChar char="§"/>
              <a:defRPr/>
            </a:pPr>
            <a:r>
              <a:rPr lang="en-US" sz="2000" dirty="0">
                <a:latin typeface="Gill Sans MT" charset="0"/>
                <a:cs typeface="+mn-cs"/>
              </a:rPr>
              <a:t>typically used to connect mobile(s) to base station</a:t>
            </a:r>
          </a:p>
          <a:p>
            <a:pPr marL="238125" indent="-238125">
              <a:lnSpc>
                <a:spcPct val="90000"/>
              </a:lnSpc>
              <a:spcBef>
                <a:spcPct val="20000"/>
              </a:spcBef>
              <a:buClr>
                <a:srgbClr val="000099"/>
              </a:buClr>
              <a:buSzPct val="100000"/>
              <a:buFont typeface="Wingdings" charset="2"/>
              <a:buChar char="§"/>
              <a:defRPr/>
            </a:pPr>
            <a:r>
              <a:rPr lang="en-US" sz="2000" dirty="0">
                <a:latin typeface="Gill Sans MT" charset="0"/>
                <a:cs typeface="+mn-cs"/>
              </a:rPr>
              <a:t>also used as backbone link </a:t>
            </a:r>
          </a:p>
          <a:p>
            <a:pPr marL="238125" indent="-238125">
              <a:lnSpc>
                <a:spcPct val="90000"/>
              </a:lnSpc>
              <a:spcBef>
                <a:spcPct val="20000"/>
              </a:spcBef>
              <a:buClr>
                <a:srgbClr val="000099"/>
              </a:buClr>
              <a:buSzPct val="100000"/>
              <a:buFont typeface="Wingdings" charset="2"/>
              <a:buChar char="§"/>
              <a:defRPr/>
            </a:pPr>
            <a:r>
              <a:rPr lang="en-US" sz="2000" dirty="0">
                <a:latin typeface="Gill Sans MT" charset="0"/>
                <a:cs typeface="+mn-cs"/>
              </a:rPr>
              <a:t>multiple access protocol coordinates link access </a:t>
            </a:r>
          </a:p>
          <a:p>
            <a:pPr marL="238125" indent="-238125">
              <a:lnSpc>
                <a:spcPct val="90000"/>
              </a:lnSpc>
              <a:spcBef>
                <a:spcPct val="20000"/>
              </a:spcBef>
              <a:buClr>
                <a:srgbClr val="000099"/>
              </a:buClr>
              <a:buSzPct val="100000"/>
              <a:buFont typeface="Wingdings" charset="2"/>
              <a:buChar char="§"/>
              <a:defRPr/>
            </a:pPr>
            <a:r>
              <a:rPr lang="en-US" sz="2000" dirty="0">
                <a:latin typeface="Gill Sans MT" charset="0"/>
                <a:cs typeface="+mn-cs"/>
              </a:rPr>
              <a:t>various data rates, transmission distance</a:t>
            </a:r>
          </a:p>
        </p:txBody>
      </p:sp>
      <p:sp>
        <p:nvSpPr>
          <p:cNvPr id="7208" name="Line 68"/>
          <p:cNvSpPr>
            <a:spLocks noChangeShapeType="1"/>
          </p:cNvSpPr>
          <p:nvPr/>
        </p:nvSpPr>
        <p:spPr bwMode="auto">
          <a:xfrm flipH="1">
            <a:off x="6207125" y="4378325"/>
            <a:ext cx="106363" cy="5492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687" name="AutoShape 72"/>
          <p:cNvSpPr>
            <a:spLocks noChangeAspect="1" noChangeArrowheads="1" noTextEdit="1"/>
          </p:cNvSpPr>
          <p:nvPr/>
        </p:nvSpPr>
        <p:spPr bwMode="auto">
          <a:xfrm>
            <a:off x="7800975" y="1430338"/>
            <a:ext cx="735013" cy="22066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grpSp>
        <p:nvGrpSpPr>
          <p:cNvPr id="27688" name="Group 137"/>
          <p:cNvGrpSpPr>
            <a:grpSpLocks/>
          </p:cNvGrpSpPr>
          <p:nvPr/>
        </p:nvGrpSpPr>
        <p:grpSpPr bwMode="auto">
          <a:xfrm>
            <a:off x="7815263" y="1347788"/>
            <a:ext cx="722312" cy="303212"/>
            <a:chOff x="4750" y="264"/>
            <a:chExt cx="455" cy="191"/>
          </a:xfrm>
        </p:grpSpPr>
        <p:sp>
          <p:nvSpPr>
            <p:cNvPr id="27694" name="Freeform 89"/>
            <p:cNvSpPr>
              <a:spLocks/>
            </p:cNvSpPr>
            <p:nvPr/>
          </p:nvSpPr>
          <p:spPr bwMode="auto">
            <a:xfrm>
              <a:off x="4872" y="298"/>
              <a:ext cx="82" cy="104"/>
            </a:xfrm>
            <a:custGeom>
              <a:avLst/>
              <a:gdLst>
                <a:gd name="T0" fmla="*/ 0 w 247"/>
                <a:gd name="T1" fmla="*/ 0 h 209"/>
                <a:gd name="T2" fmla="*/ 0 w 247"/>
                <a:gd name="T3" fmla="*/ 0 h 209"/>
                <a:gd name="T4" fmla="*/ 0 w 247"/>
                <a:gd name="T5" fmla="*/ 0 h 209"/>
                <a:gd name="T6" fmla="*/ 0 w 247"/>
                <a:gd name="T7" fmla="*/ 0 h 209"/>
                <a:gd name="T8" fmla="*/ 0 w 247"/>
                <a:gd name="T9" fmla="*/ 1 h 209"/>
                <a:gd name="T10" fmla="*/ 0 w 247"/>
                <a:gd name="T11" fmla="*/ 1 h 209"/>
                <a:gd name="T12" fmla="*/ 0 w 247"/>
                <a:gd name="T13" fmla="*/ 1 h 209"/>
                <a:gd name="T14" fmla="*/ 0 w 247"/>
                <a:gd name="T15" fmla="*/ 1 h 209"/>
                <a:gd name="T16" fmla="*/ 0 w 247"/>
                <a:gd name="T17" fmla="*/ 2 h 209"/>
                <a:gd name="T18" fmla="*/ 0 w 247"/>
                <a:gd name="T19" fmla="*/ 2 h 209"/>
                <a:gd name="T20" fmla="*/ 0 w 247"/>
                <a:gd name="T21" fmla="*/ 2 h 209"/>
                <a:gd name="T22" fmla="*/ 0 w 247"/>
                <a:gd name="T23" fmla="*/ 2 h 209"/>
                <a:gd name="T24" fmla="*/ 0 w 247"/>
                <a:gd name="T25" fmla="*/ 3 h 209"/>
                <a:gd name="T26" fmla="*/ 0 w 247"/>
                <a:gd name="T27" fmla="*/ 3 h 209"/>
                <a:gd name="T28" fmla="*/ 0 w 247"/>
                <a:gd name="T29" fmla="*/ 3 h 209"/>
                <a:gd name="T30" fmla="*/ 0 w 247"/>
                <a:gd name="T31" fmla="*/ 3 h 209"/>
                <a:gd name="T32" fmla="*/ 0 w 247"/>
                <a:gd name="T33" fmla="*/ 3 h 209"/>
                <a:gd name="T34" fmla="*/ 0 w 247"/>
                <a:gd name="T35" fmla="*/ 3 h 209"/>
                <a:gd name="T36" fmla="*/ 0 w 247"/>
                <a:gd name="T37" fmla="*/ 3 h 209"/>
                <a:gd name="T38" fmla="*/ 0 w 247"/>
                <a:gd name="T39" fmla="*/ 3 h 209"/>
                <a:gd name="T40" fmla="*/ 0 w 247"/>
                <a:gd name="T41" fmla="*/ 3 h 209"/>
                <a:gd name="T42" fmla="*/ 0 w 247"/>
                <a:gd name="T43" fmla="*/ 2 h 209"/>
                <a:gd name="T44" fmla="*/ 0 w 247"/>
                <a:gd name="T45" fmla="*/ 2 h 209"/>
                <a:gd name="T46" fmla="*/ 0 w 247"/>
                <a:gd name="T47" fmla="*/ 2 h 209"/>
                <a:gd name="T48" fmla="*/ 0 w 247"/>
                <a:gd name="T49" fmla="*/ 2 h 209"/>
                <a:gd name="T50" fmla="*/ 0 w 247"/>
                <a:gd name="T51" fmla="*/ 2 h 209"/>
                <a:gd name="T52" fmla="*/ 0 w 247"/>
                <a:gd name="T53" fmla="*/ 2 h 209"/>
                <a:gd name="T54" fmla="*/ 0 w 247"/>
                <a:gd name="T55" fmla="*/ 2 h 209"/>
                <a:gd name="T56" fmla="*/ 0 w 247"/>
                <a:gd name="T57" fmla="*/ 2 h 209"/>
                <a:gd name="T58" fmla="*/ 0 w 247"/>
                <a:gd name="T59" fmla="*/ 2 h 209"/>
                <a:gd name="T60" fmla="*/ 0 w 247"/>
                <a:gd name="T61" fmla="*/ 2 h 209"/>
                <a:gd name="T62" fmla="*/ 0 w 247"/>
                <a:gd name="T63" fmla="*/ 2 h 209"/>
                <a:gd name="T64" fmla="*/ 0 w 247"/>
                <a:gd name="T65" fmla="*/ 2 h 209"/>
                <a:gd name="T66" fmla="*/ 0 w 247"/>
                <a:gd name="T67" fmla="*/ 1 h 209"/>
                <a:gd name="T68" fmla="*/ 0 w 247"/>
                <a:gd name="T69" fmla="*/ 1 h 209"/>
                <a:gd name="T70" fmla="*/ 0 w 247"/>
                <a:gd name="T71" fmla="*/ 1 h 209"/>
                <a:gd name="T72" fmla="*/ 0 w 247"/>
                <a:gd name="T73" fmla="*/ 0 h 209"/>
                <a:gd name="T74" fmla="*/ 0 w 247"/>
                <a:gd name="T75" fmla="*/ 0 h 209"/>
                <a:gd name="T76" fmla="*/ 0 w 247"/>
                <a:gd name="T77" fmla="*/ 0 h 209"/>
                <a:gd name="T78" fmla="*/ 0 w 247"/>
                <a:gd name="T79" fmla="*/ 0 h 209"/>
                <a:gd name="T80" fmla="*/ 0 w 247"/>
                <a:gd name="T81" fmla="*/ 0 h 209"/>
                <a:gd name="T82" fmla="*/ 0 w 247"/>
                <a:gd name="T83" fmla="*/ 0 h 209"/>
                <a:gd name="T84" fmla="*/ 0 w 247"/>
                <a:gd name="T85" fmla="*/ 0 h 209"/>
                <a:gd name="T86" fmla="*/ 0 w 247"/>
                <a:gd name="T87" fmla="*/ 0 h 209"/>
                <a:gd name="T88" fmla="*/ 0 w 247"/>
                <a:gd name="T89" fmla="*/ 0 h 209"/>
                <a:gd name="T90" fmla="*/ 0 w 247"/>
                <a:gd name="T91" fmla="*/ 0 h 209"/>
                <a:gd name="T92" fmla="*/ 0 w 247"/>
                <a:gd name="T93" fmla="*/ 0 h 209"/>
                <a:gd name="T94" fmla="*/ 0 w 247"/>
                <a:gd name="T95" fmla="*/ 0 h 209"/>
                <a:gd name="T96" fmla="*/ 0 w 247"/>
                <a:gd name="T97" fmla="*/ 0 h 2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47" h="209">
                  <a:moveTo>
                    <a:pt x="87" y="27"/>
                  </a:moveTo>
                  <a:lnTo>
                    <a:pt x="68" y="35"/>
                  </a:lnTo>
                  <a:lnTo>
                    <a:pt x="52" y="46"/>
                  </a:lnTo>
                  <a:lnTo>
                    <a:pt x="37" y="57"/>
                  </a:lnTo>
                  <a:lnTo>
                    <a:pt x="24" y="69"/>
                  </a:lnTo>
                  <a:lnTo>
                    <a:pt x="14" y="83"/>
                  </a:lnTo>
                  <a:lnTo>
                    <a:pt x="7" y="97"/>
                  </a:lnTo>
                  <a:lnTo>
                    <a:pt x="2" y="113"/>
                  </a:lnTo>
                  <a:lnTo>
                    <a:pt x="0" y="128"/>
                  </a:lnTo>
                  <a:lnTo>
                    <a:pt x="2" y="150"/>
                  </a:lnTo>
                  <a:lnTo>
                    <a:pt x="14" y="167"/>
                  </a:lnTo>
                  <a:lnTo>
                    <a:pt x="32" y="183"/>
                  </a:lnTo>
                  <a:lnTo>
                    <a:pt x="55" y="194"/>
                  </a:lnTo>
                  <a:lnTo>
                    <a:pt x="81" y="203"/>
                  </a:lnTo>
                  <a:lnTo>
                    <a:pt x="109" y="208"/>
                  </a:lnTo>
                  <a:lnTo>
                    <a:pt x="138" y="209"/>
                  </a:lnTo>
                  <a:lnTo>
                    <a:pt x="165" y="206"/>
                  </a:lnTo>
                  <a:lnTo>
                    <a:pt x="171" y="206"/>
                  </a:lnTo>
                  <a:lnTo>
                    <a:pt x="177" y="203"/>
                  </a:lnTo>
                  <a:lnTo>
                    <a:pt x="181" y="200"/>
                  </a:lnTo>
                  <a:lnTo>
                    <a:pt x="183" y="196"/>
                  </a:lnTo>
                  <a:lnTo>
                    <a:pt x="180" y="191"/>
                  </a:lnTo>
                  <a:lnTo>
                    <a:pt x="174" y="187"/>
                  </a:lnTo>
                  <a:lnTo>
                    <a:pt x="167" y="183"/>
                  </a:lnTo>
                  <a:lnTo>
                    <a:pt x="159" y="181"/>
                  </a:lnTo>
                  <a:lnTo>
                    <a:pt x="145" y="178"/>
                  </a:lnTo>
                  <a:lnTo>
                    <a:pt x="130" y="176"/>
                  </a:lnTo>
                  <a:lnTo>
                    <a:pt x="116" y="174"/>
                  </a:lnTo>
                  <a:lnTo>
                    <a:pt x="103" y="171"/>
                  </a:lnTo>
                  <a:lnTo>
                    <a:pt x="90" y="168"/>
                  </a:lnTo>
                  <a:lnTo>
                    <a:pt x="77" y="164"/>
                  </a:lnTo>
                  <a:lnTo>
                    <a:pt x="65" y="159"/>
                  </a:lnTo>
                  <a:lnTo>
                    <a:pt x="53" y="151"/>
                  </a:lnTo>
                  <a:lnTo>
                    <a:pt x="49" y="116"/>
                  </a:lnTo>
                  <a:lnTo>
                    <a:pt x="61" y="87"/>
                  </a:lnTo>
                  <a:lnTo>
                    <a:pt x="84" y="64"/>
                  </a:lnTo>
                  <a:lnTo>
                    <a:pt x="116" y="46"/>
                  </a:lnTo>
                  <a:lnTo>
                    <a:pt x="151" y="31"/>
                  </a:lnTo>
                  <a:lnTo>
                    <a:pt x="187" y="20"/>
                  </a:lnTo>
                  <a:lnTo>
                    <a:pt x="220" y="12"/>
                  </a:lnTo>
                  <a:lnTo>
                    <a:pt x="247" y="5"/>
                  </a:lnTo>
                  <a:lnTo>
                    <a:pt x="231" y="1"/>
                  </a:lnTo>
                  <a:lnTo>
                    <a:pt x="213" y="0"/>
                  </a:lnTo>
                  <a:lnTo>
                    <a:pt x="193" y="2"/>
                  </a:lnTo>
                  <a:lnTo>
                    <a:pt x="171" y="5"/>
                  </a:lnTo>
                  <a:lnTo>
                    <a:pt x="149" y="10"/>
                  </a:lnTo>
                  <a:lnTo>
                    <a:pt x="127" y="15"/>
                  </a:lnTo>
                  <a:lnTo>
                    <a:pt x="106" y="21"/>
                  </a:lnTo>
                  <a:lnTo>
                    <a:pt x="87" y="27"/>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7695" name="Freeform 90"/>
            <p:cNvSpPr>
              <a:spLocks/>
            </p:cNvSpPr>
            <p:nvPr/>
          </p:nvSpPr>
          <p:spPr bwMode="auto">
            <a:xfrm>
              <a:off x="5012" y="297"/>
              <a:ext cx="53" cy="81"/>
            </a:xfrm>
            <a:custGeom>
              <a:avLst/>
              <a:gdLst>
                <a:gd name="T0" fmla="*/ 0 w 158"/>
                <a:gd name="T1" fmla="*/ 1 h 162"/>
                <a:gd name="T2" fmla="*/ 0 w 158"/>
                <a:gd name="T3" fmla="*/ 2 h 162"/>
                <a:gd name="T4" fmla="*/ 0 w 158"/>
                <a:gd name="T5" fmla="*/ 2 h 162"/>
                <a:gd name="T6" fmla="*/ 0 w 158"/>
                <a:gd name="T7" fmla="*/ 2 h 162"/>
                <a:gd name="T8" fmla="*/ 0 w 158"/>
                <a:gd name="T9" fmla="*/ 2 h 162"/>
                <a:gd name="T10" fmla="*/ 0 w 158"/>
                <a:gd name="T11" fmla="*/ 2 h 162"/>
                <a:gd name="T12" fmla="*/ 0 w 158"/>
                <a:gd name="T13" fmla="*/ 3 h 162"/>
                <a:gd name="T14" fmla="*/ 0 w 158"/>
                <a:gd name="T15" fmla="*/ 3 h 162"/>
                <a:gd name="T16" fmla="*/ 0 w 158"/>
                <a:gd name="T17" fmla="*/ 3 h 162"/>
                <a:gd name="T18" fmla="*/ 0 w 158"/>
                <a:gd name="T19" fmla="*/ 3 h 162"/>
                <a:gd name="T20" fmla="*/ 0 w 158"/>
                <a:gd name="T21" fmla="*/ 3 h 162"/>
                <a:gd name="T22" fmla="*/ 0 w 158"/>
                <a:gd name="T23" fmla="*/ 3 h 162"/>
                <a:gd name="T24" fmla="*/ 0 w 158"/>
                <a:gd name="T25" fmla="*/ 3 h 162"/>
                <a:gd name="T26" fmla="*/ 0 w 158"/>
                <a:gd name="T27" fmla="*/ 3 h 162"/>
                <a:gd name="T28" fmla="*/ 0 w 158"/>
                <a:gd name="T29" fmla="*/ 3 h 162"/>
                <a:gd name="T30" fmla="*/ 0 w 158"/>
                <a:gd name="T31" fmla="*/ 3 h 162"/>
                <a:gd name="T32" fmla="*/ 0 w 158"/>
                <a:gd name="T33" fmla="*/ 3 h 162"/>
                <a:gd name="T34" fmla="*/ 0 w 158"/>
                <a:gd name="T35" fmla="*/ 3 h 162"/>
                <a:gd name="T36" fmla="*/ 0 w 158"/>
                <a:gd name="T37" fmla="*/ 3 h 162"/>
                <a:gd name="T38" fmla="*/ 0 w 158"/>
                <a:gd name="T39" fmla="*/ 3 h 162"/>
                <a:gd name="T40" fmla="*/ 0 w 158"/>
                <a:gd name="T41" fmla="*/ 2 h 162"/>
                <a:gd name="T42" fmla="*/ 0 w 158"/>
                <a:gd name="T43" fmla="*/ 2 h 162"/>
                <a:gd name="T44" fmla="*/ 0 w 158"/>
                <a:gd name="T45" fmla="*/ 2 h 162"/>
                <a:gd name="T46" fmla="*/ 0 w 158"/>
                <a:gd name="T47" fmla="*/ 2 h 162"/>
                <a:gd name="T48" fmla="*/ 0 w 158"/>
                <a:gd name="T49" fmla="*/ 1 h 162"/>
                <a:gd name="T50" fmla="*/ 0 w 158"/>
                <a:gd name="T51" fmla="*/ 1 h 162"/>
                <a:gd name="T52" fmla="*/ 0 w 158"/>
                <a:gd name="T53" fmla="*/ 1 h 162"/>
                <a:gd name="T54" fmla="*/ 0 w 158"/>
                <a:gd name="T55" fmla="*/ 1 h 162"/>
                <a:gd name="T56" fmla="*/ 0 w 158"/>
                <a:gd name="T57" fmla="*/ 1 h 162"/>
                <a:gd name="T58" fmla="*/ 0 w 158"/>
                <a:gd name="T59" fmla="*/ 1 h 162"/>
                <a:gd name="T60" fmla="*/ 0 w 158"/>
                <a:gd name="T61" fmla="*/ 0 h 162"/>
                <a:gd name="T62" fmla="*/ 0 w 158"/>
                <a:gd name="T63" fmla="*/ 0 h 162"/>
                <a:gd name="T64" fmla="*/ 0 w 158"/>
                <a:gd name="T65" fmla="*/ 1 h 162"/>
                <a:gd name="T66" fmla="*/ 0 w 158"/>
                <a:gd name="T67" fmla="*/ 1 h 162"/>
                <a:gd name="T68" fmla="*/ 0 w 158"/>
                <a:gd name="T69" fmla="*/ 1 h 162"/>
                <a:gd name="T70" fmla="*/ 0 w 158"/>
                <a:gd name="T71" fmla="*/ 1 h 162"/>
                <a:gd name="T72" fmla="*/ 0 w 158"/>
                <a:gd name="T73" fmla="*/ 1 h 162"/>
                <a:gd name="T74" fmla="*/ 0 w 158"/>
                <a:gd name="T75" fmla="*/ 1 h 162"/>
                <a:gd name="T76" fmla="*/ 0 w 158"/>
                <a:gd name="T77" fmla="*/ 1 h 162"/>
                <a:gd name="T78" fmla="*/ 0 w 158"/>
                <a:gd name="T79" fmla="*/ 1 h 162"/>
                <a:gd name="T80" fmla="*/ 0 w 158"/>
                <a:gd name="T81" fmla="*/ 1 h 1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2">
                  <a:moveTo>
                    <a:pt x="134" y="53"/>
                  </a:moveTo>
                  <a:lnTo>
                    <a:pt x="140" y="69"/>
                  </a:lnTo>
                  <a:lnTo>
                    <a:pt x="138" y="85"/>
                  </a:lnTo>
                  <a:lnTo>
                    <a:pt x="128" y="97"/>
                  </a:lnTo>
                  <a:lnTo>
                    <a:pt x="113" y="109"/>
                  </a:lnTo>
                  <a:lnTo>
                    <a:pt x="96" y="119"/>
                  </a:lnTo>
                  <a:lnTo>
                    <a:pt x="76" y="129"/>
                  </a:lnTo>
                  <a:lnTo>
                    <a:pt x="55" y="138"/>
                  </a:lnTo>
                  <a:lnTo>
                    <a:pt x="38" y="148"/>
                  </a:lnTo>
                  <a:lnTo>
                    <a:pt x="35" y="151"/>
                  </a:lnTo>
                  <a:lnTo>
                    <a:pt x="33" y="153"/>
                  </a:lnTo>
                  <a:lnTo>
                    <a:pt x="33" y="156"/>
                  </a:lnTo>
                  <a:lnTo>
                    <a:pt x="35" y="159"/>
                  </a:lnTo>
                  <a:lnTo>
                    <a:pt x="39" y="161"/>
                  </a:lnTo>
                  <a:lnTo>
                    <a:pt x="44" y="162"/>
                  </a:lnTo>
                  <a:lnTo>
                    <a:pt x="46" y="162"/>
                  </a:lnTo>
                  <a:lnTo>
                    <a:pt x="51" y="161"/>
                  </a:lnTo>
                  <a:lnTo>
                    <a:pt x="74" y="152"/>
                  </a:lnTo>
                  <a:lnTo>
                    <a:pt x="96" y="142"/>
                  </a:lnTo>
                  <a:lnTo>
                    <a:pt x="116" y="130"/>
                  </a:lnTo>
                  <a:lnTo>
                    <a:pt x="135" y="117"/>
                  </a:lnTo>
                  <a:lnTo>
                    <a:pt x="148" y="102"/>
                  </a:lnTo>
                  <a:lnTo>
                    <a:pt x="157" y="86"/>
                  </a:lnTo>
                  <a:lnTo>
                    <a:pt x="158" y="68"/>
                  </a:lnTo>
                  <a:lnTo>
                    <a:pt x="153" y="50"/>
                  </a:lnTo>
                  <a:lnTo>
                    <a:pt x="140" y="35"/>
                  </a:lnTo>
                  <a:lnTo>
                    <a:pt x="121" y="23"/>
                  </a:lnTo>
                  <a:lnTo>
                    <a:pt x="97" y="14"/>
                  </a:lnTo>
                  <a:lnTo>
                    <a:pt x="71" y="6"/>
                  </a:lnTo>
                  <a:lnTo>
                    <a:pt x="45" y="2"/>
                  </a:lnTo>
                  <a:lnTo>
                    <a:pt x="23" y="0"/>
                  </a:lnTo>
                  <a:lnTo>
                    <a:pt x="7" y="0"/>
                  </a:lnTo>
                  <a:lnTo>
                    <a:pt x="0" y="3"/>
                  </a:lnTo>
                  <a:lnTo>
                    <a:pt x="17" y="9"/>
                  </a:lnTo>
                  <a:lnTo>
                    <a:pt x="36" y="13"/>
                  </a:lnTo>
                  <a:lnTo>
                    <a:pt x="57" y="17"/>
                  </a:lnTo>
                  <a:lnTo>
                    <a:pt x="76" y="21"/>
                  </a:lnTo>
                  <a:lnTo>
                    <a:pt x="94" y="26"/>
                  </a:lnTo>
                  <a:lnTo>
                    <a:pt x="110" y="33"/>
                  </a:lnTo>
                  <a:lnTo>
                    <a:pt x="124" y="42"/>
                  </a:lnTo>
                  <a:lnTo>
                    <a:pt x="134" y="53"/>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7696" name="Freeform 91"/>
            <p:cNvSpPr>
              <a:spLocks/>
            </p:cNvSpPr>
            <p:nvPr/>
          </p:nvSpPr>
          <p:spPr bwMode="auto">
            <a:xfrm>
              <a:off x="4820" y="278"/>
              <a:ext cx="133" cy="169"/>
            </a:xfrm>
            <a:custGeom>
              <a:avLst/>
              <a:gdLst>
                <a:gd name="T0" fmla="*/ 0 w 400"/>
                <a:gd name="T1" fmla="*/ 0 h 339"/>
                <a:gd name="T2" fmla="*/ 0 w 400"/>
                <a:gd name="T3" fmla="*/ 1 h 339"/>
                <a:gd name="T4" fmla="*/ 0 w 400"/>
                <a:gd name="T5" fmla="*/ 2 h 339"/>
                <a:gd name="T6" fmla="*/ 0 w 400"/>
                <a:gd name="T7" fmla="*/ 3 h 339"/>
                <a:gd name="T8" fmla="*/ 0 w 400"/>
                <a:gd name="T9" fmla="*/ 3 h 339"/>
                <a:gd name="T10" fmla="*/ 0 w 400"/>
                <a:gd name="T11" fmla="*/ 3 h 339"/>
                <a:gd name="T12" fmla="*/ 0 w 400"/>
                <a:gd name="T13" fmla="*/ 4 h 339"/>
                <a:gd name="T14" fmla="*/ 0 w 400"/>
                <a:gd name="T15" fmla="*/ 4 h 339"/>
                <a:gd name="T16" fmla="*/ 0 w 400"/>
                <a:gd name="T17" fmla="*/ 4 h 339"/>
                <a:gd name="T18" fmla="*/ 0 w 400"/>
                <a:gd name="T19" fmla="*/ 4 h 339"/>
                <a:gd name="T20" fmla="*/ 0 w 400"/>
                <a:gd name="T21" fmla="*/ 4 h 339"/>
                <a:gd name="T22" fmla="*/ 0 w 400"/>
                <a:gd name="T23" fmla="*/ 5 h 339"/>
                <a:gd name="T24" fmla="*/ 0 w 400"/>
                <a:gd name="T25" fmla="*/ 5 h 339"/>
                <a:gd name="T26" fmla="*/ 0 w 400"/>
                <a:gd name="T27" fmla="*/ 5 h 339"/>
                <a:gd name="T28" fmla="*/ 0 w 400"/>
                <a:gd name="T29" fmla="*/ 5 h 339"/>
                <a:gd name="T30" fmla="*/ 0 w 400"/>
                <a:gd name="T31" fmla="*/ 5 h 339"/>
                <a:gd name="T32" fmla="*/ 1 w 400"/>
                <a:gd name="T33" fmla="*/ 5 h 339"/>
                <a:gd name="T34" fmla="*/ 1 w 400"/>
                <a:gd name="T35" fmla="*/ 5 h 339"/>
                <a:gd name="T36" fmla="*/ 1 w 400"/>
                <a:gd name="T37" fmla="*/ 5 h 339"/>
                <a:gd name="T38" fmla="*/ 1 w 400"/>
                <a:gd name="T39" fmla="*/ 4 h 339"/>
                <a:gd name="T40" fmla="*/ 0 w 400"/>
                <a:gd name="T41" fmla="*/ 4 h 339"/>
                <a:gd name="T42" fmla="*/ 0 w 400"/>
                <a:gd name="T43" fmla="*/ 4 h 339"/>
                <a:gd name="T44" fmla="*/ 0 w 400"/>
                <a:gd name="T45" fmla="*/ 4 h 339"/>
                <a:gd name="T46" fmla="*/ 0 w 400"/>
                <a:gd name="T47" fmla="*/ 4 h 339"/>
                <a:gd name="T48" fmla="*/ 0 w 400"/>
                <a:gd name="T49" fmla="*/ 4 h 339"/>
                <a:gd name="T50" fmla="*/ 0 w 400"/>
                <a:gd name="T51" fmla="*/ 4 h 339"/>
                <a:gd name="T52" fmla="*/ 0 w 400"/>
                <a:gd name="T53" fmla="*/ 4 h 339"/>
                <a:gd name="T54" fmla="*/ 0 w 400"/>
                <a:gd name="T55" fmla="*/ 4 h 339"/>
                <a:gd name="T56" fmla="*/ 0 w 400"/>
                <a:gd name="T57" fmla="*/ 3 h 339"/>
                <a:gd name="T58" fmla="*/ 0 w 400"/>
                <a:gd name="T59" fmla="*/ 3 h 339"/>
                <a:gd name="T60" fmla="*/ 0 w 400"/>
                <a:gd name="T61" fmla="*/ 3 h 339"/>
                <a:gd name="T62" fmla="*/ 0 w 400"/>
                <a:gd name="T63" fmla="*/ 2 h 339"/>
                <a:gd name="T64" fmla="*/ 0 w 400"/>
                <a:gd name="T65" fmla="*/ 2 h 339"/>
                <a:gd name="T66" fmla="*/ 0 w 400"/>
                <a:gd name="T67" fmla="*/ 1 h 339"/>
                <a:gd name="T68" fmla="*/ 0 w 400"/>
                <a:gd name="T69" fmla="*/ 1 h 339"/>
                <a:gd name="T70" fmla="*/ 0 w 400"/>
                <a:gd name="T71" fmla="*/ 1 h 339"/>
                <a:gd name="T72" fmla="*/ 0 w 400"/>
                <a:gd name="T73" fmla="*/ 0 h 339"/>
                <a:gd name="T74" fmla="*/ 0 w 400"/>
                <a:gd name="T75" fmla="*/ 0 h 339"/>
                <a:gd name="T76" fmla="*/ 0 w 400"/>
                <a:gd name="T77" fmla="*/ 0 h 339"/>
                <a:gd name="T78" fmla="*/ 0 w 400"/>
                <a:gd name="T79" fmla="*/ 0 h 339"/>
                <a:gd name="T80" fmla="*/ 0 w 400"/>
                <a:gd name="T81" fmla="*/ 0 h 339"/>
                <a:gd name="T82" fmla="*/ 0 w 400"/>
                <a:gd name="T83" fmla="*/ 0 h 339"/>
                <a:gd name="T84" fmla="*/ 0 w 400"/>
                <a:gd name="T85" fmla="*/ 0 h 339"/>
                <a:gd name="T86" fmla="*/ 0 w 400"/>
                <a:gd name="T87" fmla="*/ 0 h 3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39">
                  <a:moveTo>
                    <a:pt x="156" y="44"/>
                  </a:moveTo>
                  <a:lnTo>
                    <a:pt x="125" y="63"/>
                  </a:lnTo>
                  <a:lnTo>
                    <a:pt x="95" y="82"/>
                  </a:lnTo>
                  <a:lnTo>
                    <a:pt x="67" y="103"/>
                  </a:lnTo>
                  <a:lnTo>
                    <a:pt x="42" y="126"/>
                  </a:lnTo>
                  <a:lnTo>
                    <a:pt x="22" y="150"/>
                  </a:lnTo>
                  <a:lnTo>
                    <a:pt x="7" y="175"/>
                  </a:lnTo>
                  <a:lnTo>
                    <a:pt x="0" y="203"/>
                  </a:lnTo>
                  <a:lnTo>
                    <a:pt x="2" y="232"/>
                  </a:lnTo>
                  <a:lnTo>
                    <a:pt x="4" y="239"/>
                  </a:lnTo>
                  <a:lnTo>
                    <a:pt x="7" y="248"/>
                  </a:lnTo>
                  <a:lnTo>
                    <a:pt x="12" y="254"/>
                  </a:lnTo>
                  <a:lnTo>
                    <a:pt x="18" y="261"/>
                  </a:lnTo>
                  <a:lnTo>
                    <a:pt x="25" y="267"/>
                  </a:lnTo>
                  <a:lnTo>
                    <a:pt x="33" y="273"/>
                  </a:lnTo>
                  <a:lnTo>
                    <a:pt x="41" y="278"/>
                  </a:lnTo>
                  <a:lnTo>
                    <a:pt x="51" y="283"/>
                  </a:lnTo>
                  <a:lnTo>
                    <a:pt x="70" y="291"/>
                  </a:lnTo>
                  <a:lnTo>
                    <a:pt x="89" y="298"/>
                  </a:lnTo>
                  <a:lnTo>
                    <a:pt x="108" y="304"/>
                  </a:lnTo>
                  <a:lnTo>
                    <a:pt x="128" y="309"/>
                  </a:lnTo>
                  <a:lnTo>
                    <a:pt x="148" y="315"/>
                  </a:lnTo>
                  <a:lnTo>
                    <a:pt x="169" y="319"/>
                  </a:lnTo>
                  <a:lnTo>
                    <a:pt x="189" y="323"/>
                  </a:lnTo>
                  <a:lnTo>
                    <a:pt x="209" y="326"/>
                  </a:lnTo>
                  <a:lnTo>
                    <a:pt x="231" y="329"/>
                  </a:lnTo>
                  <a:lnTo>
                    <a:pt x="251" y="331"/>
                  </a:lnTo>
                  <a:lnTo>
                    <a:pt x="273" y="333"/>
                  </a:lnTo>
                  <a:lnTo>
                    <a:pt x="295" y="335"/>
                  </a:lnTo>
                  <a:lnTo>
                    <a:pt x="315" y="336"/>
                  </a:lnTo>
                  <a:lnTo>
                    <a:pt x="337" y="337"/>
                  </a:lnTo>
                  <a:lnTo>
                    <a:pt x="359" y="338"/>
                  </a:lnTo>
                  <a:lnTo>
                    <a:pt x="379" y="339"/>
                  </a:lnTo>
                  <a:lnTo>
                    <a:pt x="387" y="339"/>
                  </a:lnTo>
                  <a:lnTo>
                    <a:pt x="392" y="337"/>
                  </a:lnTo>
                  <a:lnTo>
                    <a:pt x="397" y="333"/>
                  </a:lnTo>
                  <a:lnTo>
                    <a:pt x="400" y="329"/>
                  </a:lnTo>
                  <a:lnTo>
                    <a:pt x="400" y="324"/>
                  </a:lnTo>
                  <a:lnTo>
                    <a:pt x="397" y="320"/>
                  </a:lnTo>
                  <a:lnTo>
                    <a:pt x="391" y="317"/>
                  </a:lnTo>
                  <a:lnTo>
                    <a:pt x="384" y="315"/>
                  </a:lnTo>
                  <a:lnTo>
                    <a:pt x="365" y="311"/>
                  </a:lnTo>
                  <a:lnTo>
                    <a:pt x="346" y="309"/>
                  </a:lnTo>
                  <a:lnTo>
                    <a:pt x="327" y="306"/>
                  </a:lnTo>
                  <a:lnTo>
                    <a:pt x="307" y="304"/>
                  </a:lnTo>
                  <a:lnTo>
                    <a:pt x="288" y="302"/>
                  </a:lnTo>
                  <a:lnTo>
                    <a:pt x="269" y="300"/>
                  </a:lnTo>
                  <a:lnTo>
                    <a:pt x="249" y="298"/>
                  </a:lnTo>
                  <a:lnTo>
                    <a:pt x="230" y="295"/>
                  </a:lnTo>
                  <a:lnTo>
                    <a:pt x="211" y="293"/>
                  </a:lnTo>
                  <a:lnTo>
                    <a:pt x="192" y="290"/>
                  </a:lnTo>
                  <a:lnTo>
                    <a:pt x="173" y="286"/>
                  </a:lnTo>
                  <a:lnTo>
                    <a:pt x="154" y="283"/>
                  </a:lnTo>
                  <a:lnTo>
                    <a:pt x="137" y="277"/>
                  </a:lnTo>
                  <a:lnTo>
                    <a:pt x="118" y="272"/>
                  </a:lnTo>
                  <a:lnTo>
                    <a:pt x="100" y="267"/>
                  </a:lnTo>
                  <a:lnTo>
                    <a:pt x="83" y="260"/>
                  </a:lnTo>
                  <a:lnTo>
                    <a:pt x="68" y="253"/>
                  </a:lnTo>
                  <a:lnTo>
                    <a:pt x="57" y="243"/>
                  </a:lnTo>
                  <a:lnTo>
                    <a:pt x="48" y="233"/>
                  </a:lnTo>
                  <a:lnTo>
                    <a:pt x="44" y="221"/>
                  </a:lnTo>
                  <a:lnTo>
                    <a:pt x="42" y="208"/>
                  </a:lnTo>
                  <a:lnTo>
                    <a:pt x="44" y="194"/>
                  </a:lnTo>
                  <a:lnTo>
                    <a:pt x="48" y="180"/>
                  </a:lnTo>
                  <a:lnTo>
                    <a:pt x="54" y="168"/>
                  </a:lnTo>
                  <a:lnTo>
                    <a:pt x="64" y="153"/>
                  </a:lnTo>
                  <a:lnTo>
                    <a:pt x="76" y="137"/>
                  </a:lnTo>
                  <a:lnTo>
                    <a:pt x="89" y="124"/>
                  </a:lnTo>
                  <a:lnTo>
                    <a:pt x="103" y="111"/>
                  </a:lnTo>
                  <a:lnTo>
                    <a:pt x="118" y="99"/>
                  </a:lnTo>
                  <a:lnTo>
                    <a:pt x="134" y="87"/>
                  </a:lnTo>
                  <a:lnTo>
                    <a:pt x="153" y="74"/>
                  </a:lnTo>
                  <a:lnTo>
                    <a:pt x="172" y="62"/>
                  </a:lnTo>
                  <a:lnTo>
                    <a:pt x="190" y="52"/>
                  </a:lnTo>
                  <a:lnTo>
                    <a:pt x="215" y="42"/>
                  </a:lnTo>
                  <a:lnTo>
                    <a:pt x="243" y="34"/>
                  </a:lnTo>
                  <a:lnTo>
                    <a:pt x="270" y="26"/>
                  </a:lnTo>
                  <a:lnTo>
                    <a:pt x="295" y="19"/>
                  </a:lnTo>
                  <a:lnTo>
                    <a:pt x="315" y="13"/>
                  </a:lnTo>
                  <a:lnTo>
                    <a:pt x="328" y="6"/>
                  </a:lnTo>
                  <a:lnTo>
                    <a:pt x="333" y="2"/>
                  </a:lnTo>
                  <a:lnTo>
                    <a:pt x="318" y="0"/>
                  </a:lnTo>
                  <a:lnTo>
                    <a:pt x="298" y="1"/>
                  </a:lnTo>
                  <a:lnTo>
                    <a:pt x="275" y="4"/>
                  </a:lnTo>
                  <a:lnTo>
                    <a:pt x="250" y="9"/>
                  </a:lnTo>
                  <a:lnTo>
                    <a:pt x="224" y="17"/>
                  </a:lnTo>
                  <a:lnTo>
                    <a:pt x="199" y="25"/>
                  </a:lnTo>
                  <a:lnTo>
                    <a:pt x="176" y="34"/>
                  </a:lnTo>
                  <a:lnTo>
                    <a:pt x="156" y="44"/>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7697" name="Freeform 92"/>
            <p:cNvSpPr>
              <a:spLocks/>
            </p:cNvSpPr>
            <p:nvPr/>
          </p:nvSpPr>
          <p:spPr bwMode="auto">
            <a:xfrm>
              <a:off x="5007" y="272"/>
              <a:ext cx="117" cy="113"/>
            </a:xfrm>
            <a:custGeom>
              <a:avLst/>
              <a:gdLst>
                <a:gd name="T0" fmla="*/ 0 w 351"/>
                <a:gd name="T1" fmla="*/ 2 h 226"/>
                <a:gd name="T2" fmla="*/ 0 w 351"/>
                <a:gd name="T3" fmla="*/ 2 h 226"/>
                <a:gd name="T4" fmla="*/ 0 w 351"/>
                <a:gd name="T5" fmla="*/ 2 h 226"/>
                <a:gd name="T6" fmla="*/ 0 w 351"/>
                <a:gd name="T7" fmla="*/ 2 h 226"/>
                <a:gd name="T8" fmla="*/ 0 w 351"/>
                <a:gd name="T9" fmla="*/ 2 h 226"/>
                <a:gd name="T10" fmla="*/ 0 w 351"/>
                <a:gd name="T11" fmla="*/ 3 h 226"/>
                <a:gd name="T12" fmla="*/ 0 w 351"/>
                <a:gd name="T13" fmla="*/ 3 h 226"/>
                <a:gd name="T14" fmla="*/ 0 w 351"/>
                <a:gd name="T15" fmla="*/ 3 h 226"/>
                <a:gd name="T16" fmla="*/ 0 w 351"/>
                <a:gd name="T17" fmla="*/ 3 h 226"/>
                <a:gd name="T18" fmla="*/ 0 w 351"/>
                <a:gd name="T19" fmla="*/ 3 h 226"/>
                <a:gd name="T20" fmla="*/ 0 w 351"/>
                <a:gd name="T21" fmla="*/ 3 h 226"/>
                <a:gd name="T22" fmla="*/ 0 w 351"/>
                <a:gd name="T23" fmla="*/ 4 h 226"/>
                <a:gd name="T24" fmla="*/ 0 w 351"/>
                <a:gd name="T25" fmla="*/ 4 h 226"/>
                <a:gd name="T26" fmla="*/ 0 w 351"/>
                <a:gd name="T27" fmla="*/ 4 h 226"/>
                <a:gd name="T28" fmla="*/ 0 w 351"/>
                <a:gd name="T29" fmla="*/ 4 h 226"/>
                <a:gd name="T30" fmla="*/ 0 w 351"/>
                <a:gd name="T31" fmla="*/ 4 h 226"/>
                <a:gd name="T32" fmla="*/ 0 w 351"/>
                <a:gd name="T33" fmla="*/ 4 h 226"/>
                <a:gd name="T34" fmla="*/ 0 w 351"/>
                <a:gd name="T35" fmla="*/ 4 h 226"/>
                <a:gd name="T36" fmla="*/ 0 w 351"/>
                <a:gd name="T37" fmla="*/ 4 h 226"/>
                <a:gd name="T38" fmla="*/ 0 w 351"/>
                <a:gd name="T39" fmla="*/ 4 h 226"/>
                <a:gd name="T40" fmla="*/ 0 w 351"/>
                <a:gd name="T41" fmla="*/ 4 h 226"/>
                <a:gd name="T42" fmla="*/ 0 w 351"/>
                <a:gd name="T43" fmla="*/ 4 h 226"/>
                <a:gd name="T44" fmla="*/ 0 w 351"/>
                <a:gd name="T45" fmla="*/ 3 h 226"/>
                <a:gd name="T46" fmla="*/ 0 w 351"/>
                <a:gd name="T47" fmla="*/ 3 h 226"/>
                <a:gd name="T48" fmla="*/ 0 w 351"/>
                <a:gd name="T49" fmla="*/ 3 h 226"/>
                <a:gd name="T50" fmla="*/ 0 w 351"/>
                <a:gd name="T51" fmla="*/ 2 h 226"/>
                <a:gd name="T52" fmla="*/ 0 w 351"/>
                <a:gd name="T53" fmla="*/ 2 h 226"/>
                <a:gd name="T54" fmla="*/ 0 w 351"/>
                <a:gd name="T55" fmla="*/ 2 h 226"/>
                <a:gd name="T56" fmla="*/ 0 w 351"/>
                <a:gd name="T57" fmla="*/ 1 h 226"/>
                <a:gd name="T58" fmla="*/ 0 w 351"/>
                <a:gd name="T59" fmla="*/ 1 h 226"/>
                <a:gd name="T60" fmla="*/ 0 w 351"/>
                <a:gd name="T61" fmla="*/ 1 h 226"/>
                <a:gd name="T62" fmla="*/ 0 w 351"/>
                <a:gd name="T63" fmla="*/ 1 h 226"/>
                <a:gd name="T64" fmla="*/ 0 w 351"/>
                <a:gd name="T65" fmla="*/ 1 h 226"/>
                <a:gd name="T66" fmla="*/ 0 w 351"/>
                <a:gd name="T67" fmla="*/ 1 h 226"/>
                <a:gd name="T68" fmla="*/ 0 w 351"/>
                <a:gd name="T69" fmla="*/ 1 h 226"/>
                <a:gd name="T70" fmla="*/ 0 w 351"/>
                <a:gd name="T71" fmla="*/ 1 h 226"/>
                <a:gd name="T72" fmla="*/ 0 w 351"/>
                <a:gd name="T73" fmla="*/ 1 h 226"/>
                <a:gd name="T74" fmla="*/ 0 w 351"/>
                <a:gd name="T75" fmla="*/ 1 h 226"/>
                <a:gd name="T76" fmla="*/ 0 w 351"/>
                <a:gd name="T77" fmla="*/ 1 h 226"/>
                <a:gd name="T78" fmla="*/ 0 w 351"/>
                <a:gd name="T79" fmla="*/ 0 h 226"/>
                <a:gd name="T80" fmla="*/ 0 w 351"/>
                <a:gd name="T81" fmla="*/ 0 h 226"/>
                <a:gd name="T82" fmla="*/ 0 w 351"/>
                <a:gd name="T83" fmla="*/ 0 h 226"/>
                <a:gd name="T84" fmla="*/ 0 w 351"/>
                <a:gd name="T85" fmla="*/ 0 h 226"/>
                <a:gd name="T86" fmla="*/ 0 w 351"/>
                <a:gd name="T87" fmla="*/ 1 h 226"/>
                <a:gd name="T88" fmla="*/ 0 w 351"/>
                <a:gd name="T89" fmla="*/ 1 h 226"/>
                <a:gd name="T90" fmla="*/ 0 w 351"/>
                <a:gd name="T91" fmla="*/ 1 h 226"/>
                <a:gd name="T92" fmla="*/ 0 w 351"/>
                <a:gd name="T93" fmla="*/ 1 h 226"/>
                <a:gd name="T94" fmla="*/ 0 w 351"/>
                <a:gd name="T95" fmla="*/ 1 h 226"/>
                <a:gd name="T96" fmla="*/ 0 w 351"/>
                <a:gd name="T97" fmla="*/ 1 h 226"/>
                <a:gd name="T98" fmla="*/ 0 w 351"/>
                <a:gd name="T99" fmla="*/ 1 h 226"/>
                <a:gd name="T100" fmla="*/ 0 w 351"/>
                <a:gd name="T101" fmla="*/ 1 h 226"/>
                <a:gd name="T102" fmla="*/ 0 w 351"/>
                <a:gd name="T103" fmla="*/ 1 h 226"/>
                <a:gd name="T104" fmla="*/ 0 w 351"/>
                <a:gd name="T105" fmla="*/ 1 h 226"/>
                <a:gd name="T106" fmla="*/ 0 w 351"/>
                <a:gd name="T107" fmla="*/ 1 h 226"/>
                <a:gd name="T108" fmla="*/ 0 w 351"/>
                <a:gd name="T109" fmla="*/ 1 h 226"/>
                <a:gd name="T110" fmla="*/ 0 w 351"/>
                <a:gd name="T111" fmla="*/ 1 h 226"/>
                <a:gd name="T112" fmla="*/ 0 w 351"/>
                <a:gd name="T113" fmla="*/ 1 h 226"/>
                <a:gd name="T114" fmla="*/ 0 w 351"/>
                <a:gd name="T115" fmla="*/ 1 h 226"/>
                <a:gd name="T116" fmla="*/ 0 w 351"/>
                <a:gd name="T117" fmla="*/ 1 h 226"/>
                <a:gd name="T118" fmla="*/ 0 w 351"/>
                <a:gd name="T119" fmla="*/ 1 h 226"/>
                <a:gd name="T120" fmla="*/ 0 w 351"/>
                <a:gd name="T121" fmla="*/ 2 h 2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51" h="226">
                  <a:moveTo>
                    <a:pt x="291" y="69"/>
                  </a:moveTo>
                  <a:lnTo>
                    <a:pt x="307" y="81"/>
                  </a:lnTo>
                  <a:lnTo>
                    <a:pt x="317" y="96"/>
                  </a:lnTo>
                  <a:lnTo>
                    <a:pt x="322" y="111"/>
                  </a:lnTo>
                  <a:lnTo>
                    <a:pt x="322" y="128"/>
                  </a:lnTo>
                  <a:lnTo>
                    <a:pt x="319" y="141"/>
                  </a:lnTo>
                  <a:lnTo>
                    <a:pt x="313" y="152"/>
                  </a:lnTo>
                  <a:lnTo>
                    <a:pt x="303" y="164"/>
                  </a:lnTo>
                  <a:lnTo>
                    <a:pt x="293" y="173"/>
                  </a:lnTo>
                  <a:lnTo>
                    <a:pt x="279" y="183"/>
                  </a:lnTo>
                  <a:lnTo>
                    <a:pt x="266" y="192"/>
                  </a:lnTo>
                  <a:lnTo>
                    <a:pt x="253" y="201"/>
                  </a:lnTo>
                  <a:lnTo>
                    <a:pt x="240" y="210"/>
                  </a:lnTo>
                  <a:lnTo>
                    <a:pt x="237" y="213"/>
                  </a:lnTo>
                  <a:lnTo>
                    <a:pt x="237" y="216"/>
                  </a:lnTo>
                  <a:lnTo>
                    <a:pt x="237" y="219"/>
                  </a:lnTo>
                  <a:lnTo>
                    <a:pt x="240" y="222"/>
                  </a:lnTo>
                  <a:lnTo>
                    <a:pt x="245" y="225"/>
                  </a:lnTo>
                  <a:lnTo>
                    <a:pt x="250" y="226"/>
                  </a:lnTo>
                  <a:lnTo>
                    <a:pt x="255" y="225"/>
                  </a:lnTo>
                  <a:lnTo>
                    <a:pt x="259" y="222"/>
                  </a:lnTo>
                  <a:lnTo>
                    <a:pt x="288" y="209"/>
                  </a:lnTo>
                  <a:lnTo>
                    <a:pt x="313" y="192"/>
                  </a:lnTo>
                  <a:lnTo>
                    <a:pt x="332" y="172"/>
                  </a:lnTo>
                  <a:lnTo>
                    <a:pt x="345" y="149"/>
                  </a:lnTo>
                  <a:lnTo>
                    <a:pt x="351" y="127"/>
                  </a:lnTo>
                  <a:lnTo>
                    <a:pt x="348" y="103"/>
                  </a:lnTo>
                  <a:lnTo>
                    <a:pt x="336" y="81"/>
                  </a:lnTo>
                  <a:lnTo>
                    <a:pt x="313" y="62"/>
                  </a:lnTo>
                  <a:lnTo>
                    <a:pt x="295" y="51"/>
                  </a:lnTo>
                  <a:lnTo>
                    <a:pt x="275" y="43"/>
                  </a:lnTo>
                  <a:lnTo>
                    <a:pt x="253" y="35"/>
                  </a:lnTo>
                  <a:lnTo>
                    <a:pt x="229" y="28"/>
                  </a:lnTo>
                  <a:lnTo>
                    <a:pt x="204" y="20"/>
                  </a:lnTo>
                  <a:lnTo>
                    <a:pt x="179" y="15"/>
                  </a:lnTo>
                  <a:lnTo>
                    <a:pt x="153" y="11"/>
                  </a:lnTo>
                  <a:lnTo>
                    <a:pt x="128" y="7"/>
                  </a:lnTo>
                  <a:lnTo>
                    <a:pt x="104" y="4"/>
                  </a:lnTo>
                  <a:lnTo>
                    <a:pt x="82" y="2"/>
                  </a:lnTo>
                  <a:lnTo>
                    <a:pt x="60" y="0"/>
                  </a:lnTo>
                  <a:lnTo>
                    <a:pt x="43" y="0"/>
                  </a:lnTo>
                  <a:lnTo>
                    <a:pt x="27" y="0"/>
                  </a:lnTo>
                  <a:lnTo>
                    <a:pt x="14" y="0"/>
                  </a:lnTo>
                  <a:lnTo>
                    <a:pt x="5" y="2"/>
                  </a:lnTo>
                  <a:lnTo>
                    <a:pt x="0" y="4"/>
                  </a:lnTo>
                  <a:lnTo>
                    <a:pt x="15" y="6"/>
                  </a:lnTo>
                  <a:lnTo>
                    <a:pt x="30" y="7"/>
                  </a:lnTo>
                  <a:lnTo>
                    <a:pt x="47" y="9"/>
                  </a:lnTo>
                  <a:lnTo>
                    <a:pt x="64" y="11"/>
                  </a:lnTo>
                  <a:lnTo>
                    <a:pt x="82" y="14"/>
                  </a:lnTo>
                  <a:lnTo>
                    <a:pt x="102" y="16"/>
                  </a:lnTo>
                  <a:lnTo>
                    <a:pt x="121" y="19"/>
                  </a:lnTo>
                  <a:lnTo>
                    <a:pt x="141" y="23"/>
                  </a:lnTo>
                  <a:lnTo>
                    <a:pt x="160" y="27"/>
                  </a:lnTo>
                  <a:lnTo>
                    <a:pt x="181" y="31"/>
                  </a:lnTo>
                  <a:lnTo>
                    <a:pt x="201" y="35"/>
                  </a:lnTo>
                  <a:lnTo>
                    <a:pt x="220" y="40"/>
                  </a:lnTo>
                  <a:lnTo>
                    <a:pt x="239" y="46"/>
                  </a:lnTo>
                  <a:lnTo>
                    <a:pt x="258" y="53"/>
                  </a:lnTo>
                  <a:lnTo>
                    <a:pt x="275" y="61"/>
                  </a:lnTo>
                  <a:lnTo>
                    <a:pt x="291" y="69"/>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7698" name="Freeform 93"/>
            <p:cNvSpPr>
              <a:spLocks/>
            </p:cNvSpPr>
            <p:nvPr/>
          </p:nvSpPr>
          <p:spPr bwMode="auto">
            <a:xfrm>
              <a:off x="4769" y="324"/>
              <a:ext cx="48" cy="107"/>
            </a:xfrm>
            <a:custGeom>
              <a:avLst/>
              <a:gdLst>
                <a:gd name="T0" fmla="*/ 0 w 142"/>
                <a:gd name="T1" fmla="*/ 2 h 213"/>
                <a:gd name="T2" fmla="*/ 0 w 142"/>
                <a:gd name="T3" fmla="*/ 3 h 213"/>
                <a:gd name="T4" fmla="*/ 0 w 142"/>
                <a:gd name="T5" fmla="*/ 3 h 213"/>
                <a:gd name="T6" fmla="*/ 0 w 142"/>
                <a:gd name="T7" fmla="*/ 3 h 213"/>
                <a:gd name="T8" fmla="*/ 0 w 142"/>
                <a:gd name="T9" fmla="*/ 3 h 213"/>
                <a:gd name="T10" fmla="*/ 0 w 142"/>
                <a:gd name="T11" fmla="*/ 3 h 213"/>
                <a:gd name="T12" fmla="*/ 0 w 142"/>
                <a:gd name="T13" fmla="*/ 4 h 213"/>
                <a:gd name="T14" fmla="*/ 0 w 142"/>
                <a:gd name="T15" fmla="*/ 4 h 213"/>
                <a:gd name="T16" fmla="*/ 0 w 142"/>
                <a:gd name="T17" fmla="*/ 4 h 213"/>
                <a:gd name="T18" fmla="*/ 0 w 142"/>
                <a:gd name="T19" fmla="*/ 4 h 213"/>
                <a:gd name="T20" fmla="*/ 0 w 142"/>
                <a:gd name="T21" fmla="*/ 4 h 213"/>
                <a:gd name="T22" fmla="*/ 0 w 142"/>
                <a:gd name="T23" fmla="*/ 4 h 213"/>
                <a:gd name="T24" fmla="*/ 0 w 142"/>
                <a:gd name="T25" fmla="*/ 4 h 213"/>
                <a:gd name="T26" fmla="*/ 0 w 142"/>
                <a:gd name="T27" fmla="*/ 4 h 213"/>
                <a:gd name="T28" fmla="*/ 0 w 142"/>
                <a:gd name="T29" fmla="*/ 4 h 213"/>
                <a:gd name="T30" fmla="*/ 0 w 142"/>
                <a:gd name="T31" fmla="*/ 3 h 213"/>
                <a:gd name="T32" fmla="*/ 0 w 142"/>
                <a:gd name="T33" fmla="*/ 3 h 213"/>
                <a:gd name="T34" fmla="*/ 0 w 142"/>
                <a:gd name="T35" fmla="*/ 3 h 213"/>
                <a:gd name="T36" fmla="*/ 0 w 142"/>
                <a:gd name="T37" fmla="*/ 3 h 213"/>
                <a:gd name="T38" fmla="*/ 0 w 142"/>
                <a:gd name="T39" fmla="*/ 3 h 213"/>
                <a:gd name="T40" fmla="*/ 0 w 142"/>
                <a:gd name="T41" fmla="*/ 3 h 213"/>
                <a:gd name="T42" fmla="*/ 0 w 142"/>
                <a:gd name="T43" fmla="*/ 3 h 213"/>
                <a:gd name="T44" fmla="*/ 0 w 142"/>
                <a:gd name="T45" fmla="*/ 2 h 213"/>
                <a:gd name="T46" fmla="*/ 0 w 142"/>
                <a:gd name="T47" fmla="*/ 2 h 213"/>
                <a:gd name="T48" fmla="*/ 0 w 142"/>
                <a:gd name="T49" fmla="*/ 2 h 213"/>
                <a:gd name="T50" fmla="*/ 0 w 142"/>
                <a:gd name="T51" fmla="*/ 2 h 213"/>
                <a:gd name="T52" fmla="*/ 0 w 142"/>
                <a:gd name="T53" fmla="*/ 1 h 213"/>
                <a:gd name="T54" fmla="*/ 0 w 142"/>
                <a:gd name="T55" fmla="*/ 1 h 213"/>
                <a:gd name="T56" fmla="*/ 0 w 142"/>
                <a:gd name="T57" fmla="*/ 1 h 213"/>
                <a:gd name="T58" fmla="*/ 0 w 142"/>
                <a:gd name="T59" fmla="*/ 1 h 213"/>
                <a:gd name="T60" fmla="*/ 0 w 142"/>
                <a:gd name="T61" fmla="*/ 1 h 213"/>
                <a:gd name="T62" fmla="*/ 0 w 142"/>
                <a:gd name="T63" fmla="*/ 1 h 213"/>
                <a:gd name="T64" fmla="*/ 0 w 142"/>
                <a:gd name="T65" fmla="*/ 1 h 213"/>
                <a:gd name="T66" fmla="*/ 0 w 142"/>
                <a:gd name="T67" fmla="*/ 0 h 213"/>
                <a:gd name="T68" fmla="*/ 0 w 142"/>
                <a:gd name="T69" fmla="*/ 1 h 213"/>
                <a:gd name="T70" fmla="*/ 0 w 142"/>
                <a:gd name="T71" fmla="*/ 1 h 213"/>
                <a:gd name="T72" fmla="*/ 0 w 142"/>
                <a:gd name="T73" fmla="*/ 1 h 213"/>
                <a:gd name="T74" fmla="*/ 0 w 142"/>
                <a:gd name="T75" fmla="*/ 1 h 213"/>
                <a:gd name="T76" fmla="*/ 0 w 142"/>
                <a:gd name="T77" fmla="*/ 2 h 213"/>
                <a:gd name="T78" fmla="*/ 0 w 142"/>
                <a:gd name="T79" fmla="*/ 2 h 213"/>
                <a:gd name="T80" fmla="*/ 0 w 142"/>
                <a:gd name="T81" fmla="*/ 2 h 21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213">
                  <a:moveTo>
                    <a:pt x="0" y="116"/>
                  </a:moveTo>
                  <a:lnTo>
                    <a:pt x="0" y="134"/>
                  </a:lnTo>
                  <a:lnTo>
                    <a:pt x="6" y="150"/>
                  </a:lnTo>
                  <a:lnTo>
                    <a:pt x="16" y="166"/>
                  </a:lnTo>
                  <a:lnTo>
                    <a:pt x="30" y="179"/>
                  </a:lnTo>
                  <a:lnTo>
                    <a:pt x="48" y="191"/>
                  </a:lnTo>
                  <a:lnTo>
                    <a:pt x="68" y="201"/>
                  </a:lnTo>
                  <a:lnTo>
                    <a:pt x="91" y="208"/>
                  </a:lnTo>
                  <a:lnTo>
                    <a:pt x="115" y="212"/>
                  </a:lnTo>
                  <a:lnTo>
                    <a:pt x="122" y="213"/>
                  </a:lnTo>
                  <a:lnTo>
                    <a:pt x="129" y="211"/>
                  </a:lnTo>
                  <a:lnTo>
                    <a:pt x="135" y="208"/>
                  </a:lnTo>
                  <a:lnTo>
                    <a:pt x="138" y="204"/>
                  </a:lnTo>
                  <a:lnTo>
                    <a:pt x="138" y="199"/>
                  </a:lnTo>
                  <a:lnTo>
                    <a:pt x="137" y="194"/>
                  </a:lnTo>
                  <a:lnTo>
                    <a:pt x="132" y="190"/>
                  </a:lnTo>
                  <a:lnTo>
                    <a:pt x="125" y="188"/>
                  </a:lnTo>
                  <a:lnTo>
                    <a:pt x="102" y="181"/>
                  </a:lnTo>
                  <a:lnTo>
                    <a:pt x="80" y="173"/>
                  </a:lnTo>
                  <a:lnTo>
                    <a:pt x="62" y="162"/>
                  </a:lnTo>
                  <a:lnTo>
                    <a:pt x="49" y="149"/>
                  </a:lnTo>
                  <a:lnTo>
                    <a:pt x="41" y="134"/>
                  </a:lnTo>
                  <a:lnTo>
                    <a:pt x="36" y="117"/>
                  </a:lnTo>
                  <a:lnTo>
                    <a:pt x="36" y="100"/>
                  </a:lnTo>
                  <a:lnTo>
                    <a:pt x="44" y="81"/>
                  </a:lnTo>
                  <a:lnTo>
                    <a:pt x="52" y="68"/>
                  </a:lnTo>
                  <a:lnTo>
                    <a:pt x="64" y="56"/>
                  </a:lnTo>
                  <a:lnTo>
                    <a:pt x="77" y="44"/>
                  </a:lnTo>
                  <a:lnTo>
                    <a:pt x="91" y="34"/>
                  </a:lnTo>
                  <a:lnTo>
                    <a:pt x="105" y="25"/>
                  </a:lnTo>
                  <a:lnTo>
                    <a:pt x="119" y="16"/>
                  </a:lnTo>
                  <a:lnTo>
                    <a:pt x="132" y="8"/>
                  </a:lnTo>
                  <a:lnTo>
                    <a:pt x="142" y="1"/>
                  </a:lnTo>
                  <a:lnTo>
                    <a:pt x="132" y="0"/>
                  </a:lnTo>
                  <a:lnTo>
                    <a:pt x="116" y="5"/>
                  </a:lnTo>
                  <a:lnTo>
                    <a:pt x="94" y="16"/>
                  </a:lnTo>
                  <a:lnTo>
                    <a:pt x="70" y="32"/>
                  </a:lnTo>
                  <a:lnTo>
                    <a:pt x="46" y="51"/>
                  </a:lnTo>
                  <a:lnTo>
                    <a:pt x="25" y="72"/>
                  </a:lnTo>
                  <a:lnTo>
                    <a:pt x="9" y="95"/>
                  </a:lnTo>
                  <a:lnTo>
                    <a:pt x="0" y="116"/>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7699" name="Freeform 94"/>
            <p:cNvSpPr>
              <a:spLocks/>
            </p:cNvSpPr>
            <p:nvPr/>
          </p:nvSpPr>
          <p:spPr bwMode="auto">
            <a:xfrm>
              <a:off x="5104" y="264"/>
              <a:ext cx="101" cy="139"/>
            </a:xfrm>
            <a:custGeom>
              <a:avLst/>
              <a:gdLst>
                <a:gd name="T0" fmla="*/ 0 w 305"/>
                <a:gd name="T1" fmla="*/ 1 h 279"/>
                <a:gd name="T2" fmla="*/ 0 w 305"/>
                <a:gd name="T3" fmla="*/ 2 h 279"/>
                <a:gd name="T4" fmla="*/ 0 w 305"/>
                <a:gd name="T5" fmla="*/ 2 h 279"/>
                <a:gd name="T6" fmla="*/ 0 w 305"/>
                <a:gd name="T7" fmla="*/ 2 h 279"/>
                <a:gd name="T8" fmla="*/ 0 w 305"/>
                <a:gd name="T9" fmla="*/ 2 h 279"/>
                <a:gd name="T10" fmla="*/ 0 w 305"/>
                <a:gd name="T11" fmla="*/ 3 h 279"/>
                <a:gd name="T12" fmla="*/ 0 w 305"/>
                <a:gd name="T13" fmla="*/ 3 h 279"/>
                <a:gd name="T14" fmla="*/ 0 w 305"/>
                <a:gd name="T15" fmla="*/ 3 h 279"/>
                <a:gd name="T16" fmla="*/ 0 w 305"/>
                <a:gd name="T17" fmla="*/ 3 h 279"/>
                <a:gd name="T18" fmla="*/ 0 w 305"/>
                <a:gd name="T19" fmla="*/ 4 h 279"/>
                <a:gd name="T20" fmla="*/ 0 w 305"/>
                <a:gd name="T21" fmla="*/ 4 h 279"/>
                <a:gd name="T22" fmla="*/ 0 w 305"/>
                <a:gd name="T23" fmla="*/ 4 h 279"/>
                <a:gd name="T24" fmla="*/ 0 w 305"/>
                <a:gd name="T25" fmla="*/ 4 h 279"/>
                <a:gd name="T26" fmla="*/ 0 w 305"/>
                <a:gd name="T27" fmla="*/ 4 h 279"/>
                <a:gd name="T28" fmla="*/ 0 w 305"/>
                <a:gd name="T29" fmla="*/ 4 h 279"/>
                <a:gd name="T30" fmla="*/ 0 w 305"/>
                <a:gd name="T31" fmla="*/ 3 h 279"/>
                <a:gd name="T32" fmla="*/ 0 w 305"/>
                <a:gd name="T33" fmla="*/ 3 h 279"/>
                <a:gd name="T34" fmla="*/ 0 w 305"/>
                <a:gd name="T35" fmla="*/ 3 h 279"/>
                <a:gd name="T36" fmla="*/ 0 w 305"/>
                <a:gd name="T37" fmla="*/ 2 h 279"/>
                <a:gd name="T38" fmla="*/ 0 w 305"/>
                <a:gd name="T39" fmla="*/ 2 h 279"/>
                <a:gd name="T40" fmla="*/ 0 w 305"/>
                <a:gd name="T41" fmla="*/ 1 h 279"/>
                <a:gd name="T42" fmla="*/ 0 w 305"/>
                <a:gd name="T43" fmla="*/ 1 h 279"/>
                <a:gd name="T44" fmla="*/ 0 w 305"/>
                <a:gd name="T45" fmla="*/ 1 h 279"/>
                <a:gd name="T46" fmla="*/ 0 w 305"/>
                <a:gd name="T47" fmla="*/ 0 h 279"/>
                <a:gd name="T48" fmla="*/ 0 w 305"/>
                <a:gd name="T49" fmla="*/ 0 h 279"/>
                <a:gd name="T50" fmla="*/ 0 w 305"/>
                <a:gd name="T51" fmla="*/ 0 h 279"/>
                <a:gd name="T52" fmla="*/ 0 w 305"/>
                <a:gd name="T53" fmla="*/ 0 h 279"/>
                <a:gd name="T54" fmla="*/ 0 w 305"/>
                <a:gd name="T55" fmla="*/ 0 h 279"/>
                <a:gd name="T56" fmla="*/ 0 w 305"/>
                <a:gd name="T57" fmla="*/ 0 h 279"/>
                <a:gd name="T58" fmla="*/ 0 w 305"/>
                <a:gd name="T59" fmla="*/ 0 h 279"/>
                <a:gd name="T60" fmla="*/ 0 w 305"/>
                <a:gd name="T61" fmla="*/ 0 h 279"/>
                <a:gd name="T62" fmla="*/ 0 w 305"/>
                <a:gd name="T63" fmla="*/ 0 h 279"/>
                <a:gd name="T64" fmla="*/ 0 w 305"/>
                <a:gd name="T65" fmla="*/ 0 h 279"/>
                <a:gd name="T66" fmla="*/ 0 w 305"/>
                <a:gd name="T67" fmla="*/ 0 h 279"/>
                <a:gd name="T68" fmla="*/ 0 w 305"/>
                <a:gd name="T69" fmla="*/ 0 h 279"/>
                <a:gd name="T70" fmla="*/ 0 w 305"/>
                <a:gd name="T71" fmla="*/ 0 h 279"/>
                <a:gd name="T72" fmla="*/ 0 w 305"/>
                <a:gd name="T73" fmla="*/ 1 h 279"/>
                <a:gd name="T74" fmla="*/ 0 w 305"/>
                <a:gd name="T75" fmla="*/ 1 h 2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5" h="279">
                  <a:moveTo>
                    <a:pt x="247" y="104"/>
                  </a:moveTo>
                  <a:lnTo>
                    <a:pt x="257" y="112"/>
                  </a:lnTo>
                  <a:lnTo>
                    <a:pt x="266" y="120"/>
                  </a:lnTo>
                  <a:lnTo>
                    <a:pt x="271" y="129"/>
                  </a:lnTo>
                  <a:lnTo>
                    <a:pt x="277" y="138"/>
                  </a:lnTo>
                  <a:lnTo>
                    <a:pt x="279" y="148"/>
                  </a:lnTo>
                  <a:lnTo>
                    <a:pt x="279" y="158"/>
                  </a:lnTo>
                  <a:lnTo>
                    <a:pt x="274" y="168"/>
                  </a:lnTo>
                  <a:lnTo>
                    <a:pt x="268" y="178"/>
                  </a:lnTo>
                  <a:lnTo>
                    <a:pt x="258" y="188"/>
                  </a:lnTo>
                  <a:lnTo>
                    <a:pt x="247" y="197"/>
                  </a:lnTo>
                  <a:lnTo>
                    <a:pt x="234" y="205"/>
                  </a:lnTo>
                  <a:lnTo>
                    <a:pt x="219" y="214"/>
                  </a:lnTo>
                  <a:lnTo>
                    <a:pt x="206" y="221"/>
                  </a:lnTo>
                  <a:lnTo>
                    <a:pt x="191" y="229"/>
                  </a:lnTo>
                  <a:lnTo>
                    <a:pt x="177" y="237"/>
                  </a:lnTo>
                  <a:lnTo>
                    <a:pt x="164" y="247"/>
                  </a:lnTo>
                  <a:lnTo>
                    <a:pt x="160" y="250"/>
                  </a:lnTo>
                  <a:lnTo>
                    <a:pt x="157" y="254"/>
                  </a:lnTo>
                  <a:lnTo>
                    <a:pt x="154" y="258"/>
                  </a:lnTo>
                  <a:lnTo>
                    <a:pt x="151" y="262"/>
                  </a:lnTo>
                  <a:lnTo>
                    <a:pt x="149" y="266"/>
                  </a:lnTo>
                  <a:lnTo>
                    <a:pt x="149" y="270"/>
                  </a:lnTo>
                  <a:lnTo>
                    <a:pt x="151" y="275"/>
                  </a:lnTo>
                  <a:lnTo>
                    <a:pt x="155" y="278"/>
                  </a:lnTo>
                  <a:lnTo>
                    <a:pt x="161" y="279"/>
                  </a:lnTo>
                  <a:lnTo>
                    <a:pt x="167" y="279"/>
                  </a:lnTo>
                  <a:lnTo>
                    <a:pt x="173" y="278"/>
                  </a:lnTo>
                  <a:lnTo>
                    <a:pt x="177" y="275"/>
                  </a:lnTo>
                  <a:lnTo>
                    <a:pt x="191" y="263"/>
                  </a:lnTo>
                  <a:lnTo>
                    <a:pt x="207" y="252"/>
                  </a:lnTo>
                  <a:lnTo>
                    <a:pt x="223" y="242"/>
                  </a:lnTo>
                  <a:lnTo>
                    <a:pt x="241" y="231"/>
                  </a:lnTo>
                  <a:lnTo>
                    <a:pt x="257" y="221"/>
                  </a:lnTo>
                  <a:lnTo>
                    <a:pt x="271" y="210"/>
                  </a:lnTo>
                  <a:lnTo>
                    <a:pt x="286" y="197"/>
                  </a:lnTo>
                  <a:lnTo>
                    <a:pt x="296" y="184"/>
                  </a:lnTo>
                  <a:lnTo>
                    <a:pt x="303" y="168"/>
                  </a:lnTo>
                  <a:lnTo>
                    <a:pt x="305" y="153"/>
                  </a:lnTo>
                  <a:lnTo>
                    <a:pt x="300" y="137"/>
                  </a:lnTo>
                  <a:lnTo>
                    <a:pt x="293" y="123"/>
                  </a:lnTo>
                  <a:lnTo>
                    <a:pt x="282" y="109"/>
                  </a:lnTo>
                  <a:lnTo>
                    <a:pt x="267" y="96"/>
                  </a:lnTo>
                  <a:lnTo>
                    <a:pt x="250" y="85"/>
                  </a:lnTo>
                  <a:lnTo>
                    <a:pt x="232" y="75"/>
                  </a:lnTo>
                  <a:lnTo>
                    <a:pt x="219" y="67"/>
                  </a:lnTo>
                  <a:lnTo>
                    <a:pt x="205" y="61"/>
                  </a:lnTo>
                  <a:lnTo>
                    <a:pt x="189" y="54"/>
                  </a:lnTo>
                  <a:lnTo>
                    <a:pt x="173" y="47"/>
                  </a:lnTo>
                  <a:lnTo>
                    <a:pt x="157" y="40"/>
                  </a:lnTo>
                  <a:lnTo>
                    <a:pt x="139" y="32"/>
                  </a:lnTo>
                  <a:lnTo>
                    <a:pt x="122" y="26"/>
                  </a:lnTo>
                  <a:lnTo>
                    <a:pt x="106" y="20"/>
                  </a:lnTo>
                  <a:lnTo>
                    <a:pt x="90" y="15"/>
                  </a:lnTo>
                  <a:lnTo>
                    <a:pt x="74" y="10"/>
                  </a:lnTo>
                  <a:lnTo>
                    <a:pt x="58" y="7"/>
                  </a:lnTo>
                  <a:lnTo>
                    <a:pt x="43" y="3"/>
                  </a:lnTo>
                  <a:lnTo>
                    <a:pt x="30" y="1"/>
                  </a:lnTo>
                  <a:lnTo>
                    <a:pt x="19" y="0"/>
                  </a:lnTo>
                  <a:lnTo>
                    <a:pt x="8" y="1"/>
                  </a:lnTo>
                  <a:lnTo>
                    <a:pt x="0" y="3"/>
                  </a:lnTo>
                  <a:lnTo>
                    <a:pt x="10" y="6"/>
                  </a:lnTo>
                  <a:lnTo>
                    <a:pt x="21" y="9"/>
                  </a:lnTo>
                  <a:lnTo>
                    <a:pt x="35" y="13"/>
                  </a:lnTo>
                  <a:lnTo>
                    <a:pt x="48" y="17"/>
                  </a:lnTo>
                  <a:lnTo>
                    <a:pt x="64" y="22"/>
                  </a:lnTo>
                  <a:lnTo>
                    <a:pt x="80" y="27"/>
                  </a:lnTo>
                  <a:lnTo>
                    <a:pt x="97" y="33"/>
                  </a:lnTo>
                  <a:lnTo>
                    <a:pt x="114" y="40"/>
                  </a:lnTo>
                  <a:lnTo>
                    <a:pt x="132" y="47"/>
                  </a:lnTo>
                  <a:lnTo>
                    <a:pt x="149" y="54"/>
                  </a:lnTo>
                  <a:lnTo>
                    <a:pt x="167" y="62"/>
                  </a:lnTo>
                  <a:lnTo>
                    <a:pt x="184" y="70"/>
                  </a:lnTo>
                  <a:lnTo>
                    <a:pt x="202" y="79"/>
                  </a:lnTo>
                  <a:lnTo>
                    <a:pt x="218" y="87"/>
                  </a:lnTo>
                  <a:lnTo>
                    <a:pt x="232" y="95"/>
                  </a:lnTo>
                  <a:lnTo>
                    <a:pt x="247" y="104"/>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7700" name="Freeform 99"/>
            <p:cNvSpPr>
              <a:spLocks/>
            </p:cNvSpPr>
            <p:nvPr/>
          </p:nvSpPr>
          <p:spPr bwMode="auto">
            <a:xfrm>
              <a:off x="4976" y="382"/>
              <a:ext cx="18" cy="42"/>
            </a:xfrm>
            <a:custGeom>
              <a:avLst/>
              <a:gdLst>
                <a:gd name="T0" fmla="*/ 0 w 54"/>
                <a:gd name="T1" fmla="*/ 0 h 85"/>
                <a:gd name="T2" fmla="*/ 0 w 54"/>
                <a:gd name="T3" fmla="*/ 0 h 85"/>
                <a:gd name="T4" fmla="*/ 0 w 54"/>
                <a:gd name="T5" fmla="*/ 0 h 85"/>
                <a:gd name="T6" fmla="*/ 0 w 54"/>
                <a:gd name="T7" fmla="*/ 0 h 85"/>
                <a:gd name="T8" fmla="*/ 0 w 54"/>
                <a:gd name="T9" fmla="*/ 0 h 85"/>
                <a:gd name="T10" fmla="*/ 0 w 54"/>
                <a:gd name="T11" fmla="*/ 0 h 85"/>
                <a:gd name="T12" fmla="*/ 0 w 54"/>
                <a:gd name="T13" fmla="*/ 0 h 85"/>
                <a:gd name="T14" fmla="*/ 0 w 54"/>
                <a:gd name="T15" fmla="*/ 0 h 85"/>
                <a:gd name="T16" fmla="*/ 0 w 54"/>
                <a:gd name="T17" fmla="*/ 0 h 85"/>
                <a:gd name="T18" fmla="*/ 0 w 54"/>
                <a:gd name="T19" fmla="*/ 0 h 85"/>
                <a:gd name="T20" fmla="*/ 0 w 54"/>
                <a:gd name="T21" fmla="*/ 0 h 85"/>
                <a:gd name="T22" fmla="*/ 0 w 54"/>
                <a:gd name="T23" fmla="*/ 0 h 85"/>
                <a:gd name="T24" fmla="*/ 0 w 54"/>
                <a:gd name="T25" fmla="*/ 0 h 85"/>
                <a:gd name="T26" fmla="*/ 0 w 54"/>
                <a:gd name="T27" fmla="*/ 1 h 85"/>
                <a:gd name="T28" fmla="*/ 0 w 54"/>
                <a:gd name="T29" fmla="*/ 1 h 85"/>
                <a:gd name="T30" fmla="*/ 0 w 54"/>
                <a:gd name="T31" fmla="*/ 1 h 85"/>
                <a:gd name="T32" fmla="*/ 0 w 54"/>
                <a:gd name="T33" fmla="*/ 1 h 85"/>
                <a:gd name="T34" fmla="*/ 0 w 54"/>
                <a:gd name="T35" fmla="*/ 1 h 85"/>
                <a:gd name="T36" fmla="*/ 0 w 54"/>
                <a:gd name="T37" fmla="*/ 0 h 85"/>
                <a:gd name="T38" fmla="*/ 0 w 54"/>
                <a:gd name="T39" fmla="*/ 0 h 85"/>
                <a:gd name="T40" fmla="*/ 0 w 54"/>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4" h="85">
                  <a:moveTo>
                    <a:pt x="28" y="10"/>
                  </a:moveTo>
                  <a:lnTo>
                    <a:pt x="27" y="6"/>
                  </a:lnTo>
                  <a:lnTo>
                    <a:pt x="22" y="2"/>
                  </a:lnTo>
                  <a:lnTo>
                    <a:pt x="18" y="0"/>
                  </a:lnTo>
                  <a:lnTo>
                    <a:pt x="12" y="0"/>
                  </a:lnTo>
                  <a:lnTo>
                    <a:pt x="8" y="1"/>
                  </a:lnTo>
                  <a:lnTo>
                    <a:pt x="3" y="3"/>
                  </a:lnTo>
                  <a:lnTo>
                    <a:pt x="0" y="7"/>
                  </a:lnTo>
                  <a:lnTo>
                    <a:pt x="0" y="11"/>
                  </a:lnTo>
                  <a:lnTo>
                    <a:pt x="0" y="22"/>
                  </a:lnTo>
                  <a:lnTo>
                    <a:pt x="5" y="34"/>
                  </a:lnTo>
                  <a:lnTo>
                    <a:pt x="11" y="47"/>
                  </a:lnTo>
                  <a:lnTo>
                    <a:pt x="18" y="59"/>
                  </a:lnTo>
                  <a:lnTo>
                    <a:pt x="27" y="70"/>
                  </a:lnTo>
                  <a:lnTo>
                    <a:pt x="35" y="79"/>
                  </a:lnTo>
                  <a:lnTo>
                    <a:pt x="46" y="84"/>
                  </a:lnTo>
                  <a:lnTo>
                    <a:pt x="53" y="85"/>
                  </a:lnTo>
                  <a:lnTo>
                    <a:pt x="54" y="68"/>
                  </a:lnTo>
                  <a:lnTo>
                    <a:pt x="47" y="49"/>
                  </a:lnTo>
                  <a:lnTo>
                    <a:pt x="38" y="29"/>
                  </a:lnTo>
                  <a:lnTo>
                    <a:pt x="28" y="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7701" name="Freeform 100"/>
            <p:cNvSpPr>
              <a:spLocks/>
            </p:cNvSpPr>
            <p:nvPr/>
          </p:nvSpPr>
          <p:spPr bwMode="auto">
            <a:xfrm>
              <a:off x="4962" y="351"/>
              <a:ext cx="15" cy="24"/>
            </a:xfrm>
            <a:custGeom>
              <a:avLst/>
              <a:gdLst>
                <a:gd name="T0" fmla="*/ 0 w 46"/>
                <a:gd name="T1" fmla="*/ 1 h 48"/>
                <a:gd name="T2" fmla="*/ 0 w 46"/>
                <a:gd name="T3" fmla="*/ 1 h 48"/>
                <a:gd name="T4" fmla="*/ 0 w 46"/>
                <a:gd name="T5" fmla="*/ 1 h 48"/>
                <a:gd name="T6" fmla="*/ 0 w 46"/>
                <a:gd name="T7" fmla="*/ 1 h 48"/>
                <a:gd name="T8" fmla="*/ 0 w 46"/>
                <a:gd name="T9" fmla="*/ 1 h 48"/>
                <a:gd name="T10" fmla="*/ 0 w 46"/>
                <a:gd name="T11" fmla="*/ 1 h 48"/>
                <a:gd name="T12" fmla="*/ 0 w 46"/>
                <a:gd name="T13" fmla="*/ 1 h 48"/>
                <a:gd name="T14" fmla="*/ 0 w 46"/>
                <a:gd name="T15" fmla="*/ 0 h 48"/>
                <a:gd name="T16" fmla="*/ 0 w 46"/>
                <a:gd name="T17" fmla="*/ 0 h 48"/>
                <a:gd name="T18" fmla="*/ 0 w 46"/>
                <a:gd name="T19" fmla="*/ 1 h 48"/>
                <a:gd name="T20" fmla="*/ 0 w 46"/>
                <a:gd name="T21" fmla="*/ 1 h 48"/>
                <a:gd name="T22" fmla="*/ 0 w 46"/>
                <a:gd name="T23" fmla="*/ 1 h 48"/>
                <a:gd name="T24" fmla="*/ 0 w 46"/>
                <a:gd name="T25" fmla="*/ 1 h 48"/>
                <a:gd name="T26" fmla="*/ 0 w 46"/>
                <a:gd name="T27" fmla="*/ 1 h 48"/>
                <a:gd name="T28" fmla="*/ 0 w 46"/>
                <a:gd name="T29" fmla="*/ 1 h 48"/>
                <a:gd name="T30" fmla="*/ 0 w 46"/>
                <a:gd name="T31" fmla="*/ 1 h 48"/>
                <a:gd name="T32" fmla="*/ 0 w 46"/>
                <a:gd name="T33" fmla="*/ 1 h 48"/>
                <a:gd name="T34" fmla="*/ 0 w 46"/>
                <a:gd name="T35" fmla="*/ 1 h 48"/>
                <a:gd name="T36" fmla="*/ 0 w 46"/>
                <a:gd name="T37" fmla="*/ 1 h 48"/>
                <a:gd name="T38" fmla="*/ 0 w 46"/>
                <a:gd name="T39" fmla="*/ 1 h 48"/>
                <a:gd name="T40" fmla="*/ 0 w 46"/>
                <a:gd name="T41" fmla="*/ 1 h 48"/>
                <a:gd name="T42" fmla="*/ 0 w 46"/>
                <a:gd name="T43" fmla="*/ 1 h 48"/>
                <a:gd name="T44" fmla="*/ 0 w 46"/>
                <a:gd name="T45" fmla="*/ 1 h 48"/>
                <a:gd name="T46" fmla="*/ 0 w 46"/>
                <a:gd name="T47" fmla="*/ 1 h 48"/>
                <a:gd name="T48" fmla="*/ 0 w 46"/>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6" h="48">
                  <a:moveTo>
                    <a:pt x="25" y="6"/>
                  </a:moveTo>
                  <a:lnTo>
                    <a:pt x="25" y="7"/>
                  </a:lnTo>
                  <a:lnTo>
                    <a:pt x="23" y="4"/>
                  </a:lnTo>
                  <a:lnTo>
                    <a:pt x="19" y="1"/>
                  </a:lnTo>
                  <a:lnTo>
                    <a:pt x="14" y="0"/>
                  </a:lnTo>
                  <a:lnTo>
                    <a:pt x="9" y="0"/>
                  </a:lnTo>
                  <a:lnTo>
                    <a:pt x="4" y="1"/>
                  </a:lnTo>
                  <a:lnTo>
                    <a:pt x="1" y="4"/>
                  </a:lnTo>
                  <a:lnTo>
                    <a:pt x="0" y="7"/>
                  </a:lnTo>
                  <a:lnTo>
                    <a:pt x="0" y="10"/>
                  </a:lnTo>
                  <a:lnTo>
                    <a:pt x="1" y="15"/>
                  </a:lnTo>
                  <a:lnTo>
                    <a:pt x="4" y="21"/>
                  </a:lnTo>
                  <a:lnTo>
                    <a:pt x="10" y="28"/>
                  </a:lnTo>
                  <a:lnTo>
                    <a:pt x="17" y="35"/>
                  </a:lnTo>
                  <a:lnTo>
                    <a:pt x="25" y="41"/>
                  </a:lnTo>
                  <a:lnTo>
                    <a:pt x="33" y="45"/>
                  </a:lnTo>
                  <a:lnTo>
                    <a:pt x="41" y="48"/>
                  </a:lnTo>
                  <a:lnTo>
                    <a:pt x="46" y="48"/>
                  </a:lnTo>
                  <a:lnTo>
                    <a:pt x="45" y="38"/>
                  </a:lnTo>
                  <a:lnTo>
                    <a:pt x="39" y="25"/>
                  </a:lnTo>
                  <a:lnTo>
                    <a:pt x="30" y="14"/>
                  </a:lnTo>
                  <a:lnTo>
                    <a:pt x="25"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7702" name="Freeform 101"/>
            <p:cNvSpPr>
              <a:spLocks/>
            </p:cNvSpPr>
            <p:nvPr/>
          </p:nvSpPr>
          <p:spPr bwMode="auto">
            <a:xfrm>
              <a:off x="4949" y="331"/>
              <a:ext cx="21" cy="16"/>
            </a:xfrm>
            <a:custGeom>
              <a:avLst/>
              <a:gdLst>
                <a:gd name="T0" fmla="*/ 0 w 64"/>
                <a:gd name="T1" fmla="*/ 1 h 32"/>
                <a:gd name="T2" fmla="*/ 0 w 64"/>
                <a:gd name="T3" fmla="*/ 1 h 32"/>
                <a:gd name="T4" fmla="*/ 0 w 64"/>
                <a:gd name="T5" fmla="*/ 1 h 32"/>
                <a:gd name="T6" fmla="*/ 0 w 64"/>
                <a:gd name="T7" fmla="*/ 1 h 32"/>
                <a:gd name="T8" fmla="*/ 0 w 64"/>
                <a:gd name="T9" fmla="*/ 1 h 32"/>
                <a:gd name="T10" fmla="*/ 0 w 64"/>
                <a:gd name="T11" fmla="*/ 1 h 32"/>
                <a:gd name="T12" fmla="*/ 0 w 64"/>
                <a:gd name="T13" fmla="*/ 1 h 32"/>
                <a:gd name="T14" fmla="*/ 0 w 64"/>
                <a:gd name="T15" fmla="*/ 0 h 32"/>
                <a:gd name="T16" fmla="*/ 0 w 64"/>
                <a:gd name="T17" fmla="*/ 0 h 32"/>
                <a:gd name="T18" fmla="*/ 0 w 64"/>
                <a:gd name="T19" fmla="*/ 0 h 32"/>
                <a:gd name="T20" fmla="*/ 0 w 64"/>
                <a:gd name="T21" fmla="*/ 1 h 32"/>
                <a:gd name="T22" fmla="*/ 0 w 64"/>
                <a:gd name="T23" fmla="*/ 1 h 32"/>
                <a:gd name="T24" fmla="*/ 0 w 64"/>
                <a:gd name="T25" fmla="*/ 1 h 32"/>
                <a:gd name="T26" fmla="*/ 0 w 64"/>
                <a:gd name="T27" fmla="*/ 1 h 32"/>
                <a:gd name="T28" fmla="*/ 0 w 64"/>
                <a:gd name="T29" fmla="*/ 1 h 32"/>
                <a:gd name="T30" fmla="*/ 0 w 64"/>
                <a:gd name="T31" fmla="*/ 1 h 32"/>
                <a:gd name="T32" fmla="*/ 0 w 64"/>
                <a:gd name="T33" fmla="*/ 1 h 32"/>
                <a:gd name="T34" fmla="*/ 0 w 64"/>
                <a:gd name="T35" fmla="*/ 1 h 32"/>
                <a:gd name="T36" fmla="*/ 0 w 64"/>
                <a:gd name="T37" fmla="*/ 1 h 32"/>
                <a:gd name="T38" fmla="*/ 0 w 64"/>
                <a:gd name="T39" fmla="*/ 1 h 32"/>
                <a:gd name="T40" fmla="*/ 0 w 64"/>
                <a:gd name="T41" fmla="*/ 1 h 32"/>
                <a:gd name="T42" fmla="*/ 0 w 64"/>
                <a:gd name="T43" fmla="*/ 1 h 32"/>
                <a:gd name="T44" fmla="*/ 0 w 64"/>
                <a:gd name="T45" fmla="*/ 1 h 32"/>
                <a:gd name="T46" fmla="*/ 0 w 64"/>
                <a:gd name="T47" fmla="*/ 1 h 32"/>
                <a:gd name="T48" fmla="*/ 0 w 64"/>
                <a:gd name="T49" fmla="*/ 1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 h="32">
                  <a:moveTo>
                    <a:pt x="50" y="24"/>
                  </a:moveTo>
                  <a:lnTo>
                    <a:pt x="56" y="22"/>
                  </a:lnTo>
                  <a:lnTo>
                    <a:pt x="62" y="19"/>
                  </a:lnTo>
                  <a:lnTo>
                    <a:pt x="64" y="15"/>
                  </a:lnTo>
                  <a:lnTo>
                    <a:pt x="64" y="11"/>
                  </a:lnTo>
                  <a:lnTo>
                    <a:pt x="61" y="6"/>
                  </a:lnTo>
                  <a:lnTo>
                    <a:pt x="56" y="2"/>
                  </a:lnTo>
                  <a:lnTo>
                    <a:pt x="50" y="0"/>
                  </a:lnTo>
                  <a:lnTo>
                    <a:pt x="43" y="0"/>
                  </a:lnTo>
                  <a:lnTo>
                    <a:pt x="40" y="0"/>
                  </a:lnTo>
                  <a:lnTo>
                    <a:pt x="35" y="1"/>
                  </a:lnTo>
                  <a:lnTo>
                    <a:pt x="26" y="3"/>
                  </a:lnTo>
                  <a:lnTo>
                    <a:pt x="16" y="8"/>
                  </a:lnTo>
                  <a:lnTo>
                    <a:pt x="7" y="14"/>
                  </a:lnTo>
                  <a:lnTo>
                    <a:pt x="3" y="20"/>
                  </a:lnTo>
                  <a:lnTo>
                    <a:pt x="0" y="26"/>
                  </a:lnTo>
                  <a:lnTo>
                    <a:pt x="0" y="28"/>
                  </a:lnTo>
                  <a:lnTo>
                    <a:pt x="4" y="30"/>
                  </a:lnTo>
                  <a:lnTo>
                    <a:pt x="10" y="32"/>
                  </a:lnTo>
                  <a:lnTo>
                    <a:pt x="16" y="32"/>
                  </a:lnTo>
                  <a:lnTo>
                    <a:pt x="21" y="32"/>
                  </a:lnTo>
                  <a:lnTo>
                    <a:pt x="29" y="30"/>
                  </a:lnTo>
                  <a:lnTo>
                    <a:pt x="36" y="29"/>
                  </a:lnTo>
                  <a:lnTo>
                    <a:pt x="43" y="27"/>
                  </a:lnTo>
                  <a:lnTo>
                    <a:pt x="5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7703" name="Freeform 130"/>
            <p:cNvSpPr>
              <a:spLocks/>
            </p:cNvSpPr>
            <p:nvPr/>
          </p:nvSpPr>
          <p:spPr bwMode="auto">
            <a:xfrm>
              <a:off x="4849" y="304"/>
              <a:ext cx="82" cy="106"/>
            </a:xfrm>
            <a:custGeom>
              <a:avLst/>
              <a:gdLst>
                <a:gd name="T0" fmla="*/ 0 w 246"/>
                <a:gd name="T1" fmla="*/ 1 h 211"/>
                <a:gd name="T2" fmla="*/ 0 w 246"/>
                <a:gd name="T3" fmla="*/ 1 h 211"/>
                <a:gd name="T4" fmla="*/ 0 w 246"/>
                <a:gd name="T5" fmla="*/ 1 h 211"/>
                <a:gd name="T6" fmla="*/ 0 w 246"/>
                <a:gd name="T7" fmla="*/ 1 h 211"/>
                <a:gd name="T8" fmla="*/ 0 w 246"/>
                <a:gd name="T9" fmla="*/ 2 h 211"/>
                <a:gd name="T10" fmla="*/ 0 w 246"/>
                <a:gd name="T11" fmla="*/ 2 h 211"/>
                <a:gd name="T12" fmla="*/ 0 w 246"/>
                <a:gd name="T13" fmla="*/ 2 h 211"/>
                <a:gd name="T14" fmla="*/ 0 w 246"/>
                <a:gd name="T15" fmla="*/ 2 h 211"/>
                <a:gd name="T16" fmla="*/ 0 w 246"/>
                <a:gd name="T17" fmla="*/ 3 h 211"/>
                <a:gd name="T18" fmla="*/ 0 w 246"/>
                <a:gd name="T19" fmla="*/ 3 h 211"/>
                <a:gd name="T20" fmla="*/ 0 w 246"/>
                <a:gd name="T21" fmla="*/ 3 h 211"/>
                <a:gd name="T22" fmla="*/ 0 w 246"/>
                <a:gd name="T23" fmla="*/ 3 h 211"/>
                <a:gd name="T24" fmla="*/ 0 w 246"/>
                <a:gd name="T25" fmla="*/ 4 h 211"/>
                <a:gd name="T26" fmla="*/ 0 w 246"/>
                <a:gd name="T27" fmla="*/ 4 h 211"/>
                <a:gd name="T28" fmla="*/ 0 w 246"/>
                <a:gd name="T29" fmla="*/ 4 h 211"/>
                <a:gd name="T30" fmla="*/ 0 w 246"/>
                <a:gd name="T31" fmla="*/ 4 h 211"/>
                <a:gd name="T32" fmla="*/ 0 w 246"/>
                <a:gd name="T33" fmla="*/ 4 h 211"/>
                <a:gd name="T34" fmla="*/ 0 w 246"/>
                <a:gd name="T35" fmla="*/ 4 h 211"/>
                <a:gd name="T36" fmla="*/ 0 w 246"/>
                <a:gd name="T37" fmla="*/ 4 h 211"/>
                <a:gd name="T38" fmla="*/ 0 w 246"/>
                <a:gd name="T39" fmla="*/ 4 h 211"/>
                <a:gd name="T40" fmla="*/ 0 w 246"/>
                <a:gd name="T41" fmla="*/ 4 h 211"/>
                <a:gd name="T42" fmla="*/ 0 w 246"/>
                <a:gd name="T43" fmla="*/ 4 h 211"/>
                <a:gd name="T44" fmla="*/ 0 w 246"/>
                <a:gd name="T45" fmla="*/ 4 h 211"/>
                <a:gd name="T46" fmla="*/ 0 w 246"/>
                <a:gd name="T47" fmla="*/ 4 h 211"/>
                <a:gd name="T48" fmla="*/ 0 w 246"/>
                <a:gd name="T49" fmla="*/ 4 h 211"/>
                <a:gd name="T50" fmla="*/ 0 w 246"/>
                <a:gd name="T51" fmla="*/ 4 h 211"/>
                <a:gd name="T52" fmla="*/ 0 w 246"/>
                <a:gd name="T53" fmla="*/ 4 h 211"/>
                <a:gd name="T54" fmla="*/ 0 w 246"/>
                <a:gd name="T55" fmla="*/ 4 h 211"/>
                <a:gd name="T56" fmla="*/ 0 w 246"/>
                <a:gd name="T57" fmla="*/ 4 h 211"/>
                <a:gd name="T58" fmla="*/ 0 w 246"/>
                <a:gd name="T59" fmla="*/ 4 h 211"/>
                <a:gd name="T60" fmla="*/ 0 w 246"/>
                <a:gd name="T61" fmla="*/ 4 h 211"/>
                <a:gd name="T62" fmla="*/ 0 w 246"/>
                <a:gd name="T63" fmla="*/ 3 h 211"/>
                <a:gd name="T64" fmla="*/ 0 w 246"/>
                <a:gd name="T65" fmla="*/ 3 h 211"/>
                <a:gd name="T66" fmla="*/ 0 w 246"/>
                <a:gd name="T67" fmla="*/ 3 h 211"/>
                <a:gd name="T68" fmla="*/ 0 w 246"/>
                <a:gd name="T69" fmla="*/ 3 h 211"/>
                <a:gd name="T70" fmla="*/ 0 w 246"/>
                <a:gd name="T71" fmla="*/ 3 h 211"/>
                <a:gd name="T72" fmla="*/ 0 w 246"/>
                <a:gd name="T73" fmla="*/ 3 h 211"/>
                <a:gd name="T74" fmla="*/ 0 w 246"/>
                <a:gd name="T75" fmla="*/ 3 h 211"/>
                <a:gd name="T76" fmla="*/ 0 w 246"/>
                <a:gd name="T77" fmla="*/ 2 h 211"/>
                <a:gd name="T78" fmla="*/ 0 w 246"/>
                <a:gd name="T79" fmla="*/ 2 h 211"/>
                <a:gd name="T80" fmla="*/ 0 w 246"/>
                <a:gd name="T81" fmla="*/ 2 h 211"/>
                <a:gd name="T82" fmla="*/ 0 w 246"/>
                <a:gd name="T83" fmla="*/ 2 h 211"/>
                <a:gd name="T84" fmla="*/ 0 w 246"/>
                <a:gd name="T85" fmla="*/ 2 h 211"/>
                <a:gd name="T86" fmla="*/ 0 w 246"/>
                <a:gd name="T87" fmla="*/ 1 h 211"/>
                <a:gd name="T88" fmla="*/ 0 w 246"/>
                <a:gd name="T89" fmla="*/ 1 h 211"/>
                <a:gd name="T90" fmla="*/ 0 w 246"/>
                <a:gd name="T91" fmla="*/ 1 h 211"/>
                <a:gd name="T92" fmla="*/ 0 w 246"/>
                <a:gd name="T93" fmla="*/ 1 h 211"/>
                <a:gd name="T94" fmla="*/ 0 w 246"/>
                <a:gd name="T95" fmla="*/ 1 h 211"/>
                <a:gd name="T96" fmla="*/ 0 w 246"/>
                <a:gd name="T97" fmla="*/ 1 h 211"/>
                <a:gd name="T98" fmla="*/ 0 w 246"/>
                <a:gd name="T99" fmla="*/ 1 h 211"/>
                <a:gd name="T100" fmla="*/ 0 w 246"/>
                <a:gd name="T101" fmla="*/ 1 h 211"/>
                <a:gd name="T102" fmla="*/ 0 w 246"/>
                <a:gd name="T103" fmla="*/ 1 h 211"/>
                <a:gd name="T104" fmla="*/ 0 w 246"/>
                <a:gd name="T105" fmla="*/ 1 h 211"/>
                <a:gd name="T106" fmla="*/ 0 w 246"/>
                <a:gd name="T107" fmla="*/ 1 h 211"/>
                <a:gd name="T108" fmla="*/ 0 w 246"/>
                <a:gd name="T109" fmla="*/ 0 h 211"/>
                <a:gd name="T110" fmla="*/ 0 w 246"/>
                <a:gd name="T111" fmla="*/ 1 h 211"/>
                <a:gd name="T112" fmla="*/ 0 w 246"/>
                <a:gd name="T113" fmla="*/ 1 h 211"/>
                <a:gd name="T114" fmla="*/ 0 w 246"/>
                <a:gd name="T115" fmla="*/ 1 h 211"/>
                <a:gd name="T116" fmla="*/ 0 w 246"/>
                <a:gd name="T117" fmla="*/ 1 h 211"/>
                <a:gd name="T118" fmla="*/ 0 w 246"/>
                <a:gd name="T119" fmla="*/ 1 h 211"/>
                <a:gd name="T120" fmla="*/ 0 w 246"/>
                <a:gd name="T121" fmla="*/ 1 h 2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6" h="211">
                  <a:moveTo>
                    <a:pt x="90" y="32"/>
                  </a:moveTo>
                  <a:lnTo>
                    <a:pt x="73" y="41"/>
                  </a:lnTo>
                  <a:lnTo>
                    <a:pt x="57" y="51"/>
                  </a:lnTo>
                  <a:lnTo>
                    <a:pt x="41" y="64"/>
                  </a:lnTo>
                  <a:lnTo>
                    <a:pt x="28" y="76"/>
                  </a:lnTo>
                  <a:lnTo>
                    <a:pt x="18" y="89"/>
                  </a:lnTo>
                  <a:lnTo>
                    <a:pt x="9" y="103"/>
                  </a:lnTo>
                  <a:lnTo>
                    <a:pt x="3" y="116"/>
                  </a:lnTo>
                  <a:lnTo>
                    <a:pt x="0" y="131"/>
                  </a:lnTo>
                  <a:lnTo>
                    <a:pt x="3" y="152"/>
                  </a:lnTo>
                  <a:lnTo>
                    <a:pt x="15" y="170"/>
                  </a:lnTo>
                  <a:lnTo>
                    <a:pt x="32" y="185"/>
                  </a:lnTo>
                  <a:lnTo>
                    <a:pt x="54" y="197"/>
                  </a:lnTo>
                  <a:lnTo>
                    <a:pt x="80" y="205"/>
                  </a:lnTo>
                  <a:lnTo>
                    <a:pt x="109" y="210"/>
                  </a:lnTo>
                  <a:lnTo>
                    <a:pt x="137" y="211"/>
                  </a:lnTo>
                  <a:lnTo>
                    <a:pt x="164" y="208"/>
                  </a:lnTo>
                  <a:lnTo>
                    <a:pt x="170" y="208"/>
                  </a:lnTo>
                  <a:lnTo>
                    <a:pt x="176" y="206"/>
                  </a:lnTo>
                  <a:lnTo>
                    <a:pt x="180" y="202"/>
                  </a:lnTo>
                  <a:lnTo>
                    <a:pt x="182" y="198"/>
                  </a:lnTo>
                  <a:lnTo>
                    <a:pt x="180" y="196"/>
                  </a:lnTo>
                  <a:lnTo>
                    <a:pt x="176" y="196"/>
                  </a:lnTo>
                  <a:lnTo>
                    <a:pt x="170" y="195"/>
                  </a:lnTo>
                  <a:lnTo>
                    <a:pt x="163" y="195"/>
                  </a:lnTo>
                  <a:lnTo>
                    <a:pt x="154" y="195"/>
                  </a:lnTo>
                  <a:lnTo>
                    <a:pt x="147" y="195"/>
                  </a:lnTo>
                  <a:lnTo>
                    <a:pt x="140" y="195"/>
                  </a:lnTo>
                  <a:lnTo>
                    <a:pt x="135" y="195"/>
                  </a:lnTo>
                  <a:lnTo>
                    <a:pt x="121" y="194"/>
                  </a:lnTo>
                  <a:lnTo>
                    <a:pt x="108" y="193"/>
                  </a:lnTo>
                  <a:lnTo>
                    <a:pt x="93" y="191"/>
                  </a:lnTo>
                  <a:lnTo>
                    <a:pt x="79" y="188"/>
                  </a:lnTo>
                  <a:lnTo>
                    <a:pt x="64" y="185"/>
                  </a:lnTo>
                  <a:lnTo>
                    <a:pt x="50" y="178"/>
                  </a:lnTo>
                  <a:lnTo>
                    <a:pt x="37" y="169"/>
                  </a:lnTo>
                  <a:lnTo>
                    <a:pt x="22" y="155"/>
                  </a:lnTo>
                  <a:lnTo>
                    <a:pt x="19" y="140"/>
                  </a:lnTo>
                  <a:lnTo>
                    <a:pt x="21" y="126"/>
                  </a:lnTo>
                  <a:lnTo>
                    <a:pt x="26" y="111"/>
                  </a:lnTo>
                  <a:lnTo>
                    <a:pt x="35" y="98"/>
                  </a:lnTo>
                  <a:lnTo>
                    <a:pt x="48" y="85"/>
                  </a:lnTo>
                  <a:lnTo>
                    <a:pt x="63" y="73"/>
                  </a:lnTo>
                  <a:lnTo>
                    <a:pt x="79" y="63"/>
                  </a:lnTo>
                  <a:lnTo>
                    <a:pt x="98" y="52"/>
                  </a:lnTo>
                  <a:lnTo>
                    <a:pt x="117" y="43"/>
                  </a:lnTo>
                  <a:lnTo>
                    <a:pt x="137" y="35"/>
                  </a:lnTo>
                  <a:lnTo>
                    <a:pt x="157" y="28"/>
                  </a:lnTo>
                  <a:lnTo>
                    <a:pt x="176" y="21"/>
                  </a:lnTo>
                  <a:lnTo>
                    <a:pt x="196" y="16"/>
                  </a:lnTo>
                  <a:lnTo>
                    <a:pt x="214" y="11"/>
                  </a:lnTo>
                  <a:lnTo>
                    <a:pt x="231" y="8"/>
                  </a:lnTo>
                  <a:lnTo>
                    <a:pt x="246" y="6"/>
                  </a:lnTo>
                  <a:lnTo>
                    <a:pt x="236" y="2"/>
                  </a:lnTo>
                  <a:lnTo>
                    <a:pt x="220" y="0"/>
                  </a:lnTo>
                  <a:lnTo>
                    <a:pt x="201" y="2"/>
                  </a:lnTo>
                  <a:lnTo>
                    <a:pt x="179" y="5"/>
                  </a:lnTo>
                  <a:lnTo>
                    <a:pt x="154" y="10"/>
                  </a:lnTo>
                  <a:lnTo>
                    <a:pt x="131" y="16"/>
                  </a:lnTo>
                  <a:lnTo>
                    <a:pt x="109" y="24"/>
                  </a:lnTo>
                  <a:lnTo>
                    <a:pt x="9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7704" name="Freeform 131"/>
            <p:cNvSpPr>
              <a:spLocks/>
            </p:cNvSpPr>
            <p:nvPr/>
          </p:nvSpPr>
          <p:spPr bwMode="auto">
            <a:xfrm>
              <a:off x="4989" y="303"/>
              <a:ext cx="53" cy="82"/>
            </a:xfrm>
            <a:custGeom>
              <a:avLst/>
              <a:gdLst>
                <a:gd name="T0" fmla="*/ 0 w 158"/>
                <a:gd name="T1" fmla="*/ 1 h 164"/>
                <a:gd name="T2" fmla="*/ 0 w 158"/>
                <a:gd name="T3" fmla="*/ 2 h 164"/>
                <a:gd name="T4" fmla="*/ 0 w 158"/>
                <a:gd name="T5" fmla="*/ 2 h 164"/>
                <a:gd name="T6" fmla="*/ 0 w 158"/>
                <a:gd name="T7" fmla="*/ 2 h 164"/>
                <a:gd name="T8" fmla="*/ 0 w 158"/>
                <a:gd name="T9" fmla="*/ 2 h 164"/>
                <a:gd name="T10" fmla="*/ 0 w 158"/>
                <a:gd name="T11" fmla="*/ 2 h 164"/>
                <a:gd name="T12" fmla="*/ 0 w 158"/>
                <a:gd name="T13" fmla="*/ 3 h 164"/>
                <a:gd name="T14" fmla="*/ 0 w 158"/>
                <a:gd name="T15" fmla="*/ 3 h 164"/>
                <a:gd name="T16" fmla="*/ 0 w 158"/>
                <a:gd name="T17" fmla="*/ 3 h 164"/>
                <a:gd name="T18" fmla="*/ 0 w 158"/>
                <a:gd name="T19" fmla="*/ 3 h 164"/>
                <a:gd name="T20" fmla="*/ 0 w 158"/>
                <a:gd name="T21" fmla="*/ 3 h 164"/>
                <a:gd name="T22" fmla="*/ 0 w 158"/>
                <a:gd name="T23" fmla="*/ 3 h 164"/>
                <a:gd name="T24" fmla="*/ 0 w 158"/>
                <a:gd name="T25" fmla="*/ 3 h 164"/>
                <a:gd name="T26" fmla="*/ 0 w 158"/>
                <a:gd name="T27" fmla="*/ 3 h 164"/>
                <a:gd name="T28" fmla="*/ 0 w 158"/>
                <a:gd name="T29" fmla="*/ 3 h 164"/>
                <a:gd name="T30" fmla="*/ 0 w 158"/>
                <a:gd name="T31" fmla="*/ 3 h 164"/>
                <a:gd name="T32" fmla="*/ 0 w 158"/>
                <a:gd name="T33" fmla="*/ 3 h 164"/>
                <a:gd name="T34" fmla="*/ 0 w 158"/>
                <a:gd name="T35" fmla="*/ 3 h 164"/>
                <a:gd name="T36" fmla="*/ 0 w 158"/>
                <a:gd name="T37" fmla="*/ 3 h 164"/>
                <a:gd name="T38" fmla="*/ 0 w 158"/>
                <a:gd name="T39" fmla="*/ 3 h 164"/>
                <a:gd name="T40" fmla="*/ 0 w 158"/>
                <a:gd name="T41" fmla="*/ 2 h 164"/>
                <a:gd name="T42" fmla="*/ 0 w 158"/>
                <a:gd name="T43" fmla="*/ 2 h 164"/>
                <a:gd name="T44" fmla="*/ 0 w 158"/>
                <a:gd name="T45" fmla="*/ 2 h 164"/>
                <a:gd name="T46" fmla="*/ 0 w 158"/>
                <a:gd name="T47" fmla="*/ 2 h 164"/>
                <a:gd name="T48" fmla="*/ 0 w 158"/>
                <a:gd name="T49" fmla="*/ 1 h 164"/>
                <a:gd name="T50" fmla="*/ 0 w 158"/>
                <a:gd name="T51" fmla="*/ 1 h 164"/>
                <a:gd name="T52" fmla="*/ 0 w 158"/>
                <a:gd name="T53" fmla="*/ 1 h 164"/>
                <a:gd name="T54" fmla="*/ 0 w 158"/>
                <a:gd name="T55" fmla="*/ 1 h 164"/>
                <a:gd name="T56" fmla="*/ 0 w 158"/>
                <a:gd name="T57" fmla="*/ 1 h 164"/>
                <a:gd name="T58" fmla="*/ 0 w 158"/>
                <a:gd name="T59" fmla="*/ 1 h 164"/>
                <a:gd name="T60" fmla="*/ 0 w 158"/>
                <a:gd name="T61" fmla="*/ 0 h 164"/>
                <a:gd name="T62" fmla="*/ 0 w 158"/>
                <a:gd name="T63" fmla="*/ 1 h 164"/>
                <a:gd name="T64" fmla="*/ 0 w 158"/>
                <a:gd name="T65" fmla="*/ 1 h 164"/>
                <a:gd name="T66" fmla="*/ 0 w 158"/>
                <a:gd name="T67" fmla="*/ 1 h 164"/>
                <a:gd name="T68" fmla="*/ 0 w 158"/>
                <a:gd name="T69" fmla="*/ 1 h 164"/>
                <a:gd name="T70" fmla="*/ 0 w 158"/>
                <a:gd name="T71" fmla="*/ 1 h 164"/>
                <a:gd name="T72" fmla="*/ 0 w 158"/>
                <a:gd name="T73" fmla="*/ 1 h 164"/>
                <a:gd name="T74" fmla="*/ 0 w 158"/>
                <a:gd name="T75" fmla="*/ 1 h 164"/>
                <a:gd name="T76" fmla="*/ 0 w 158"/>
                <a:gd name="T77" fmla="*/ 1 h 164"/>
                <a:gd name="T78" fmla="*/ 0 w 158"/>
                <a:gd name="T79" fmla="*/ 1 h 164"/>
                <a:gd name="T80" fmla="*/ 0 w 158"/>
                <a:gd name="T81" fmla="*/ 1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4">
                  <a:moveTo>
                    <a:pt x="133" y="54"/>
                  </a:moveTo>
                  <a:lnTo>
                    <a:pt x="138" y="72"/>
                  </a:lnTo>
                  <a:lnTo>
                    <a:pt x="135" y="86"/>
                  </a:lnTo>
                  <a:lnTo>
                    <a:pt x="125" y="99"/>
                  </a:lnTo>
                  <a:lnTo>
                    <a:pt x="110" y="110"/>
                  </a:lnTo>
                  <a:lnTo>
                    <a:pt x="93" y="120"/>
                  </a:lnTo>
                  <a:lnTo>
                    <a:pt x="74" y="130"/>
                  </a:lnTo>
                  <a:lnTo>
                    <a:pt x="53" y="140"/>
                  </a:lnTo>
                  <a:lnTo>
                    <a:pt x="36" y="149"/>
                  </a:lnTo>
                  <a:lnTo>
                    <a:pt x="33" y="152"/>
                  </a:lnTo>
                  <a:lnTo>
                    <a:pt x="32" y="154"/>
                  </a:lnTo>
                  <a:lnTo>
                    <a:pt x="32" y="157"/>
                  </a:lnTo>
                  <a:lnTo>
                    <a:pt x="35" y="160"/>
                  </a:lnTo>
                  <a:lnTo>
                    <a:pt x="37" y="163"/>
                  </a:lnTo>
                  <a:lnTo>
                    <a:pt x="42" y="164"/>
                  </a:lnTo>
                  <a:lnTo>
                    <a:pt x="46" y="164"/>
                  </a:lnTo>
                  <a:lnTo>
                    <a:pt x="51" y="163"/>
                  </a:lnTo>
                  <a:lnTo>
                    <a:pt x="72" y="153"/>
                  </a:lnTo>
                  <a:lnTo>
                    <a:pt x="94" y="143"/>
                  </a:lnTo>
                  <a:lnTo>
                    <a:pt x="114" y="132"/>
                  </a:lnTo>
                  <a:lnTo>
                    <a:pt x="133" y="118"/>
                  </a:lnTo>
                  <a:lnTo>
                    <a:pt x="146" y="104"/>
                  </a:lnTo>
                  <a:lnTo>
                    <a:pt x="155" y="87"/>
                  </a:lnTo>
                  <a:lnTo>
                    <a:pt x="158" y="70"/>
                  </a:lnTo>
                  <a:lnTo>
                    <a:pt x="152" y="51"/>
                  </a:lnTo>
                  <a:lnTo>
                    <a:pt x="139" y="37"/>
                  </a:lnTo>
                  <a:lnTo>
                    <a:pt x="122" y="24"/>
                  </a:lnTo>
                  <a:lnTo>
                    <a:pt x="99" y="14"/>
                  </a:lnTo>
                  <a:lnTo>
                    <a:pt x="75" y="7"/>
                  </a:lnTo>
                  <a:lnTo>
                    <a:pt x="51" y="2"/>
                  </a:lnTo>
                  <a:lnTo>
                    <a:pt x="29" y="0"/>
                  </a:lnTo>
                  <a:lnTo>
                    <a:pt x="11" y="1"/>
                  </a:lnTo>
                  <a:lnTo>
                    <a:pt x="0" y="5"/>
                  </a:lnTo>
                  <a:lnTo>
                    <a:pt x="20" y="9"/>
                  </a:lnTo>
                  <a:lnTo>
                    <a:pt x="40" y="12"/>
                  </a:lnTo>
                  <a:lnTo>
                    <a:pt x="59" y="15"/>
                  </a:lnTo>
                  <a:lnTo>
                    <a:pt x="78" y="19"/>
                  </a:lnTo>
                  <a:lnTo>
                    <a:pt x="96" y="24"/>
                  </a:lnTo>
                  <a:lnTo>
                    <a:pt x="112" y="32"/>
                  </a:lnTo>
                  <a:lnTo>
                    <a:pt x="125" y="41"/>
                  </a:lnTo>
                  <a:lnTo>
                    <a:pt x="133" y="5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7705" name="Freeform 132"/>
            <p:cNvSpPr>
              <a:spLocks/>
            </p:cNvSpPr>
            <p:nvPr/>
          </p:nvSpPr>
          <p:spPr bwMode="auto">
            <a:xfrm>
              <a:off x="4796" y="285"/>
              <a:ext cx="134" cy="170"/>
            </a:xfrm>
            <a:custGeom>
              <a:avLst/>
              <a:gdLst>
                <a:gd name="T0" fmla="*/ 0 w 400"/>
                <a:gd name="T1" fmla="*/ 1 h 340"/>
                <a:gd name="T2" fmla="*/ 0 w 400"/>
                <a:gd name="T3" fmla="*/ 2 h 340"/>
                <a:gd name="T4" fmla="*/ 0 w 400"/>
                <a:gd name="T5" fmla="*/ 3 h 340"/>
                <a:gd name="T6" fmla="*/ 0 w 400"/>
                <a:gd name="T7" fmla="*/ 4 h 340"/>
                <a:gd name="T8" fmla="*/ 0 w 400"/>
                <a:gd name="T9" fmla="*/ 4 h 340"/>
                <a:gd name="T10" fmla="*/ 0 w 400"/>
                <a:gd name="T11" fmla="*/ 4 h 340"/>
                <a:gd name="T12" fmla="*/ 0 w 400"/>
                <a:gd name="T13" fmla="*/ 5 h 340"/>
                <a:gd name="T14" fmla="*/ 0 w 400"/>
                <a:gd name="T15" fmla="*/ 5 h 340"/>
                <a:gd name="T16" fmla="*/ 0 w 400"/>
                <a:gd name="T17" fmla="*/ 5 h 340"/>
                <a:gd name="T18" fmla="*/ 0 w 400"/>
                <a:gd name="T19" fmla="*/ 5 h 340"/>
                <a:gd name="T20" fmla="*/ 0 w 400"/>
                <a:gd name="T21" fmla="*/ 5 h 340"/>
                <a:gd name="T22" fmla="*/ 0 w 400"/>
                <a:gd name="T23" fmla="*/ 6 h 340"/>
                <a:gd name="T24" fmla="*/ 0 w 400"/>
                <a:gd name="T25" fmla="*/ 6 h 340"/>
                <a:gd name="T26" fmla="*/ 0 w 400"/>
                <a:gd name="T27" fmla="*/ 6 h 340"/>
                <a:gd name="T28" fmla="*/ 0 w 400"/>
                <a:gd name="T29" fmla="*/ 6 h 340"/>
                <a:gd name="T30" fmla="*/ 0 w 400"/>
                <a:gd name="T31" fmla="*/ 6 h 340"/>
                <a:gd name="T32" fmla="*/ 1 w 400"/>
                <a:gd name="T33" fmla="*/ 6 h 340"/>
                <a:gd name="T34" fmla="*/ 1 w 400"/>
                <a:gd name="T35" fmla="*/ 6 h 340"/>
                <a:gd name="T36" fmla="*/ 1 w 400"/>
                <a:gd name="T37" fmla="*/ 6 h 340"/>
                <a:gd name="T38" fmla="*/ 1 w 400"/>
                <a:gd name="T39" fmla="*/ 5 h 340"/>
                <a:gd name="T40" fmla="*/ 1 w 400"/>
                <a:gd name="T41" fmla="*/ 5 h 340"/>
                <a:gd name="T42" fmla="*/ 0 w 400"/>
                <a:gd name="T43" fmla="*/ 5 h 340"/>
                <a:gd name="T44" fmla="*/ 0 w 400"/>
                <a:gd name="T45" fmla="*/ 5 h 340"/>
                <a:gd name="T46" fmla="*/ 0 w 400"/>
                <a:gd name="T47" fmla="*/ 5 h 340"/>
                <a:gd name="T48" fmla="*/ 0 w 400"/>
                <a:gd name="T49" fmla="*/ 5 h 340"/>
                <a:gd name="T50" fmla="*/ 0 w 400"/>
                <a:gd name="T51" fmla="*/ 5 h 340"/>
                <a:gd name="T52" fmla="*/ 0 w 400"/>
                <a:gd name="T53" fmla="*/ 5 h 340"/>
                <a:gd name="T54" fmla="*/ 0 w 400"/>
                <a:gd name="T55" fmla="*/ 5 h 340"/>
                <a:gd name="T56" fmla="*/ 0 w 400"/>
                <a:gd name="T57" fmla="*/ 5 h 340"/>
                <a:gd name="T58" fmla="*/ 0 w 400"/>
                <a:gd name="T59" fmla="*/ 4 h 340"/>
                <a:gd name="T60" fmla="*/ 0 w 400"/>
                <a:gd name="T61" fmla="*/ 4 h 340"/>
                <a:gd name="T62" fmla="*/ 0 w 400"/>
                <a:gd name="T63" fmla="*/ 3 h 340"/>
                <a:gd name="T64" fmla="*/ 0 w 400"/>
                <a:gd name="T65" fmla="*/ 3 h 340"/>
                <a:gd name="T66" fmla="*/ 0 w 400"/>
                <a:gd name="T67" fmla="*/ 2 h 340"/>
                <a:gd name="T68" fmla="*/ 0 w 400"/>
                <a:gd name="T69" fmla="*/ 2 h 340"/>
                <a:gd name="T70" fmla="*/ 0 w 400"/>
                <a:gd name="T71" fmla="*/ 2 h 340"/>
                <a:gd name="T72" fmla="*/ 0 w 400"/>
                <a:gd name="T73" fmla="*/ 1 h 340"/>
                <a:gd name="T74" fmla="*/ 0 w 400"/>
                <a:gd name="T75" fmla="*/ 1 h 340"/>
                <a:gd name="T76" fmla="*/ 0 w 400"/>
                <a:gd name="T77" fmla="*/ 1 h 340"/>
                <a:gd name="T78" fmla="*/ 0 w 400"/>
                <a:gd name="T79" fmla="*/ 1 h 340"/>
                <a:gd name="T80" fmla="*/ 0 w 400"/>
                <a:gd name="T81" fmla="*/ 0 h 340"/>
                <a:gd name="T82" fmla="*/ 0 w 400"/>
                <a:gd name="T83" fmla="*/ 1 h 340"/>
                <a:gd name="T84" fmla="*/ 0 w 400"/>
                <a:gd name="T85" fmla="*/ 1 h 340"/>
                <a:gd name="T86" fmla="*/ 0 w 400"/>
                <a:gd name="T87" fmla="*/ 1 h 3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40">
                  <a:moveTo>
                    <a:pt x="156" y="45"/>
                  </a:moveTo>
                  <a:lnTo>
                    <a:pt x="125" y="62"/>
                  </a:lnTo>
                  <a:lnTo>
                    <a:pt x="95" y="82"/>
                  </a:lnTo>
                  <a:lnTo>
                    <a:pt x="67" y="103"/>
                  </a:lnTo>
                  <a:lnTo>
                    <a:pt x="42" y="125"/>
                  </a:lnTo>
                  <a:lnTo>
                    <a:pt x="22" y="150"/>
                  </a:lnTo>
                  <a:lnTo>
                    <a:pt x="8" y="176"/>
                  </a:lnTo>
                  <a:lnTo>
                    <a:pt x="0" y="204"/>
                  </a:lnTo>
                  <a:lnTo>
                    <a:pt x="2" y="233"/>
                  </a:lnTo>
                  <a:lnTo>
                    <a:pt x="5" y="240"/>
                  </a:lnTo>
                  <a:lnTo>
                    <a:pt x="9" y="248"/>
                  </a:lnTo>
                  <a:lnTo>
                    <a:pt x="13" y="254"/>
                  </a:lnTo>
                  <a:lnTo>
                    <a:pt x="19" y="261"/>
                  </a:lnTo>
                  <a:lnTo>
                    <a:pt x="26" y="268"/>
                  </a:lnTo>
                  <a:lnTo>
                    <a:pt x="34" y="274"/>
                  </a:lnTo>
                  <a:lnTo>
                    <a:pt x="42" y="279"/>
                  </a:lnTo>
                  <a:lnTo>
                    <a:pt x="51" y="283"/>
                  </a:lnTo>
                  <a:lnTo>
                    <a:pt x="70" y="291"/>
                  </a:lnTo>
                  <a:lnTo>
                    <a:pt x="89" y="298"/>
                  </a:lnTo>
                  <a:lnTo>
                    <a:pt x="108" y="305"/>
                  </a:lnTo>
                  <a:lnTo>
                    <a:pt x="128" y="310"/>
                  </a:lnTo>
                  <a:lnTo>
                    <a:pt x="149" y="315"/>
                  </a:lnTo>
                  <a:lnTo>
                    <a:pt x="169" y="319"/>
                  </a:lnTo>
                  <a:lnTo>
                    <a:pt x="189" y="323"/>
                  </a:lnTo>
                  <a:lnTo>
                    <a:pt x="210" y="326"/>
                  </a:lnTo>
                  <a:lnTo>
                    <a:pt x="231" y="329"/>
                  </a:lnTo>
                  <a:lnTo>
                    <a:pt x="253" y="331"/>
                  </a:lnTo>
                  <a:lnTo>
                    <a:pt x="274" y="334"/>
                  </a:lnTo>
                  <a:lnTo>
                    <a:pt x="295" y="336"/>
                  </a:lnTo>
                  <a:lnTo>
                    <a:pt x="317" y="337"/>
                  </a:lnTo>
                  <a:lnTo>
                    <a:pt x="339" y="338"/>
                  </a:lnTo>
                  <a:lnTo>
                    <a:pt x="359" y="339"/>
                  </a:lnTo>
                  <a:lnTo>
                    <a:pt x="381" y="340"/>
                  </a:lnTo>
                  <a:lnTo>
                    <a:pt x="387" y="340"/>
                  </a:lnTo>
                  <a:lnTo>
                    <a:pt x="393" y="337"/>
                  </a:lnTo>
                  <a:lnTo>
                    <a:pt x="397" y="334"/>
                  </a:lnTo>
                  <a:lnTo>
                    <a:pt x="400" y="328"/>
                  </a:lnTo>
                  <a:lnTo>
                    <a:pt x="400" y="323"/>
                  </a:lnTo>
                  <a:lnTo>
                    <a:pt x="397" y="319"/>
                  </a:lnTo>
                  <a:lnTo>
                    <a:pt x="391" y="316"/>
                  </a:lnTo>
                  <a:lnTo>
                    <a:pt x="385" y="315"/>
                  </a:lnTo>
                  <a:lnTo>
                    <a:pt x="365" y="315"/>
                  </a:lnTo>
                  <a:lnTo>
                    <a:pt x="346" y="315"/>
                  </a:lnTo>
                  <a:lnTo>
                    <a:pt x="326" y="314"/>
                  </a:lnTo>
                  <a:lnTo>
                    <a:pt x="307" y="313"/>
                  </a:lnTo>
                  <a:lnTo>
                    <a:pt x="287" y="312"/>
                  </a:lnTo>
                  <a:lnTo>
                    <a:pt x="266" y="310"/>
                  </a:lnTo>
                  <a:lnTo>
                    <a:pt x="247" y="308"/>
                  </a:lnTo>
                  <a:lnTo>
                    <a:pt x="227" y="306"/>
                  </a:lnTo>
                  <a:lnTo>
                    <a:pt x="208" y="303"/>
                  </a:lnTo>
                  <a:lnTo>
                    <a:pt x="188" y="300"/>
                  </a:lnTo>
                  <a:lnTo>
                    <a:pt x="169" y="295"/>
                  </a:lnTo>
                  <a:lnTo>
                    <a:pt x="150" y="291"/>
                  </a:lnTo>
                  <a:lnTo>
                    <a:pt x="131" y="287"/>
                  </a:lnTo>
                  <a:lnTo>
                    <a:pt x="114" y="281"/>
                  </a:lnTo>
                  <a:lnTo>
                    <a:pt x="95" y="275"/>
                  </a:lnTo>
                  <a:lnTo>
                    <a:pt x="77" y="269"/>
                  </a:lnTo>
                  <a:lnTo>
                    <a:pt x="63" y="261"/>
                  </a:lnTo>
                  <a:lnTo>
                    <a:pt x="51" y="251"/>
                  </a:lnTo>
                  <a:lnTo>
                    <a:pt x="44" y="241"/>
                  </a:lnTo>
                  <a:lnTo>
                    <a:pt x="38" y="228"/>
                  </a:lnTo>
                  <a:lnTo>
                    <a:pt x="38" y="214"/>
                  </a:lnTo>
                  <a:lnTo>
                    <a:pt x="41" y="195"/>
                  </a:lnTo>
                  <a:lnTo>
                    <a:pt x="47" y="177"/>
                  </a:lnTo>
                  <a:lnTo>
                    <a:pt x="53" y="163"/>
                  </a:lnTo>
                  <a:lnTo>
                    <a:pt x="63" y="148"/>
                  </a:lnTo>
                  <a:lnTo>
                    <a:pt x="74" y="135"/>
                  </a:lnTo>
                  <a:lnTo>
                    <a:pt x="85" y="122"/>
                  </a:lnTo>
                  <a:lnTo>
                    <a:pt x="98" y="111"/>
                  </a:lnTo>
                  <a:lnTo>
                    <a:pt x="111" y="100"/>
                  </a:lnTo>
                  <a:lnTo>
                    <a:pt x="125" y="89"/>
                  </a:lnTo>
                  <a:lnTo>
                    <a:pt x="141" y="79"/>
                  </a:lnTo>
                  <a:lnTo>
                    <a:pt x="160" y="68"/>
                  </a:lnTo>
                  <a:lnTo>
                    <a:pt x="179" y="57"/>
                  </a:lnTo>
                  <a:lnTo>
                    <a:pt x="201" y="47"/>
                  </a:lnTo>
                  <a:lnTo>
                    <a:pt x="224" y="37"/>
                  </a:lnTo>
                  <a:lnTo>
                    <a:pt x="249" y="27"/>
                  </a:lnTo>
                  <a:lnTo>
                    <a:pt x="272" y="19"/>
                  </a:lnTo>
                  <a:lnTo>
                    <a:pt x="294" y="12"/>
                  </a:lnTo>
                  <a:lnTo>
                    <a:pt x="314" y="6"/>
                  </a:lnTo>
                  <a:lnTo>
                    <a:pt x="332" y="1"/>
                  </a:lnTo>
                  <a:lnTo>
                    <a:pt x="316" y="0"/>
                  </a:lnTo>
                  <a:lnTo>
                    <a:pt x="295" y="1"/>
                  </a:lnTo>
                  <a:lnTo>
                    <a:pt x="274" y="5"/>
                  </a:lnTo>
                  <a:lnTo>
                    <a:pt x="249" y="10"/>
                  </a:lnTo>
                  <a:lnTo>
                    <a:pt x="224" y="17"/>
                  </a:lnTo>
                  <a:lnTo>
                    <a:pt x="199" y="25"/>
                  </a:lnTo>
                  <a:lnTo>
                    <a:pt x="176" y="35"/>
                  </a:lnTo>
                  <a:lnTo>
                    <a:pt x="156" y="4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7706" name="Freeform 133"/>
            <p:cNvSpPr>
              <a:spLocks/>
            </p:cNvSpPr>
            <p:nvPr/>
          </p:nvSpPr>
          <p:spPr bwMode="auto">
            <a:xfrm>
              <a:off x="4984" y="279"/>
              <a:ext cx="117" cy="114"/>
            </a:xfrm>
            <a:custGeom>
              <a:avLst/>
              <a:gdLst>
                <a:gd name="T0" fmla="*/ 0 w 349"/>
                <a:gd name="T1" fmla="*/ 2 h 227"/>
                <a:gd name="T2" fmla="*/ 0 w 349"/>
                <a:gd name="T3" fmla="*/ 2 h 227"/>
                <a:gd name="T4" fmla="*/ 0 w 349"/>
                <a:gd name="T5" fmla="*/ 2 h 227"/>
                <a:gd name="T6" fmla="*/ 0 w 349"/>
                <a:gd name="T7" fmla="*/ 2 h 227"/>
                <a:gd name="T8" fmla="*/ 0 w 349"/>
                <a:gd name="T9" fmla="*/ 3 h 227"/>
                <a:gd name="T10" fmla="*/ 0 w 349"/>
                <a:gd name="T11" fmla="*/ 3 h 227"/>
                <a:gd name="T12" fmla="*/ 0 w 349"/>
                <a:gd name="T13" fmla="*/ 3 h 227"/>
                <a:gd name="T14" fmla="*/ 0 w 349"/>
                <a:gd name="T15" fmla="*/ 3 h 227"/>
                <a:gd name="T16" fmla="*/ 0 w 349"/>
                <a:gd name="T17" fmla="*/ 3 h 227"/>
                <a:gd name="T18" fmla="*/ 0 w 349"/>
                <a:gd name="T19" fmla="*/ 3 h 227"/>
                <a:gd name="T20" fmla="*/ 0 w 349"/>
                <a:gd name="T21" fmla="*/ 4 h 227"/>
                <a:gd name="T22" fmla="*/ 0 w 349"/>
                <a:gd name="T23" fmla="*/ 4 h 227"/>
                <a:gd name="T24" fmla="*/ 0 w 349"/>
                <a:gd name="T25" fmla="*/ 4 h 227"/>
                <a:gd name="T26" fmla="*/ 0 w 349"/>
                <a:gd name="T27" fmla="*/ 4 h 227"/>
                <a:gd name="T28" fmla="*/ 0 w 349"/>
                <a:gd name="T29" fmla="*/ 4 h 227"/>
                <a:gd name="T30" fmla="*/ 0 w 349"/>
                <a:gd name="T31" fmla="*/ 4 h 227"/>
                <a:gd name="T32" fmla="*/ 0 w 349"/>
                <a:gd name="T33" fmla="*/ 4 h 227"/>
                <a:gd name="T34" fmla="*/ 0 w 349"/>
                <a:gd name="T35" fmla="*/ 4 h 227"/>
                <a:gd name="T36" fmla="*/ 0 w 349"/>
                <a:gd name="T37" fmla="*/ 4 h 227"/>
                <a:gd name="T38" fmla="*/ 0 w 349"/>
                <a:gd name="T39" fmla="*/ 4 h 227"/>
                <a:gd name="T40" fmla="*/ 0 w 349"/>
                <a:gd name="T41" fmla="*/ 4 h 227"/>
                <a:gd name="T42" fmla="*/ 0 w 349"/>
                <a:gd name="T43" fmla="*/ 4 h 227"/>
                <a:gd name="T44" fmla="*/ 0 w 349"/>
                <a:gd name="T45" fmla="*/ 4 h 227"/>
                <a:gd name="T46" fmla="*/ 0 w 349"/>
                <a:gd name="T47" fmla="*/ 3 h 227"/>
                <a:gd name="T48" fmla="*/ 0 w 349"/>
                <a:gd name="T49" fmla="*/ 3 h 227"/>
                <a:gd name="T50" fmla="*/ 0 w 349"/>
                <a:gd name="T51" fmla="*/ 2 h 227"/>
                <a:gd name="T52" fmla="*/ 0 w 349"/>
                <a:gd name="T53" fmla="*/ 2 h 227"/>
                <a:gd name="T54" fmla="*/ 0 w 349"/>
                <a:gd name="T55" fmla="*/ 2 h 227"/>
                <a:gd name="T56" fmla="*/ 0 w 349"/>
                <a:gd name="T57" fmla="*/ 1 h 227"/>
                <a:gd name="T58" fmla="*/ 0 w 349"/>
                <a:gd name="T59" fmla="*/ 1 h 227"/>
                <a:gd name="T60" fmla="*/ 0 w 349"/>
                <a:gd name="T61" fmla="*/ 1 h 227"/>
                <a:gd name="T62" fmla="*/ 0 w 349"/>
                <a:gd name="T63" fmla="*/ 1 h 227"/>
                <a:gd name="T64" fmla="*/ 0 w 349"/>
                <a:gd name="T65" fmla="*/ 1 h 227"/>
                <a:gd name="T66" fmla="*/ 0 w 349"/>
                <a:gd name="T67" fmla="*/ 1 h 227"/>
                <a:gd name="T68" fmla="*/ 0 w 349"/>
                <a:gd name="T69" fmla="*/ 1 h 227"/>
                <a:gd name="T70" fmla="*/ 0 w 349"/>
                <a:gd name="T71" fmla="*/ 1 h 227"/>
                <a:gd name="T72" fmla="*/ 0 w 349"/>
                <a:gd name="T73" fmla="*/ 1 h 227"/>
                <a:gd name="T74" fmla="*/ 0 w 349"/>
                <a:gd name="T75" fmla="*/ 1 h 227"/>
                <a:gd name="T76" fmla="*/ 0 w 349"/>
                <a:gd name="T77" fmla="*/ 1 h 227"/>
                <a:gd name="T78" fmla="*/ 0 w 349"/>
                <a:gd name="T79" fmla="*/ 0 h 227"/>
                <a:gd name="T80" fmla="*/ 0 w 349"/>
                <a:gd name="T81" fmla="*/ 0 h 227"/>
                <a:gd name="T82" fmla="*/ 0 w 349"/>
                <a:gd name="T83" fmla="*/ 0 h 227"/>
                <a:gd name="T84" fmla="*/ 0 w 349"/>
                <a:gd name="T85" fmla="*/ 1 h 227"/>
                <a:gd name="T86" fmla="*/ 0 w 349"/>
                <a:gd name="T87" fmla="*/ 1 h 227"/>
                <a:gd name="T88" fmla="*/ 0 w 349"/>
                <a:gd name="T89" fmla="*/ 1 h 227"/>
                <a:gd name="T90" fmla="*/ 0 w 349"/>
                <a:gd name="T91" fmla="*/ 1 h 227"/>
                <a:gd name="T92" fmla="*/ 0 w 349"/>
                <a:gd name="T93" fmla="*/ 1 h 227"/>
                <a:gd name="T94" fmla="*/ 0 w 349"/>
                <a:gd name="T95" fmla="*/ 1 h 227"/>
                <a:gd name="T96" fmla="*/ 0 w 349"/>
                <a:gd name="T97" fmla="*/ 1 h 227"/>
                <a:gd name="T98" fmla="*/ 0 w 349"/>
                <a:gd name="T99" fmla="*/ 1 h 227"/>
                <a:gd name="T100" fmla="*/ 0 w 349"/>
                <a:gd name="T101" fmla="*/ 1 h 227"/>
                <a:gd name="T102" fmla="*/ 0 w 349"/>
                <a:gd name="T103" fmla="*/ 1 h 227"/>
                <a:gd name="T104" fmla="*/ 0 w 349"/>
                <a:gd name="T105" fmla="*/ 1 h 227"/>
                <a:gd name="T106" fmla="*/ 0 w 349"/>
                <a:gd name="T107" fmla="*/ 1 h 227"/>
                <a:gd name="T108" fmla="*/ 0 w 349"/>
                <a:gd name="T109" fmla="*/ 1 h 227"/>
                <a:gd name="T110" fmla="*/ 0 w 349"/>
                <a:gd name="T111" fmla="*/ 1 h 227"/>
                <a:gd name="T112" fmla="*/ 0 w 349"/>
                <a:gd name="T113" fmla="*/ 1 h 227"/>
                <a:gd name="T114" fmla="*/ 0 w 349"/>
                <a:gd name="T115" fmla="*/ 1 h 227"/>
                <a:gd name="T116" fmla="*/ 0 w 349"/>
                <a:gd name="T117" fmla="*/ 1 h 227"/>
                <a:gd name="T118" fmla="*/ 0 w 349"/>
                <a:gd name="T119" fmla="*/ 1 h 227"/>
                <a:gd name="T120" fmla="*/ 0 w 349"/>
                <a:gd name="T121" fmla="*/ 2 h 2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49" h="227">
                  <a:moveTo>
                    <a:pt x="291" y="70"/>
                  </a:moveTo>
                  <a:lnTo>
                    <a:pt x="307" y="83"/>
                  </a:lnTo>
                  <a:lnTo>
                    <a:pt x="316" y="97"/>
                  </a:lnTo>
                  <a:lnTo>
                    <a:pt x="321" y="113"/>
                  </a:lnTo>
                  <a:lnTo>
                    <a:pt x="321" y="129"/>
                  </a:lnTo>
                  <a:lnTo>
                    <a:pt x="318" y="142"/>
                  </a:lnTo>
                  <a:lnTo>
                    <a:pt x="313" y="154"/>
                  </a:lnTo>
                  <a:lnTo>
                    <a:pt x="302" y="165"/>
                  </a:lnTo>
                  <a:lnTo>
                    <a:pt x="292" y="174"/>
                  </a:lnTo>
                  <a:lnTo>
                    <a:pt x="279" y="185"/>
                  </a:lnTo>
                  <a:lnTo>
                    <a:pt x="266" y="193"/>
                  </a:lnTo>
                  <a:lnTo>
                    <a:pt x="253" y="202"/>
                  </a:lnTo>
                  <a:lnTo>
                    <a:pt x="240" y="212"/>
                  </a:lnTo>
                  <a:lnTo>
                    <a:pt x="237" y="215"/>
                  </a:lnTo>
                  <a:lnTo>
                    <a:pt x="236" y="218"/>
                  </a:lnTo>
                  <a:lnTo>
                    <a:pt x="237" y="221"/>
                  </a:lnTo>
                  <a:lnTo>
                    <a:pt x="240" y="224"/>
                  </a:lnTo>
                  <a:lnTo>
                    <a:pt x="244" y="226"/>
                  </a:lnTo>
                  <a:lnTo>
                    <a:pt x="249" y="227"/>
                  </a:lnTo>
                  <a:lnTo>
                    <a:pt x="254" y="226"/>
                  </a:lnTo>
                  <a:lnTo>
                    <a:pt x="259" y="224"/>
                  </a:lnTo>
                  <a:lnTo>
                    <a:pt x="288" y="211"/>
                  </a:lnTo>
                  <a:lnTo>
                    <a:pt x="311" y="193"/>
                  </a:lnTo>
                  <a:lnTo>
                    <a:pt x="331" y="172"/>
                  </a:lnTo>
                  <a:lnTo>
                    <a:pt x="345" y="151"/>
                  </a:lnTo>
                  <a:lnTo>
                    <a:pt x="349" y="127"/>
                  </a:lnTo>
                  <a:lnTo>
                    <a:pt x="346" y="104"/>
                  </a:lnTo>
                  <a:lnTo>
                    <a:pt x="334" y="83"/>
                  </a:lnTo>
                  <a:lnTo>
                    <a:pt x="311" y="63"/>
                  </a:lnTo>
                  <a:lnTo>
                    <a:pt x="294" y="53"/>
                  </a:lnTo>
                  <a:lnTo>
                    <a:pt x="273" y="44"/>
                  </a:lnTo>
                  <a:lnTo>
                    <a:pt x="250" y="35"/>
                  </a:lnTo>
                  <a:lnTo>
                    <a:pt x="227" y="28"/>
                  </a:lnTo>
                  <a:lnTo>
                    <a:pt x="202" y="22"/>
                  </a:lnTo>
                  <a:lnTo>
                    <a:pt x="176" y="17"/>
                  </a:lnTo>
                  <a:lnTo>
                    <a:pt x="151" y="12"/>
                  </a:lnTo>
                  <a:lnTo>
                    <a:pt x="125" y="7"/>
                  </a:lnTo>
                  <a:lnTo>
                    <a:pt x="102" y="4"/>
                  </a:lnTo>
                  <a:lnTo>
                    <a:pt x="79" y="2"/>
                  </a:lnTo>
                  <a:lnTo>
                    <a:pt x="58" y="0"/>
                  </a:lnTo>
                  <a:lnTo>
                    <a:pt x="39" y="0"/>
                  </a:lnTo>
                  <a:lnTo>
                    <a:pt x="23" y="0"/>
                  </a:lnTo>
                  <a:lnTo>
                    <a:pt x="12" y="1"/>
                  </a:lnTo>
                  <a:lnTo>
                    <a:pt x="5" y="3"/>
                  </a:lnTo>
                  <a:lnTo>
                    <a:pt x="0" y="5"/>
                  </a:lnTo>
                  <a:lnTo>
                    <a:pt x="15" y="7"/>
                  </a:lnTo>
                  <a:lnTo>
                    <a:pt x="31" y="9"/>
                  </a:lnTo>
                  <a:lnTo>
                    <a:pt x="47" y="11"/>
                  </a:lnTo>
                  <a:lnTo>
                    <a:pt x="64" y="13"/>
                  </a:lnTo>
                  <a:lnTo>
                    <a:pt x="83" y="15"/>
                  </a:lnTo>
                  <a:lnTo>
                    <a:pt x="102" y="17"/>
                  </a:lnTo>
                  <a:lnTo>
                    <a:pt x="121" y="20"/>
                  </a:lnTo>
                  <a:lnTo>
                    <a:pt x="141" y="23"/>
                  </a:lnTo>
                  <a:lnTo>
                    <a:pt x="160" y="27"/>
                  </a:lnTo>
                  <a:lnTo>
                    <a:pt x="180" y="31"/>
                  </a:lnTo>
                  <a:lnTo>
                    <a:pt x="201" y="36"/>
                  </a:lnTo>
                  <a:lnTo>
                    <a:pt x="220" y="41"/>
                  </a:lnTo>
                  <a:lnTo>
                    <a:pt x="238" y="48"/>
                  </a:lnTo>
                  <a:lnTo>
                    <a:pt x="257" y="54"/>
                  </a:lnTo>
                  <a:lnTo>
                    <a:pt x="275" y="62"/>
                  </a:lnTo>
                  <a:lnTo>
                    <a:pt x="291" y="7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7707" name="Freeform 134"/>
            <p:cNvSpPr>
              <a:spLocks/>
            </p:cNvSpPr>
            <p:nvPr/>
          </p:nvSpPr>
          <p:spPr bwMode="auto">
            <a:xfrm>
              <a:off x="4750" y="340"/>
              <a:ext cx="48" cy="107"/>
            </a:xfrm>
            <a:custGeom>
              <a:avLst/>
              <a:gdLst>
                <a:gd name="T0" fmla="*/ 0 w 143"/>
                <a:gd name="T1" fmla="*/ 2 h 212"/>
                <a:gd name="T2" fmla="*/ 0 w 143"/>
                <a:gd name="T3" fmla="*/ 3 h 212"/>
                <a:gd name="T4" fmla="*/ 0 w 143"/>
                <a:gd name="T5" fmla="*/ 3 h 212"/>
                <a:gd name="T6" fmla="*/ 0 w 143"/>
                <a:gd name="T7" fmla="*/ 3 h 212"/>
                <a:gd name="T8" fmla="*/ 0 w 143"/>
                <a:gd name="T9" fmla="*/ 3 h 212"/>
                <a:gd name="T10" fmla="*/ 0 w 143"/>
                <a:gd name="T11" fmla="*/ 3 h 212"/>
                <a:gd name="T12" fmla="*/ 0 w 143"/>
                <a:gd name="T13" fmla="*/ 4 h 212"/>
                <a:gd name="T14" fmla="*/ 0 w 143"/>
                <a:gd name="T15" fmla="*/ 4 h 212"/>
                <a:gd name="T16" fmla="*/ 0 w 143"/>
                <a:gd name="T17" fmla="*/ 4 h 212"/>
                <a:gd name="T18" fmla="*/ 0 w 143"/>
                <a:gd name="T19" fmla="*/ 4 h 212"/>
                <a:gd name="T20" fmla="*/ 0 w 143"/>
                <a:gd name="T21" fmla="*/ 4 h 212"/>
                <a:gd name="T22" fmla="*/ 0 w 143"/>
                <a:gd name="T23" fmla="*/ 4 h 212"/>
                <a:gd name="T24" fmla="*/ 0 w 143"/>
                <a:gd name="T25" fmla="*/ 4 h 212"/>
                <a:gd name="T26" fmla="*/ 0 w 143"/>
                <a:gd name="T27" fmla="*/ 4 h 212"/>
                <a:gd name="T28" fmla="*/ 0 w 143"/>
                <a:gd name="T29" fmla="*/ 4 h 212"/>
                <a:gd name="T30" fmla="*/ 0 w 143"/>
                <a:gd name="T31" fmla="*/ 3 h 212"/>
                <a:gd name="T32" fmla="*/ 0 w 143"/>
                <a:gd name="T33" fmla="*/ 3 h 212"/>
                <a:gd name="T34" fmla="*/ 0 w 143"/>
                <a:gd name="T35" fmla="*/ 3 h 212"/>
                <a:gd name="T36" fmla="*/ 0 w 143"/>
                <a:gd name="T37" fmla="*/ 3 h 212"/>
                <a:gd name="T38" fmla="*/ 0 w 143"/>
                <a:gd name="T39" fmla="*/ 3 h 212"/>
                <a:gd name="T40" fmla="*/ 0 w 143"/>
                <a:gd name="T41" fmla="*/ 3 h 212"/>
                <a:gd name="T42" fmla="*/ 0 w 143"/>
                <a:gd name="T43" fmla="*/ 3 h 212"/>
                <a:gd name="T44" fmla="*/ 0 w 143"/>
                <a:gd name="T45" fmla="*/ 2 h 212"/>
                <a:gd name="T46" fmla="*/ 0 w 143"/>
                <a:gd name="T47" fmla="*/ 2 h 212"/>
                <a:gd name="T48" fmla="*/ 0 w 143"/>
                <a:gd name="T49" fmla="*/ 2 h 212"/>
                <a:gd name="T50" fmla="*/ 0 w 143"/>
                <a:gd name="T51" fmla="*/ 2 h 212"/>
                <a:gd name="T52" fmla="*/ 0 w 143"/>
                <a:gd name="T53" fmla="*/ 1 h 212"/>
                <a:gd name="T54" fmla="*/ 0 w 143"/>
                <a:gd name="T55" fmla="*/ 1 h 212"/>
                <a:gd name="T56" fmla="*/ 0 w 143"/>
                <a:gd name="T57" fmla="*/ 1 h 212"/>
                <a:gd name="T58" fmla="*/ 0 w 143"/>
                <a:gd name="T59" fmla="*/ 1 h 212"/>
                <a:gd name="T60" fmla="*/ 0 w 143"/>
                <a:gd name="T61" fmla="*/ 1 h 212"/>
                <a:gd name="T62" fmla="*/ 0 w 143"/>
                <a:gd name="T63" fmla="*/ 1 h 212"/>
                <a:gd name="T64" fmla="*/ 0 w 143"/>
                <a:gd name="T65" fmla="*/ 0 h 212"/>
                <a:gd name="T66" fmla="*/ 0 w 143"/>
                <a:gd name="T67" fmla="*/ 1 h 212"/>
                <a:gd name="T68" fmla="*/ 0 w 143"/>
                <a:gd name="T69" fmla="*/ 1 h 212"/>
                <a:gd name="T70" fmla="*/ 0 w 143"/>
                <a:gd name="T71" fmla="*/ 1 h 212"/>
                <a:gd name="T72" fmla="*/ 0 w 143"/>
                <a:gd name="T73" fmla="*/ 1 h 212"/>
                <a:gd name="T74" fmla="*/ 0 w 143"/>
                <a:gd name="T75" fmla="*/ 1 h 212"/>
                <a:gd name="T76" fmla="*/ 0 w 143"/>
                <a:gd name="T77" fmla="*/ 2 h 212"/>
                <a:gd name="T78" fmla="*/ 0 w 143"/>
                <a:gd name="T79" fmla="*/ 2 h 212"/>
                <a:gd name="T80" fmla="*/ 0 w 143"/>
                <a:gd name="T81" fmla="*/ 2 h 2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3" h="212">
                  <a:moveTo>
                    <a:pt x="0" y="115"/>
                  </a:moveTo>
                  <a:lnTo>
                    <a:pt x="0" y="133"/>
                  </a:lnTo>
                  <a:lnTo>
                    <a:pt x="6" y="149"/>
                  </a:lnTo>
                  <a:lnTo>
                    <a:pt x="16" y="165"/>
                  </a:lnTo>
                  <a:lnTo>
                    <a:pt x="31" y="178"/>
                  </a:lnTo>
                  <a:lnTo>
                    <a:pt x="48" y="190"/>
                  </a:lnTo>
                  <a:lnTo>
                    <a:pt x="69" y="200"/>
                  </a:lnTo>
                  <a:lnTo>
                    <a:pt x="92" y="207"/>
                  </a:lnTo>
                  <a:lnTo>
                    <a:pt x="115" y="211"/>
                  </a:lnTo>
                  <a:lnTo>
                    <a:pt x="122" y="212"/>
                  </a:lnTo>
                  <a:lnTo>
                    <a:pt x="130" y="210"/>
                  </a:lnTo>
                  <a:lnTo>
                    <a:pt x="135" y="207"/>
                  </a:lnTo>
                  <a:lnTo>
                    <a:pt x="138" y="203"/>
                  </a:lnTo>
                  <a:lnTo>
                    <a:pt x="138" y="198"/>
                  </a:lnTo>
                  <a:lnTo>
                    <a:pt x="137" y="193"/>
                  </a:lnTo>
                  <a:lnTo>
                    <a:pt x="133" y="189"/>
                  </a:lnTo>
                  <a:lnTo>
                    <a:pt x="125" y="186"/>
                  </a:lnTo>
                  <a:lnTo>
                    <a:pt x="102" y="180"/>
                  </a:lnTo>
                  <a:lnTo>
                    <a:pt x="80" y="172"/>
                  </a:lnTo>
                  <a:lnTo>
                    <a:pt x="63" y="161"/>
                  </a:lnTo>
                  <a:lnTo>
                    <a:pt x="50" y="148"/>
                  </a:lnTo>
                  <a:lnTo>
                    <a:pt x="41" y="133"/>
                  </a:lnTo>
                  <a:lnTo>
                    <a:pt x="37" y="116"/>
                  </a:lnTo>
                  <a:lnTo>
                    <a:pt x="37" y="99"/>
                  </a:lnTo>
                  <a:lnTo>
                    <a:pt x="44" y="80"/>
                  </a:lnTo>
                  <a:lnTo>
                    <a:pt x="54" y="67"/>
                  </a:lnTo>
                  <a:lnTo>
                    <a:pt x="70" y="54"/>
                  </a:lnTo>
                  <a:lnTo>
                    <a:pt x="87" y="41"/>
                  </a:lnTo>
                  <a:lnTo>
                    <a:pt x="106" y="30"/>
                  </a:lnTo>
                  <a:lnTo>
                    <a:pt x="122" y="21"/>
                  </a:lnTo>
                  <a:lnTo>
                    <a:pt x="135" y="11"/>
                  </a:lnTo>
                  <a:lnTo>
                    <a:pt x="143" y="5"/>
                  </a:lnTo>
                  <a:lnTo>
                    <a:pt x="143" y="0"/>
                  </a:lnTo>
                  <a:lnTo>
                    <a:pt x="127" y="4"/>
                  </a:lnTo>
                  <a:lnTo>
                    <a:pt x="106" y="11"/>
                  </a:lnTo>
                  <a:lnTo>
                    <a:pt x="85" y="24"/>
                  </a:lnTo>
                  <a:lnTo>
                    <a:pt x="61" y="38"/>
                  </a:lnTo>
                  <a:lnTo>
                    <a:pt x="40" y="55"/>
                  </a:lnTo>
                  <a:lnTo>
                    <a:pt x="22" y="74"/>
                  </a:lnTo>
                  <a:lnTo>
                    <a:pt x="8" y="95"/>
                  </a:lnTo>
                  <a:lnTo>
                    <a:pt x="0" y="11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7708" name="Freeform 135"/>
            <p:cNvSpPr>
              <a:spLocks/>
            </p:cNvSpPr>
            <p:nvPr/>
          </p:nvSpPr>
          <p:spPr bwMode="auto">
            <a:xfrm>
              <a:off x="5081" y="272"/>
              <a:ext cx="101" cy="139"/>
            </a:xfrm>
            <a:custGeom>
              <a:avLst/>
              <a:gdLst>
                <a:gd name="T0" fmla="*/ 0 w 304"/>
                <a:gd name="T1" fmla="*/ 2 h 278"/>
                <a:gd name="T2" fmla="*/ 0 w 304"/>
                <a:gd name="T3" fmla="*/ 3 h 278"/>
                <a:gd name="T4" fmla="*/ 0 w 304"/>
                <a:gd name="T5" fmla="*/ 3 h 278"/>
                <a:gd name="T6" fmla="*/ 0 w 304"/>
                <a:gd name="T7" fmla="*/ 3 h 278"/>
                <a:gd name="T8" fmla="*/ 0 w 304"/>
                <a:gd name="T9" fmla="*/ 3 h 278"/>
                <a:gd name="T10" fmla="*/ 0 w 304"/>
                <a:gd name="T11" fmla="*/ 4 h 278"/>
                <a:gd name="T12" fmla="*/ 0 w 304"/>
                <a:gd name="T13" fmla="*/ 4 h 278"/>
                <a:gd name="T14" fmla="*/ 0 w 304"/>
                <a:gd name="T15" fmla="*/ 4 h 278"/>
                <a:gd name="T16" fmla="*/ 0 w 304"/>
                <a:gd name="T17" fmla="*/ 4 h 278"/>
                <a:gd name="T18" fmla="*/ 0 w 304"/>
                <a:gd name="T19" fmla="*/ 5 h 278"/>
                <a:gd name="T20" fmla="*/ 0 w 304"/>
                <a:gd name="T21" fmla="*/ 5 h 278"/>
                <a:gd name="T22" fmla="*/ 0 w 304"/>
                <a:gd name="T23" fmla="*/ 5 h 278"/>
                <a:gd name="T24" fmla="*/ 0 w 304"/>
                <a:gd name="T25" fmla="*/ 5 h 278"/>
                <a:gd name="T26" fmla="*/ 0 w 304"/>
                <a:gd name="T27" fmla="*/ 5 h 278"/>
                <a:gd name="T28" fmla="*/ 0 w 304"/>
                <a:gd name="T29" fmla="*/ 5 h 278"/>
                <a:gd name="T30" fmla="*/ 0 w 304"/>
                <a:gd name="T31" fmla="*/ 4 h 278"/>
                <a:gd name="T32" fmla="*/ 0 w 304"/>
                <a:gd name="T33" fmla="*/ 4 h 278"/>
                <a:gd name="T34" fmla="*/ 0 w 304"/>
                <a:gd name="T35" fmla="*/ 4 h 278"/>
                <a:gd name="T36" fmla="*/ 0 w 304"/>
                <a:gd name="T37" fmla="*/ 3 h 278"/>
                <a:gd name="T38" fmla="*/ 0 w 304"/>
                <a:gd name="T39" fmla="*/ 3 h 278"/>
                <a:gd name="T40" fmla="*/ 0 w 304"/>
                <a:gd name="T41" fmla="*/ 2 h 278"/>
                <a:gd name="T42" fmla="*/ 0 w 304"/>
                <a:gd name="T43" fmla="*/ 2 h 278"/>
                <a:gd name="T44" fmla="*/ 0 w 304"/>
                <a:gd name="T45" fmla="*/ 2 h 278"/>
                <a:gd name="T46" fmla="*/ 0 w 304"/>
                <a:gd name="T47" fmla="*/ 1 h 278"/>
                <a:gd name="T48" fmla="*/ 0 w 304"/>
                <a:gd name="T49" fmla="*/ 1 h 278"/>
                <a:gd name="T50" fmla="*/ 0 w 304"/>
                <a:gd name="T51" fmla="*/ 1 h 278"/>
                <a:gd name="T52" fmla="*/ 0 w 304"/>
                <a:gd name="T53" fmla="*/ 1 h 278"/>
                <a:gd name="T54" fmla="*/ 0 w 304"/>
                <a:gd name="T55" fmla="*/ 1 h 278"/>
                <a:gd name="T56" fmla="*/ 0 w 304"/>
                <a:gd name="T57" fmla="*/ 1 h 278"/>
                <a:gd name="T58" fmla="*/ 0 w 304"/>
                <a:gd name="T59" fmla="*/ 0 h 278"/>
                <a:gd name="T60" fmla="*/ 0 w 304"/>
                <a:gd name="T61" fmla="*/ 1 h 278"/>
                <a:gd name="T62" fmla="*/ 0 w 304"/>
                <a:gd name="T63" fmla="*/ 1 h 278"/>
                <a:gd name="T64" fmla="*/ 0 w 304"/>
                <a:gd name="T65" fmla="*/ 1 h 278"/>
                <a:gd name="T66" fmla="*/ 0 w 304"/>
                <a:gd name="T67" fmla="*/ 1 h 278"/>
                <a:gd name="T68" fmla="*/ 0 w 304"/>
                <a:gd name="T69" fmla="*/ 1 h 278"/>
                <a:gd name="T70" fmla="*/ 0 w 304"/>
                <a:gd name="T71" fmla="*/ 1 h 278"/>
                <a:gd name="T72" fmla="*/ 0 w 304"/>
                <a:gd name="T73" fmla="*/ 2 h 278"/>
                <a:gd name="T74" fmla="*/ 0 w 304"/>
                <a:gd name="T75" fmla="*/ 2 h 2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4" h="278">
                  <a:moveTo>
                    <a:pt x="247" y="104"/>
                  </a:moveTo>
                  <a:lnTo>
                    <a:pt x="258" y="111"/>
                  </a:lnTo>
                  <a:lnTo>
                    <a:pt x="265" y="119"/>
                  </a:lnTo>
                  <a:lnTo>
                    <a:pt x="272" y="129"/>
                  </a:lnTo>
                  <a:lnTo>
                    <a:pt x="276" y="138"/>
                  </a:lnTo>
                  <a:lnTo>
                    <a:pt x="279" y="147"/>
                  </a:lnTo>
                  <a:lnTo>
                    <a:pt x="278" y="158"/>
                  </a:lnTo>
                  <a:lnTo>
                    <a:pt x="275" y="168"/>
                  </a:lnTo>
                  <a:lnTo>
                    <a:pt x="268" y="177"/>
                  </a:lnTo>
                  <a:lnTo>
                    <a:pt x="258" y="187"/>
                  </a:lnTo>
                  <a:lnTo>
                    <a:pt x="246" y="197"/>
                  </a:lnTo>
                  <a:lnTo>
                    <a:pt x="233" y="205"/>
                  </a:lnTo>
                  <a:lnTo>
                    <a:pt x="220" y="213"/>
                  </a:lnTo>
                  <a:lnTo>
                    <a:pt x="205" y="220"/>
                  </a:lnTo>
                  <a:lnTo>
                    <a:pt x="191" y="229"/>
                  </a:lnTo>
                  <a:lnTo>
                    <a:pt x="176" y="237"/>
                  </a:lnTo>
                  <a:lnTo>
                    <a:pt x="163" y="246"/>
                  </a:lnTo>
                  <a:lnTo>
                    <a:pt x="159" y="249"/>
                  </a:lnTo>
                  <a:lnTo>
                    <a:pt x="156" y="253"/>
                  </a:lnTo>
                  <a:lnTo>
                    <a:pt x="153" y="258"/>
                  </a:lnTo>
                  <a:lnTo>
                    <a:pt x="150" y="262"/>
                  </a:lnTo>
                  <a:lnTo>
                    <a:pt x="149" y="266"/>
                  </a:lnTo>
                  <a:lnTo>
                    <a:pt x="149" y="270"/>
                  </a:lnTo>
                  <a:lnTo>
                    <a:pt x="151" y="274"/>
                  </a:lnTo>
                  <a:lnTo>
                    <a:pt x="156" y="277"/>
                  </a:lnTo>
                  <a:lnTo>
                    <a:pt x="162" y="278"/>
                  </a:lnTo>
                  <a:lnTo>
                    <a:pt x="167" y="278"/>
                  </a:lnTo>
                  <a:lnTo>
                    <a:pt x="172" y="277"/>
                  </a:lnTo>
                  <a:lnTo>
                    <a:pt x="176" y="274"/>
                  </a:lnTo>
                  <a:lnTo>
                    <a:pt x="191" y="262"/>
                  </a:lnTo>
                  <a:lnTo>
                    <a:pt x="207" y="251"/>
                  </a:lnTo>
                  <a:lnTo>
                    <a:pt x="223" y="241"/>
                  </a:lnTo>
                  <a:lnTo>
                    <a:pt x="240" y="231"/>
                  </a:lnTo>
                  <a:lnTo>
                    <a:pt x="256" y="220"/>
                  </a:lnTo>
                  <a:lnTo>
                    <a:pt x="272" y="209"/>
                  </a:lnTo>
                  <a:lnTo>
                    <a:pt x="285" y="197"/>
                  </a:lnTo>
                  <a:lnTo>
                    <a:pt x="295" y="183"/>
                  </a:lnTo>
                  <a:lnTo>
                    <a:pt x="303" y="167"/>
                  </a:lnTo>
                  <a:lnTo>
                    <a:pt x="304" y="151"/>
                  </a:lnTo>
                  <a:lnTo>
                    <a:pt x="301" y="136"/>
                  </a:lnTo>
                  <a:lnTo>
                    <a:pt x="294" y="120"/>
                  </a:lnTo>
                  <a:lnTo>
                    <a:pt x="282" y="107"/>
                  </a:lnTo>
                  <a:lnTo>
                    <a:pt x="269" y="94"/>
                  </a:lnTo>
                  <a:lnTo>
                    <a:pt x="252" y="83"/>
                  </a:lnTo>
                  <a:lnTo>
                    <a:pt x="233" y="74"/>
                  </a:lnTo>
                  <a:lnTo>
                    <a:pt x="218" y="68"/>
                  </a:lnTo>
                  <a:lnTo>
                    <a:pt x="202" y="62"/>
                  </a:lnTo>
                  <a:lnTo>
                    <a:pt x="186" y="54"/>
                  </a:lnTo>
                  <a:lnTo>
                    <a:pt x="169" y="48"/>
                  </a:lnTo>
                  <a:lnTo>
                    <a:pt x="151" y="41"/>
                  </a:lnTo>
                  <a:lnTo>
                    <a:pt x="133" y="35"/>
                  </a:lnTo>
                  <a:lnTo>
                    <a:pt x="115" y="28"/>
                  </a:lnTo>
                  <a:lnTo>
                    <a:pt x="98" y="21"/>
                  </a:lnTo>
                  <a:lnTo>
                    <a:pt x="82" y="16"/>
                  </a:lnTo>
                  <a:lnTo>
                    <a:pt x="66" y="11"/>
                  </a:lnTo>
                  <a:lnTo>
                    <a:pt x="50" y="7"/>
                  </a:lnTo>
                  <a:lnTo>
                    <a:pt x="37" y="4"/>
                  </a:lnTo>
                  <a:lnTo>
                    <a:pt x="25" y="1"/>
                  </a:lnTo>
                  <a:lnTo>
                    <a:pt x="15" y="0"/>
                  </a:lnTo>
                  <a:lnTo>
                    <a:pt x="6" y="0"/>
                  </a:lnTo>
                  <a:lnTo>
                    <a:pt x="0" y="2"/>
                  </a:lnTo>
                  <a:lnTo>
                    <a:pt x="13" y="7"/>
                  </a:lnTo>
                  <a:lnTo>
                    <a:pt x="28" y="12"/>
                  </a:lnTo>
                  <a:lnTo>
                    <a:pt x="44" y="17"/>
                  </a:lnTo>
                  <a:lnTo>
                    <a:pt x="58" y="23"/>
                  </a:lnTo>
                  <a:lnTo>
                    <a:pt x="74" y="28"/>
                  </a:lnTo>
                  <a:lnTo>
                    <a:pt x="90" y="33"/>
                  </a:lnTo>
                  <a:lnTo>
                    <a:pt x="106" y="39"/>
                  </a:lnTo>
                  <a:lnTo>
                    <a:pt x="122" y="45"/>
                  </a:lnTo>
                  <a:lnTo>
                    <a:pt x="140" y="51"/>
                  </a:lnTo>
                  <a:lnTo>
                    <a:pt x="156" y="58"/>
                  </a:lnTo>
                  <a:lnTo>
                    <a:pt x="172" y="64"/>
                  </a:lnTo>
                  <a:lnTo>
                    <a:pt x="188" y="71"/>
                  </a:lnTo>
                  <a:lnTo>
                    <a:pt x="204" y="79"/>
                  </a:lnTo>
                  <a:lnTo>
                    <a:pt x="218" y="86"/>
                  </a:lnTo>
                  <a:lnTo>
                    <a:pt x="233" y="95"/>
                  </a:lnTo>
                  <a:lnTo>
                    <a:pt x="247" y="10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sp>
        <p:nvSpPr>
          <p:cNvPr id="7211" name="Rectangle 4"/>
          <p:cNvSpPr>
            <a:spLocks noGrp="1" noChangeArrowheads="1"/>
          </p:cNvSpPr>
          <p:nvPr>
            <p:ph type="title"/>
          </p:nvPr>
        </p:nvSpPr>
        <p:spPr>
          <a:xfrm>
            <a:off x="461963" y="193675"/>
            <a:ext cx="7772400" cy="954088"/>
          </a:xfrm>
        </p:spPr>
        <p:txBody>
          <a:bodyPr/>
          <a:lstStyle/>
          <a:p>
            <a:pPr>
              <a:defRPr/>
            </a:pPr>
            <a:r>
              <a:rPr lang="en-US" dirty="0">
                <a:latin typeface="Gill Sans MT" charset="0"/>
                <a:cs typeface="+mj-cs"/>
              </a:rPr>
              <a:t>Elements of a wireless network</a:t>
            </a:r>
          </a:p>
        </p:txBody>
      </p:sp>
      <p:pic>
        <p:nvPicPr>
          <p:cNvPr id="27690" name="Picture 16" descr="underline_bas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7691" name="Group 6"/>
          <p:cNvGrpSpPr>
            <a:grpSpLocks/>
          </p:cNvGrpSpPr>
          <p:nvPr/>
        </p:nvGrpSpPr>
        <p:grpSpPr bwMode="auto">
          <a:xfrm>
            <a:off x="3038475" y="2557463"/>
            <a:ext cx="2362200" cy="1762125"/>
            <a:chOff x="3839" y="1737"/>
            <a:chExt cx="1488" cy="1110"/>
          </a:xfrm>
        </p:grpSpPr>
        <p:sp>
          <p:nvSpPr>
            <p:cNvPr id="2769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314" name="Text Box 8"/>
            <p:cNvSpPr txBox="1">
              <a:spLocks noChangeArrowheads="1"/>
            </p:cNvSpPr>
            <p:nvPr/>
          </p:nvSpPr>
          <p:spPr bwMode="auto">
            <a:xfrm>
              <a:off x="4146" y="2030"/>
              <a:ext cx="96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Slide Number Placeholder 1">
            <a:extLst>
              <a:ext uri="{FF2B5EF4-FFF2-40B4-BE49-F238E27FC236}">
                <a16:creationId xmlns:a16="http://schemas.microsoft.com/office/drawing/2014/main" id="{CBD4C0C9-9B5B-43D9-9452-75E40D977768}"/>
              </a:ext>
            </a:extLst>
          </p:cNvPr>
          <p:cNvSpPr>
            <a:spLocks noGrp="1"/>
          </p:cNvSpPr>
          <p:nvPr>
            <p:ph type="sldNum" sz="quarter" idx="12"/>
          </p:nvPr>
        </p:nvSpPr>
        <p:spPr/>
        <p:txBody>
          <a:bodyPr/>
          <a:lstStyle/>
          <a:p>
            <a:fld id="{78DEB857-1BE7-4FEB-9EC5-B9393DF7AB64}" type="slidenum">
              <a:rPr lang="en-IE" smtClean="0"/>
              <a:t>9</a:t>
            </a:fld>
            <a:endParaRPr lang="en-IE"/>
          </a:p>
        </p:txBody>
      </p:sp>
    </p:spTree>
    <p:extLst>
      <p:ext uri="{BB962C8B-B14F-4D97-AF65-F5344CB8AC3E}">
        <p14:creationId xmlns:p14="http://schemas.microsoft.com/office/powerpoint/2010/main" val="191008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1260</TotalTime>
  <Words>2827</Words>
  <Application>Microsoft Office PowerPoint</Application>
  <PresentationFormat>On-screen Show (4:3)</PresentationFormat>
  <Paragraphs>508</Paragraphs>
  <Slides>40</Slides>
  <Notes>20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56" baseType="lpstr">
      <vt:lpstr>ＭＳ Ｐゴシック</vt:lpstr>
      <vt:lpstr>游ゴシック</vt:lpstr>
      <vt:lpstr>Arial</vt:lpstr>
      <vt:lpstr>Calibri</vt:lpstr>
      <vt:lpstr>Calibri Light</vt:lpstr>
      <vt:lpstr>Comic Sans MS</vt:lpstr>
      <vt:lpstr>Gill Sans MT</vt:lpstr>
      <vt:lpstr>inherit</vt:lpstr>
      <vt:lpstr>proxima-nova</vt:lpstr>
      <vt:lpstr>Tahoma</vt:lpstr>
      <vt:lpstr>Times New Roman</vt:lpstr>
      <vt:lpstr>Verdana</vt:lpstr>
      <vt:lpstr>Wingdings</vt:lpstr>
      <vt:lpstr>Office Theme</vt:lpstr>
      <vt:lpstr>Clip</vt:lpstr>
      <vt:lpstr>Microsoft ClipArt Gallery</vt:lpstr>
      <vt:lpstr>Computer Architecture and Networks</vt:lpstr>
      <vt:lpstr>LAN Architectures</vt:lpstr>
      <vt:lpstr>Ethernet</vt:lpstr>
      <vt:lpstr>Ethernet</vt:lpstr>
      <vt:lpstr>Ethernet frame  - data link layer</vt:lpstr>
      <vt:lpstr>Elements of a wireless network</vt:lpstr>
      <vt:lpstr>Elements of a wireless network</vt:lpstr>
      <vt:lpstr>Elements of a wireless network</vt:lpstr>
      <vt:lpstr>Elements of a wireless network</vt:lpstr>
      <vt:lpstr>Characteristics of selected wireless links</vt:lpstr>
      <vt:lpstr>Elements of a wireless network</vt:lpstr>
      <vt:lpstr>Elements of a wireless network</vt:lpstr>
      <vt:lpstr>ISO/OSI Model</vt:lpstr>
      <vt:lpstr>ISO/OSI Model</vt:lpstr>
      <vt:lpstr>ISO/OSI Model</vt:lpstr>
      <vt:lpstr>ISO/OSI Model</vt:lpstr>
      <vt:lpstr>ISO Vs. TCP/IP Model</vt:lpstr>
      <vt:lpstr>Application architectures</vt:lpstr>
      <vt:lpstr>Client Server</vt:lpstr>
      <vt:lpstr>Client Server</vt:lpstr>
      <vt:lpstr>Client Server</vt:lpstr>
      <vt:lpstr>Client-server architecture</vt:lpstr>
      <vt:lpstr>Client Server</vt:lpstr>
      <vt:lpstr>Web Access</vt:lpstr>
      <vt:lpstr>Advantages and disadvantages of client server</vt:lpstr>
      <vt:lpstr>P2P architecture</vt:lpstr>
      <vt:lpstr>Peer-to-Peer</vt:lpstr>
      <vt:lpstr>Peer-to-Peer</vt:lpstr>
      <vt:lpstr>Example: Peer-to-Peer</vt:lpstr>
      <vt:lpstr>Peer to peer network used by Spotify</vt:lpstr>
      <vt:lpstr>Spotify</vt:lpstr>
      <vt:lpstr> Spotify: how a track is streamed </vt:lpstr>
      <vt:lpstr>Peer-to-Peer</vt:lpstr>
      <vt:lpstr>Processes communicating</vt:lpstr>
      <vt:lpstr>Sockets</vt:lpstr>
      <vt:lpstr>Addressing processes</vt:lpstr>
      <vt:lpstr>App-layer protocol defines</vt:lpstr>
      <vt:lpstr>What transport service does an app need?</vt:lpstr>
      <vt:lpstr>Internet apps:  application, transport protocols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&amp; Computer Network Fundamentals</dc:title>
  <dc:creator>Conor</dc:creator>
  <cp:lastModifiedBy>Jackie Stewart</cp:lastModifiedBy>
  <cp:revision>174</cp:revision>
  <dcterms:created xsi:type="dcterms:W3CDTF">2017-06-27T13:03:01Z</dcterms:created>
  <dcterms:modified xsi:type="dcterms:W3CDTF">2022-07-18T17:31:05Z</dcterms:modified>
</cp:coreProperties>
</file>