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256" r:id="rId2"/>
    <p:sldId id="524" r:id="rId3"/>
    <p:sldId id="287" r:id="rId4"/>
    <p:sldId id="288" r:id="rId5"/>
    <p:sldId id="289" r:id="rId6"/>
    <p:sldId id="399" r:id="rId7"/>
    <p:sldId id="292" r:id="rId8"/>
    <p:sldId id="293" r:id="rId9"/>
    <p:sldId id="294" r:id="rId10"/>
    <p:sldId id="295" r:id="rId11"/>
    <p:sldId id="296" r:id="rId12"/>
    <p:sldId id="297" r:id="rId13"/>
    <p:sldId id="298" r:id="rId14"/>
    <p:sldId id="299" r:id="rId15"/>
    <p:sldId id="300" r:id="rId16"/>
    <p:sldId id="301" r:id="rId17"/>
    <p:sldId id="302" r:id="rId18"/>
    <p:sldId id="304" r:id="rId19"/>
    <p:sldId id="305" r:id="rId20"/>
    <p:sldId id="306" r:id="rId21"/>
    <p:sldId id="307" r:id="rId22"/>
    <p:sldId id="308" r:id="rId23"/>
    <p:sldId id="359" r:id="rId24"/>
    <p:sldId id="291" r:id="rId25"/>
    <p:sldId id="338" r:id="rId26"/>
    <p:sldId id="310" r:id="rId27"/>
    <p:sldId id="450" r:id="rId28"/>
    <p:sldId id="311" r:id="rId29"/>
    <p:sldId id="313" r:id="rId30"/>
    <p:sldId id="314" r:id="rId31"/>
    <p:sldId id="258" r:id="rId32"/>
    <p:sldId id="319" r:id="rId33"/>
    <p:sldId id="342" r:id="rId34"/>
    <p:sldId id="347" r:id="rId35"/>
    <p:sldId id="320" r:id="rId36"/>
    <p:sldId id="321" r:id="rId37"/>
    <p:sldId id="322" r:id="rId38"/>
    <p:sldId id="323" r:id="rId39"/>
    <p:sldId id="324" r:id="rId40"/>
    <p:sldId id="325" r:id="rId41"/>
    <p:sldId id="346" r:id="rId42"/>
    <p:sldId id="327" r:id="rId43"/>
    <p:sldId id="328" r:id="rId44"/>
    <p:sldId id="329" r:id="rId45"/>
    <p:sldId id="330" r:id="rId46"/>
    <p:sldId id="331" r:id="rId47"/>
    <p:sldId id="332" r:id="rId48"/>
    <p:sldId id="333" r:id="rId49"/>
    <p:sldId id="340" r:id="rId50"/>
    <p:sldId id="341" r:id="rId51"/>
    <p:sldId id="334" r:id="rId52"/>
    <p:sldId id="335" r:id="rId53"/>
    <p:sldId id="337" r:id="rId54"/>
    <p:sldId id="336" r:id="rId55"/>
    <p:sldId id="315" r:id="rId56"/>
    <p:sldId id="316" r:id="rId57"/>
    <p:sldId id="317" r:id="rId58"/>
    <p:sldId id="451" r:id="rId59"/>
    <p:sldId id="523" r:id="rId60"/>
    <p:sldId id="318" r:id="rId61"/>
    <p:sldId id="355" r:id="rId62"/>
    <p:sldId id="525"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7ED"/>
    <a:srgbClr val="E5376A"/>
    <a:srgbClr val="E537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44" autoAdjust="0"/>
    <p:restoredTop sz="64777" autoAdjust="0"/>
  </p:normalViewPr>
  <p:slideViewPr>
    <p:cSldViewPr snapToGrid="0">
      <p:cViewPr varScale="1">
        <p:scale>
          <a:sx n="56" d="100"/>
          <a:sy n="56" d="100"/>
        </p:scale>
        <p:origin x="2146" y="38"/>
      </p:cViewPr>
      <p:guideLst>
        <p:guide orient="horz" pos="2160"/>
        <p:guide pos="2880"/>
      </p:guideLst>
    </p:cSldViewPr>
  </p:slideViewPr>
  <p:notesTextViewPr>
    <p:cViewPr>
      <p:scale>
        <a:sx n="1" d="1"/>
        <a:sy n="1" d="1"/>
      </p:scale>
      <p:origin x="0" y="0"/>
    </p:cViewPr>
  </p:notesTextViewPr>
  <p:sorterViewPr>
    <p:cViewPr>
      <p:scale>
        <a:sx n="66" d="100"/>
        <a:sy n="66" d="100"/>
      </p:scale>
      <p:origin x="0" y="-844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CDFB2C-8EF2-480B-B4F1-D2F5988921DF}" type="datetimeFigureOut">
              <a:rPr lang="en-IE" smtClean="0"/>
              <a:t>03/08/2022</a:t>
            </a:fld>
            <a:endParaRPr lang="en-I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402309-E1A4-450D-A741-77D4E6D1E7F9}" type="slidenum">
              <a:rPr lang="en-IE" smtClean="0"/>
              <a:t>‹#›</a:t>
            </a:fld>
            <a:endParaRPr lang="en-IE"/>
          </a:p>
        </p:txBody>
      </p:sp>
    </p:spTree>
    <p:extLst>
      <p:ext uri="{BB962C8B-B14F-4D97-AF65-F5344CB8AC3E}">
        <p14:creationId xmlns:p14="http://schemas.microsoft.com/office/powerpoint/2010/main" val="2659778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osi-model.com/application-layer/"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International Organization for Standardization (ISO) proposed that computer networks be organized around seven layers, called the Open Systems Interconnection (OSI) model.</a:t>
            </a:r>
          </a:p>
          <a:p>
            <a:endParaRPr lang="en-IE" dirty="0"/>
          </a:p>
          <a:p>
            <a:r>
              <a:rPr lang="en-IE" dirty="0"/>
              <a:t>Later we will see that the Internet Stack (TCP/IP model) lacks two layers found in the OSI model poses a couple of interesting questions.</a:t>
            </a:r>
          </a:p>
          <a:p>
            <a:r>
              <a:rPr lang="en-IE" dirty="0"/>
              <a:t>Are the services provided by these layers unimportant? Or what if an application needs one of these services?</a:t>
            </a:r>
          </a:p>
          <a:p>
            <a:r>
              <a:rPr lang="en-IE" dirty="0"/>
              <a:t>The Internet’s answer to both of these questions is the same – it’s up to the application developer.  </a:t>
            </a:r>
          </a:p>
        </p:txBody>
      </p:sp>
      <p:sp>
        <p:nvSpPr>
          <p:cNvPr id="4" name="Slide Number Placeholder 3"/>
          <p:cNvSpPr>
            <a:spLocks noGrp="1"/>
          </p:cNvSpPr>
          <p:nvPr>
            <p:ph type="sldNum" sz="quarter" idx="5"/>
          </p:nvPr>
        </p:nvSpPr>
        <p:spPr/>
        <p:txBody>
          <a:bodyPr/>
          <a:lstStyle/>
          <a:p>
            <a:fld id="{6D402309-E1A4-450D-A741-77D4E6D1E7F9}" type="slidenum">
              <a:rPr lang="en-IE" smtClean="0"/>
              <a:t>3</a:t>
            </a:fld>
            <a:endParaRPr lang="en-IE"/>
          </a:p>
        </p:txBody>
      </p:sp>
    </p:spTree>
    <p:extLst>
      <p:ext uri="{BB962C8B-B14F-4D97-AF65-F5344CB8AC3E}">
        <p14:creationId xmlns:p14="http://schemas.microsoft.com/office/powerpoint/2010/main" val="3758656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66666"/>
                </a:solidFill>
                <a:effectLst/>
                <a:latin typeface="Roboto"/>
              </a:rPr>
              <a:t>TML is the </a:t>
            </a:r>
            <a:r>
              <a:rPr lang="en-US" b="1" i="0" dirty="0">
                <a:solidFill>
                  <a:srgbClr val="666666"/>
                </a:solidFill>
                <a:effectLst/>
                <a:latin typeface="Roboto"/>
              </a:rPr>
              <a:t>language for describing the structure of Web pages.  </a:t>
            </a:r>
          </a:p>
          <a:p>
            <a:r>
              <a:rPr lang="en-US" b="1" i="0" dirty="0">
                <a:solidFill>
                  <a:srgbClr val="666666"/>
                </a:solidFill>
                <a:effectLst/>
                <a:latin typeface="Roboto"/>
              </a:rPr>
              <a:t> </a:t>
            </a:r>
            <a:r>
              <a:rPr lang="en-US" b="1" i="1" dirty="0">
                <a:solidFill>
                  <a:srgbClr val="666666"/>
                </a:solidFill>
                <a:effectLst/>
                <a:latin typeface="Roboto"/>
              </a:rPr>
              <a:t>HTML gives authors the means to</a:t>
            </a:r>
            <a:r>
              <a:rPr lang="en-US" b="0" i="0" dirty="0">
                <a:solidFill>
                  <a:srgbClr val="666666"/>
                </a:solidFill>
                <a:effectLst/>
                <a:latin typeface="Roboto"/>
              </a:rPr>
              <a:t>: </a:t>
            </a:r>
          </a:p>
          <a:p>
            <a:pPr marL="228600" indent="-228600">
              <a:buAutoNum type="arabicPeriod"/>
            </a:pPr>
            <a:r>
              <a:rPr lang="en-US" b="0" i="0" dirty="0">
                <a:solidFill>
                  <a:srgbClr val="666666"/>
                </a:solidFill>
                <a:effectLst/>
                <a:latin typeface="Roboto"/>
              </a:rPr>
              <a:t>Publish online documents with headings, text, tables, lists, photos, etc. </a:t>
            </a:r>
          </a:p>
          <a:p>
            <a:pPr marL="228600" indent="-228600">
              <a:buAutoNum type="arabicPeriod"/>
            </a:pPr>
            <a:r>
              <a:rPr lang="en-US" b="0" i="0" dirty="0">
                <a:solidFill>
                  <a:srgbClr val="666666"/>
                </a:solidFill>
                <a:effectLst/>
                <a:latin typeface="Roboto"/>
              </a:rPr>
              <a:t>Retrieve online information via hypertext links, at the click of a button. </a:t>
            </a:r>
          </a:p>
          <a:p>
            <a:pPr marL="228600" indent="-228600">
              <a:buAutoNum type="arabicPeriod"/>
            </a:pPr>
            <a:r>
              <a:rPr lang="en-US" b="0" i="0" dirty="0">
                <a:solidFill>
                  <a:srgbClr val="666666"/>
                </a:solidFill>
                <a:effectLst/>
                <a:latin typeface="Roboto"/>
              </a:rPr>
              <a:t>Design forms for conducting transactions with remote services, for use in searching for information, making reservations, ordering products, etc. </a:t>
            </a:r>
          </a:p>
          <a:p>
            <a:pPr marL="228600" indent="-228600">
              <a:buAutoNum type="arabicPeriod"/>
            </a:pPr>
            <a:r>
              <a:rPr lang="en-US" b="0" i="0" dirty="0">
                <a:solidFill>
                  <a:srgbClr val="666666"/>
                </a:solidFill>
                <a:effectLst/>
                <a:latin typeface="Roboto"/>
              </a:rPr>
              <a:t>Include spread-sheets, video clips, sound clips, and other applications directly in their doc...</a:t>
            </a:r>
            <a:endParaRPr lang="en-US" b="1" i="0" dirty="0">
              <a:solidFill>
                <a:srgbClr val="666666"/>
              </a:solidFill>
              <a:effectLst/>
              <a:latin typeface="Roboto"/>
            </a:endParaRPr>
          </a:p>
          <a:p>
            <a:endParaRPr lang="en-US" b="1" i="0" dirty="0">
              <a:solidFill>
                <a:srgbClr val="666666"/>
              </a:solidFill>
              <a:effectLst/>
              <a:latin typeface="Roboto"/>
            </a:endParaRPr>
          </a:p>
          <a:p>
            <a:r>
              <a:rPr lang="en-US" b="1" i="0" dirty="0">
                <a:solidFill>
                  <a:srgbClr val="767676"/>
                </a:solidFill>
                <a:effectLst/>
                <a:latin typeface="Roboto"/>
              </a:rPr>
              <a:t>Cascading Style Sheets</a:t>
            </a:r>
            <a:r>
              <a:rPr lang="en-US" b="0" i="0" dirty="0">
                <a:solidFill>
                  <a:srgbClr val="666666"/>
                </a:solidFill>
                <a:effectLst/>
                <a:latin typeface="Roboto"/>
              </a:rPr>
              <a:t> (</a:t>
            </a:r>
            <a:r>
              <a:rPr lang="en-US" b="1" i="0" dirty="0">
                <a:solidFill>
                  <a:srgbClr val="767676"/>
                </a:solidFill>
                <a:effectLst/>
                <a:latin typeface="Roboto"/>
              </a:rPr>
              <a:t>CSS</a:t>
            </a:r>
            <a:r>
              <a:rPr lang="en-US" b="0" i="0" dirty="0">
                <a:solidFill>
                  <a:srgbClr val="666666"/>
                </a:solidFill>
                <a:effectLst/>
                <a:latin typeface="Roboto"/>
              </a:rPr>
              <a:t>) is used to format the layout of a webpage. With </a:t>
            </a:r>
            <a:r>
              <a:rPr lang="en-US" b="1" i="0" dirty="0">
                <a:solidFill>
                  <a:srgbClr val="767676"/>
                </a:solidFill>
                <a:effectLst/>
                <a:latin typeface="Roboto"/>
              </a:rPr>
              <a:t>CSS</a:t>
            </a:r>
            <a:r>
              <a:rPr lang="en-US" b="0" i="0" dirty="0">
                <a:solidFill>
                  <a:srgbClr val="666666"/>
                </a:solidFill>
                <a:effectLst/>
                <a:latin typeface="Roboto"/>
              </a:rPr>
              <a:t>, you can control the color, font, the size of text, the spacing between elements, how elements are positioned and laid out, what background images or background colors to be used, different displays for different devices and screen sizes, and much more!</a:t>
            </a:r>
            <a:endParaRPr lang="en-IE" dirty="0"/>
          </a:p>
        </p:txBody>
      </p:sp>
      <p:sp>
        <p:nvSpPr>
          <p:cNvPr id="4" name="Slide Number Placeholder 3"/>
          <p:cNvSpPr>
            <a:spLocks noGrp="1"/>
          </p:cNvSpPr>
          <p:nvPr>
            <p:ph type="sldNum" sz="quarter" idx="5"/>
          </p:nvPr>
        </p:nvSpPr>
        <p:spPr/>
        <p:txBody>
          <a:bodyPr/>
          <a:lstStyle/>
          <a:p>
            <a:fld id="{6D402309-E1A4-450D-A741-77D4E6D1E7F9}" type="slidenum">
              <a:rPr lang="en-IE" smtClean="0"/>
              <a:t>53</a:t>
            </a:fld>
            <a:endParaRPr lang="en-IE"/>
          </a:p>
        </p:txBody>
      </p:sp>
    </p:spTree>
    <p:extLst>
      <p:ext uri="{BB962C8B-B14F-4D97-AF65-F5344CB8AC3E}">
        <p14:creationId xmlns:p14="http://schemas.microsoft.com/office/powerpoint/2010/main" val="3856785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6D402309-E1A4-450D-A741-77D4E6D1E7F9}" type="slidenum">
              <a:rPr lang="en-IE" smtClean="0"/>
              <a:t>55</a:t>
            </a:fld>
            <a:endParaRPr lang="en-IE"/>
          </a:p>
        </p:txBody>
      </p:sp>
    </p:spTree>
    <p:extLst>
      <p:ext uri="{BB962C8B-B14F-4D97-AF65-F5344CB8AC3E}">
        <p14:creationId xmlns:p14="http://schemas.microsoft.com/office/powerpoint/2010/main" val="3348882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Technically,</a:t>
            </a:r>
            <a:r>
              <a:rPr lang="en-GB" sz="1200" b="1" i="0" kern="1200" dirty="0">
                <a:solidFill>
                  <a:schemeClr val="tx1"/>
                </a:solidFill>
                <a:effectLst/>
                <a:latin typeface="+mn-lt"/>
                <a:ea typeface="+mn-ea"/>
                <a:cs typeface="+mn-cs"/>
              </a:rPr>
              <a:t> error detection is possible in any layer that has some sort of checksum incorporated in its header</a:t>
            </a:r>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And it happen to be layer 2, layer 3 and layer 4, because Ethernet and PPP have checksums, IP header has a checksum and TCP/UDP headers have a checksum. </a:t>
            </a:r>
          </a:p>
          <a:p>
            <a:r>
              <a:rPr lang="en-GB" sz="1200" b="0" i="0" kern="1200" dirty="0">
                <a:solidFill>
                  <a:schemeClr val="tx1"/>
                </a:solidFill>
                <a:effectLst/>
                <a:latin typeface="+mn-lt"/>
                <a:ea typeface="+mn-ea"/>
                <a:cs typeface="+mn-cs"/>
              </a:rPr>
              <a:t>So, you could say that all 3 layers have error detection capabilities.</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A checksum is a</a:t>
            </a:r>
            <a:r>
              <a:rPr lang="en-GB" sz="1200" b="1" i="0" kern="1200" dirty="0">
                <a:solidFill>
                  <a:schemeClr val="tx1"/>
                </a:solidFill>
                <a:effectLst/>
                <a:latin typeface="+mn-lt"/>
                <a:ea typeface="+mn-ea"/>
                <a:cs typeface="+mn-cs"/>
              </a:rPr>
              <a:t> sequence of numbers and letters used to check data for errors</a:t>
            </a:r>
            <a:r>
              <a:rPr lang="en-GB" sz="1200" b="0" i="0" kern="1200" dirty="0">
                <a:solidFill>
                  <a:schemeClr val="tx1"/>
                </a:solidFill>
                <a:effectLst/>
                <a:latin typeface="+mn-lt"/>
                <a:ea typeface="+mn-ea"/>
                <a:cs typeface="+mn-cs"/>
              </a:rPr>
              <a:t>. If you know the checksum of an original file, you can use a checksum utility to confirm your copy is identical.</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Internet checksum: bytes of data are treated as 16-bit integers and summed.  The 1s complement of this sum then forms the Internet checksum that is carried in the segment header.</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Ones' complement of a binary number is the value gained by inverting all the bits in the binary number. The 1's complement of the number then acts like the negative of the original number in some arithmetic operations.</a:t>
            </a:r>
            <a:endParaRPr lang="en-IE" dirty="0"/>
          </a:p>
          <a:p>
            <a:endParaRPr lang="en-IE" dirty="0"/>
          </a:p>
        </p:txBody>
      </p:sp>
      <p:sp>
        <p:nvSpPr>
          <p:cNvPr id="4" name="Slide Number Placeholder 3"/>
          <p:cNvSpPr>
            <a:spLocks noGrp="1"/>
          </p:cNvSpPr>
          <p:nvPr>
            <p:ph type="sldNum" sz="quarter" idx="5"/>
          </p:nvPr>
        </p:nvSpPr>
        <p:spPr/>
        <p:txBody>
          <a:bodyPr/>
          <a:lstStyle/>
          <a:p>
            <a:fld id="{6D402309-E1A4-450D-A741-77D4E6D1E7F9}" type="slidenum">
              <a:rPr lang="en-IE" smtClean="0"/>
              <a:t>56</a:t>
            </a:fld>
            <a:endParaRPr lang="en-IE"/>
          </a:p>
        </p:txBody>
      </p:sp>
    </p:spTree>
    <p:extLst>
      <p:ext uri="{BB962C8B-B14F-4D97-AF65-F5344CB8AC3E}">
        <p14:creationId xmlns:p14="http://schemas.microsoft.com/office/powerpoint/2010/main" val="1027864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F63E9EA9-EE82-4C41-A292-6C4560F5AB7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D2EB736-9CF0-4EA0-BF86-878E857E57D9}" type="slidenum">
              <a:rPr lang="en-US" altLang="en-US" sz="1300">
                <a:latin typeface="Times New Roman" panose="02020603050405020304" pitchFamily="18" charset="0"/>
              </a:rPr>
              <a:pPr/>
              <a:t>61</a:t>
            </a:fld>
            <a:endParaRPr lang="en-US" altLang="en-US" sz="1300">
              <a:latin typeface="Times New Roman" panose="02020603050405020304" pitchFamily="18" charset="0"/>
            </a:endParaRPr>
          </a:p>
        </p:txBody>
      </p:sp>
      <p:sp>
        <p:nvSpPr>
          <p:cNvPr id="125955" name="Rectangle 2">
            <a:extLst>
              <a:ext uri="{FF2B5EF4-FFF2-40B4-BE49-F238E27FC236}">
                <a16:creationId xmlns:a16="http://schemas.microsoft.com/office/drawing/2014/main" id="{5F2A888B-2F48-446C-B01A-E6A5B4155A71}"/>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079C0B44-D571-457E-B67D-27BEC7ACEAD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6D402309-E1A4-450D-A741-77D4E6D1E7F9}" type="slidenum">
              <a:rPr lang="en-IE" smtClean="0"/>
              <a:t>5</a:t>
            </a:fld>
            <a:endParaRPr lang="en-IE"/>
          </a:p>
        </p:txBody>
      </p:sp>
    </p:spTree>
    <p:extLst>
      <p:ext uri="{BB962C8B-B14F-4D97-AF65-F5344CB8AC3E}">
        <p14:creationId xmlns:p14="http://schemas.microsoft.com/office/powerpoint/2010/main" val="1806212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287B3E47-3E71-4E40-B8FE-25D5E66630F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3C3BA85-CE9E-484F-95F4-CC265486296E}" type="slidenum">
              <a:rPr lang="en-US" altLang="en-US" sz="1300">
                <a:latin typeface="Times New Roman" panose="02020603050405020304" pitchFamily="18" charset="0"/>
              </a:rPr>
              <a:pPr/>
              <a:t>6</a:t>
            </a:fld>
            <a:endParaRPr lang="en-US" altLang="en-US" sz="1300">
              <a:latin typeface="Times New Roman" panose="02020603050405020304" pitchFamily="18" charset="0"/>
            </a:endParaRPr>
          </a:p>
        </p:txBody>
      </p:sp>
      <p:sp>
        <p:nvSpPr>
          <p:cNvPr id="123907" name="Rectangle 2">
            <a:extLst>
              <a:ext uri="{FF2B5EF4-FFF2-40B4-BE49-F238E27FC236}">
                <a16:creationId xmlns:a16="http://schemas.microsoft.com/office/drawing/2014/main" id="{7DB7AB05-17CD-4648-8929-0A3BFB3184A6}"/>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C85EAB04-B4C5-44C8-AB0A-7EBCD63DF0D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dirty="0">
                <a:hlinkClick r:id="rId3"/>
              </a:rPr>
              <a:t>Application Layer | Layer 7 | The OSI-Model</a:t>
            </a:r>
            <a:endParaRPr lang="en-GB" dirty="0"/>
          </a:p>
          <a:p>
            <a:endParaRPr lang="en-GB" altLang="en-US" dirty="0"/>
          </a:p>
          <a:p>
            <a:endParaRPr lang="en-GB" altLang="en-US" dirty="0"/>
          </a:p>
          <a:p>
            <a:r>
              <a:rPr lang="en-US" altLang="en-US" dirty="0"/>
              <a:t>https://www.osi-model.com/application-layer/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role of the presentation layer is to provide services that allow communication applications to interpret the meaning of data exchanged.</a:t>
            </a:r>
          </a:p>
          <a:p>
            <a:endParaRPr lang="en-IE" dirty="0"/>
          </a:p>
          <a:p>
            <a:r>
              <a:rPr lang="en-GB" sz="1200" b="0" i="0" kern="1200" dirty="0">
                <a:solidFill>
                  <a:schemeClr val="tx1"/>
                </a:solidFill>
                <a:effectLst/>
                <a:latin typeface="+mn-lt"/>
                <a:ea typeface="+mn-ea"/>
                <a:cs typeface="+mn-cs"/>
              </a:rPr>
              <a:t>It is concerned with the syntax of data.</a:t>
            </a:r>
          </a:p>
          <a:p>
            <a:r>
              <a:rPr lang="en-GB" sz="1200" b="1" i="0" kern="1200" dirty="0">
                <a:solidFill>
                  <a:schemeClr val="tx1"/>
                </a:solidFill>
                <a:effectLst/>
                <a:latin typeface="+mn-lt"/>
                <a:ea typeface="+mn-ea"/>
                <a:cs typeface="+mn-cs"/>
              </a:rPr>
              <a:t>Translation</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procedure in two frameworks are generally to exchange the data in the form of character strings, numbers etc. The data must be exchanged into a bitstream before being transmitted.</a:t>
            </a:r>
          </a:p>
          <a:p>
            <a:r>
              <a:rPr lang="en-GB" sz="1200" b="1" i="0" kern="1200" dirty="0">
                <a:solidFill>
                  <a:schemeClr val="tx1"/>
                </a:solidFill>
                <a:effectLst/>
                <a:latin typeface="+mn-lt"/>
                <a:ea typeface="+mn-ea"/>
                <a:cs typeface="+mn-cs"/>
              </a:rPr>
              <a:t>Encryption </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To carry any sensitive data, the presentation layer encrypts the data at the sender's end and decrypts at the receiver's end.</a:t>
            </a:r>
          </a:p>
          <a:p>
            <a:r>
              <a:rPr lang="en-GB" sz="1200" b="1" i="0" kern="1200" dirty="0">
                <a:solidFill>
                  <a:schemeClr val="tx1"/>
                </a:solidFill>
                <a:effectLst/>
                <a:latin typeface="+mn-lt"/>
                <a:ea typeface="+mn-ea"/>
                <a:cs typeface="+mn-cs"/>
              </a:rPr>
              <a:t>Compression</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Compression means the reduction of bits. It is required in the case of multiline text, audio and video.</a:t>
            </a:r>
          </a:p>
          <a:p>
            <a:endParaRPr lang="en-IE" dirty="0"/>
          </a:p>
          <a:p>
            <a:endParaRPr lang="en-IE" dirty="0"/>
          </a:p>
          <a:p>
            <a:endParaRPr lang="en-IE" dirty="0"/>
          </a:p>
        </p:txBody>
      </p:sp>
      <p:sp>
        <p:nvSpPr>
          <p:cNvPr id="4" name="Slide Number Placeholder 3"/>
          <p:cNvSpPr>
            <a:spLocks noGrp="1"/>
          </p:cNvSpPr>
          <p:nvPr>
            <p:ph type="sldNum" sz="quarter" idx="5"/>
          </p:nvPr>
        </p:nvSpPr>
        <p:spPr/>
        <p:txBody>
          <a:bodyPr/>
          <a:lstStyle/>
          <a:p>
            <a:fld id="{6D402309-E1A4-450D-A741-77D4E6D1E7F9}" type="slidenum">
              <a:rPr lang="en-IE" smtClean="0"/>
              <a:t>8</a:t>
            </a:fld>
            <a:endParaRPr lang="en-IE"/>
          </a:p>
        </p:txBody>
      </p:sp>
    </p:spTree>
    <p:extLst>
      <p:ext uri="{BB962C8B-B14F-4D97-AF65-F5344CB8AC3E}">
        <p14:creationId xmlns:p14="http://schemas.microsoft.com/office/powerpoint/2010/main" val="3757398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ASCII (American Standard Code for Information Interchange): Computers can only understand numbers, so an ASCII code is the </a:t>
            </a:r>
            <a:r>
              <a:rPr lang="en-IE" dirty="0" err="1"/>
              <a:t>numbericl</a:t>
            </a:r>
            <a:r>
              <a:rPr lang="en-IE" dirty="0"/>
              <a:t> representation of an character such as “a” or “@” or an action of some sort.  </a:t>
            </a:r>
          </a:p>
          <a:p>
            <a:endParaRPr lang="en-IE" dirty="0"/>
          </a:p>
          <a:p>
            <a:r>
              <a:rPr lang="en-GB" sz="1200" b="0" i="0" kern="1200" dirty="0">
                <a:solidFill>
                  <a:schemeClr val="tx1"/>
                </a:solidFill>
                <a:effectLst/>
                <a:latin typeface="+mn-lt"/>
                <a:ea typeface="+mn-ea"/>
                <a:cs typeface="+mn-cs"/>
              </a:rPr>
              <a:t>The </a:t>
            </a:r>
            <a:r>
              <a:rPr lang="en-GB" sz="1200" b="1" i="0" kern="1200" dirty="0">
                <a:solidFill>
                  <a:schemeClr val="tx1"/>
                </a:solidFill>
                <a:effectLst/>
                <a:latin typeface="+mn-lt"/>
                <a:ea typeface="+mn-ea"/>
                <a:cs typeface="+mn-cs"/>
              </a:rPr>
              <a:t>presentation layer </a:t>
            </a:r>
            <a:r>
              <a:rPr lang="en-GB" sz="1200" b="0" i="0" kern="1200" dirty="0">
                <a:solidFill>
                  <a:schemeClr val="tx1"/>
                </a:solidFill>
                <a:effectLst/>
                <a:latin typeface="+mn-lt"/>
                <a:ea typeface="+mn-ea"/>
                <a:cs typeface="+mn-cs"/>
              </a:rPr>
              <a:t>is the lowest layer at which application programmers consider data structure and presentation, instead of simply sending data in the form of datagrams or packets between hosts. The idea is that the application layer should be able to point at the data to be moved, and the presentation layer will deal with the rest.</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Serialization of complex data structures into flat byte-strings (using mechanisms such as TLV or XML) can be thought of as the key functionality of the presentation layer.</a:t>
            </a:r>
          </a:p>
          <a:p>
            <a:r>
              <a:rPr lang="en-GB" sz="1200" b="0" i="0" kern="1200" dirty="0">
                <a:solidFill>
                  <a:schemeClr val="tx1"/>
                </a:solidFill>
                <a:effectLst/>
                <a:latin typeface="+mn-lt"/>
                <a:ea typeface="+mn-ea"/>
                <a:cs typeface="+mn-cs"/>
              </a:rPr>
              <a:t>Encryption is typically done at this level too, although it can be done on the application, session, transport, or network layers, each having its own advantages and disadvantages. Decryption is also handled at the presentation layer. For example, when logging on to bank account sites the presentation layer will decrypt the data as it is received.</a:t>
            </a:r>
          </a:p>
          <a:p>
            <a:endParaRPr lang="en-IE" dirty="0"/>
          </a:p>
          <a:p>
            <a:endParaRPr lang="en-IE" dirty="0"/>
          </a:p>
          <a:p>
            <a:r>
              <a:rPr lang="en-IE" dirty="0"/>
              <a:t>A redirection</a:t>
            </a:r>
            <a:r>
              <a:rPr lang="en-IE" baseline="0" dirty="0"/>
              <a:t> operator is a special character that can be used with a command, like a command prompt command or DOS command, to either redirect the </a:t>
            </a:r>
            <a:r>
              <a:rPr lang="en-IE" baseline="0" dirty="0" err="1"/>
              <a:t>inut</a:t>
            </a:r>
            <a:r>
              <a:rPr lang="en-IE" baseline="0" dirty="0"/>
              <a:t> to the command or the output from the command.</a:t>
            </a:r>
          </a:p>
          <a:p>
            <a:endParaRPr lang="en-IE" baseline="0" dirty="0"/>
          </a:p>
          <a:p>
            <a:r>
              <a:rPr lang="en-IE" baseline="0" dirty="0"/>
              <a:t>On a web site, redirection is a technique for moving visitors to a different web page than the one they request, usually because the page requested is unavailable.  Web users often encounter redirection when they visit the web site of a company whose name has been changed or which has been acquired by another company.</a:t>
            </a:r>
          </a:p>
          <a:p>
            <a:endParaRPr lang="en-IE" dirty="0"/>
          </a:p>
          <a:p>
            <a:r>
              <a:rPr lang="en-GB" sz="1200" b="0" i="0" kern="1200" dirty="0">
                <a:solidFill>
                  <a:schemeClr val="tx1"/>
                </a:solidFill>
                <a:effectLst/>
                <a:latin typeface="+mn-lt"/>
                <a:ea typeface="+mn-ea"/>
                <a:cs typeface="+mn-cs"/>
              </a:rPr>
              <a:t>Within the service layering semantics of the OSI network architecture, the presentation layer responds to service requests from the application layer and issues service requests to the session layer.</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Function of presentation layer</a:t>
            </a:r>
          </a:p>
          <a:p>
            <a:r>
              <a:rPr lang="en-GB" sz="1200" b="0" i="0" kern="1200" dirty="0">
                <a:solidFill>
                  <a:schemeClr val="tx1"/>
                </a:solidFill>
                <a:effectLst/>
                <a:latin typeface="+mn-lt"/>
                <a:ea typeface="+mn-ea"/>
                <a:cs typeface="+mn-cs"/>
              </a:rPr>
              <a:t>The functions of presentation layer are explained below −</a:t>
            </a:r>
          </a:p>
          <a:p>
            <a:r>
              <a:rPr lang="en-GB" sz="1200" b="1" i="0" kern="1200" dirty="0">
                <a:solidFill>
                  <a:schemeClr val="tx1"/>
                </a:solidFill>
                <a:effectLst/>
                <a:latin typeface="+mn-lt"/>
                <a:ea typeface="+mn-ea"/>
                <a:cs typeface="+mn-cs"/>
              </a:rPr>
              <a:t>Data Compression: </a:t>
            </a:r>
            <a:r>
              <a:rPr lang="en-GB" sz="1200" b="0" i="0" kern="1200" dirty="0">
                <a:solidFill>
                  <a:schemeClr val="tx1"/>
                </a:solidFill>
                <a:effectLst/>
                <a:latin typeface="+mn-lt"/>
                <a:ea typeface="+mn-ea"/>
                <a:cs typeface="+mn-cs"/>
              </a:rPr>
              <a:t>It decreases the various bits to be sent by shrinking the data.</a:t>
            </a:r>
          </a:p>
          <a:p>
            <a:r>
              <a:rPr lang="en-GB" sz="1200" b="1" i="0" kern="1200" dirty="0">
                <a:solidFill>
                  <a:schemeClr val="tx1"/>
                </a:solidFill>
                <a:effectLst/>
                <a:latin typeface="+mn-lt"/>
                <a:ea typeface="+mn-ea"/>
                <a:cs typeface="+mn-cs"/>
              </a:rPr>
              <a:t>Data Conversion: </a:t>
            </a:r>
            <a:r>
              <a:rPr lang="en-GB" sz="1200" b="0" i="0" kern="1200" dirty="0">
                <a:solidFill>
                  <a:schemeClr val="tx1"/>
                </a:solidFill>
                <a:effectLst/>
                <a:latin typeface="+mn-lt"/>
                <a:ea typeface="+mn-ea"/>
                <a:cs typeface="+mn-cs"/>
              </a:rPr>
              <a:t>It layouts the data on several hubs according to the software/hardware environment.</a:t>
            </a:r>
          </a:p>
          <a:p>
            <a:r>
              <a:rPr lang="en-GB" sz="1200" b="1" i="0" kern="1200" dirty="0">
                <a:solidFill>
                  <a:schemeClr val="tx1"/>
                </a:solidFill>
                <a:effectLst/>
                <a:latin typeface="+mn-lt"/>
                <a:ea typeface="+mn-ea"/>
                <a:cs typeface="+mn-cs"/>
              </a:rPr>
              <a:t>Code Conversion:</a:t>
            </a:r>
            <a:r>
              <a:rPr lang="en-GB" sz="1200" b="0" i="0" kern="1200" dirty="0">
                <a:solidFill>
                  <a:schemeClr val="tx1"/>
                </a:solidFill>
                <a:effectLst/>
                <a:latin typeface="+mn-lt"/>
                <a:ea typeface="+mn-ea"/>
                <a:cs typeface="+mn-cs"/>
              </a:rPr>
              <a:t> The form and syntax (language) of the two connecting frameworks can be different. One framework uses the American Standard Code for Information Interchange (ASCII) code to document transfer, and the other facilitates the Extended Binary Coded Decimal Interchange Code (EBCDIC) developed by the Computer hardware company IBM. It offers the "translation" from ASCII to EBCDIC and vice versa.</a:t>
            </a:r>
          </a:p>
          <a:p>
            <a:r>
              <a:rPr lang="en-GB" sz="1200" b="1" i="0" kern="1200" dirty="0">
                <a:solidFill>
                  <a:schemeClr val="tx1"/>
                </a:solidFill>
                <a:effectLst/>
                <a:latin typeface="+mn-lt"/>
                <a:ea typeface="+mn-ea"/>
                <a:cs typeface="+mn-cs"/>
              </a:rPr>
              <a:t>Data Encryption: </a:t>
            </a:r>
            <a:r>
              <a:rPr lang="en-GB" sz="1200" b="0" i="0" kern="1200" dirty="0">
                <a:solidFill>
                  <a:schemeClr val="tx1"/>
                </a:solidFill>
                <a:effectLst/>
                <a:latin typeface="+mn-lt"/>
                <a:ea typeface="+mn-ea"/>
                <a:cs typeface="+mn-cs"/>
              </a:rPr>
              <a:t>It encodes information in a particular format so that each user or application cannot understand it.</a:t>
            </a:r>
          </a:p>
          <a:p>
            <a:r>
              <a:rPr lang="en-GB" sz="1200" b="0" i="0" kern="1200" dirty="0">
                <a:solidFill>
                  <a:schemeClr val="tx1"/>
                </a:solidFill>
                <a:effectLst/>
                <a:latin typeface="+mn-lt"/>
                <a:ea typeface="+mn-ea"/>
                <a:cs typeface="+mn-cs"/>
              </a:rPr>
              <a:t>All the receiver end performs the </a:t>
            </a:r>
            <a:r>
              <a:rPr lang="en-GB" sz="1200" b="1" i="0" kern="1200" dirty="0">
                <a:solidFill>
                  <a:schemeClr val="tx1"/>
                </a:solidFill>
                <a:effectLst/>
                <a:latin typeface="+mn-lt"/>
                <a:ea typeface="+mn-ea"/>
                <a:cs typeface="+mn-cs"/>
              </a:rPr>
              <a:t>decomposition, decoding and decryption.</a:t>
            </a:r>
            <a:endParaRPr lang="en-GB" sz="1200" b="0" i="0" kern="1200" dirty="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6D402309-E1A4-450D-A741-77D4E6D1E7F9}" type="slidenum">
              <a:rPr lang="en-IE" smtClean="0"/>
              <a:t>9</a:t>
            </a:fld>
            <a:endParaRPr lang="en-IE"/>
          </a:p>
        </p:txBody>
      </p:sp>
    </p:spTree>
    <p:extLst>
      <p:ext uri="{BB962C8B-B14F-4D97-AF65-F5344CB8AC3E}">
        <p14:creationId xmlns:p14="http://schemas.microsoft.com/office/powerpoint/2010/main" val="652384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84F07B71-151D-4D5B-8E84-A701EE66EBF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D74D715-6D7E-4AE4-858D-78E7CF488CA2}" type="slidenum">
              <a:rPr lang="en-US" altLang="en-US" sz="1300">
                <a:latin typeface="Times New Roman" panose="02020603050405020304" pitchFamily="18" charset="0"/>
              </a:rPr>
              <a:pPr/>
              <a:t>23</a:t>
            </a:fld>
            <a:endParaRPr lang="en-US" altLang="en-US" sz="1300">
              <a:latin typeface="Times New Roman" panose="02020603050405020304" pitchFamily="18" charset="0"/>
            </a:endParaRPr>
          </a:p>
        </p:txBody>
      </p:sp>
      <p:sp>
        <p:nvSpPr>
          <p:cNvPr id="121859" name="Rectangle 2">
            <a:extLst>
              <a:ext uri="{FF2B5EF4-FFF2-40B4-BE49-F238E27FC236}">
                <a16:creationId xmlns:a16="http://schemas.microsoft.com/office/drawing/2014/main" id="{4BC02C89-B90F-4979-BF18-B4A3B94D7E71}"/>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1C3F3651-3075-44C6-AD19-892DCC2D154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a:extLst>
              <a:ext uri="{FF2B5EF4-FFF2-40B4-BE49-F238E27FC236}">
                <a16:creationId xmlns:a16="http://schemas.microsoft.com/office/drawing/2014/main" id="{CC8EDFA3-0BD0-451C-87B3-469AF8C6CF24}"/>
              </a:ext>
            </a:extLst>
          </p:cNvPr>
          <p:cNvSpPr>
            <a:spLocks noGrp="1" noRot="1" noChangeAspect="1" noTextEdit="1"/>
          </p:cNvSpPr>
          <p:nvPr>
            <p:ph type="sldImg"/>
          </p:nvPr>
        </p:nvSpPr>
        <p:spPr>
          <a:ln/>
        </p:spPr>
      </p:sp>
      <p:sp>
        <p:nvSpPr>
          <p:cNvPr id="40962" name="Notes Placeholder 2">
            <a:extLst>
              <a:ext uri="{FF2B5EF4-FFF2-40B4-BE49-F238E27FC236}">
                <a16:creationId xmlns:a16="http://schemas.microsoft.com/office/drawing/2014/main" id="{725FE39F-1E2F-4F07-BFB9-0207B00B58C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40963" name="Slide Number Placeholder 3">
            <a:extLst>
              <a:ext uri="{FF2B5EF4-FFF2-40B4-BE49-F238E27FC236}">
                <a16:creationId xmlns:a16="http://schemas.microsoft.com/office/drawing/2014/main" id="{040ACBE9-5A99-434B-8723-7B96D3CA653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fld id="{83C77512-B0FB-4954-8F96-7E071F350165}" type="slidenum">
              <a:rPr lang="en-US" altLang="en-US" sz="1300">
                <a:latin typeface="Times New Roman" panose="02020603050405020304" pitchFamily="18" charset="0"/>
              </a:rPr>
              <a:pPr/>
              <a:t>27</a:t>
            </a:fld>
            <a:endParaRPr lang="en-US" altLang="en-US" sz="130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IE" dirty="0"/>
              <a:t>Two cases can be discussed:</a:t>
            </a:r>
          </a:p>
          <a:p>
            <a:pPr>
              <a:defRPr/>
            </a:pPr>
            <a:r>
              <a:rPr lang="en-IE" dirty="0"/>
              <a:t>1: connectionless Multiplexing and </a:t>
            </a:r>
            <a:r>
              <a:rPr lang="en-IE" dirty="0" err="1"/>
              <a:t>Demultiplexing</a:t>
            </a:r>
            <a:endParaRPr lang="en-IE" dirty="0"/>
          </a:p>
          <a:p>
            <a:pPr>
              <a:defRPr/>
            </a:pPr>
            <a:r>
              <a:rPr lang="en-IE" dirty="0"/>
              <a:t>2: Connection oriented Multiplexing and </a:t>
            </a:r>
            <a:r>
              <a:rPr lang="en-IE" dirty="0" err="1"/>
              <a:t>Demultiplexing</a:t>
            </a:r>
            <a:r>
              <a:rPr lang="en-IE" dirty="0"/>
              <a:t> </a:t>
            </a:r>
          </a:p>
          <a:p>
            <a:pPr>
              <a:defRPr/>
            </a:pPr>
            <a:endParaRPr lang="en-IE" dirty="0"/>
          </a:p>
          <a:p>
            <a:pPr>
              <a:buFont typeface="Arial" panose="020B0604020202020204" pitchFamily="34" charset="0"/>
              <a:buNone/>
              <a:defRPr/>
            </a:pPr>
            <a:endParaRPr lang="en-IE" dirty="0"/>
          </a:p>
          <a:p>
            <a:pPr marL="171450" indent="-171450">
              <a:buFont typeface="Arial" panose="020B0604020202020204" pitchFamily="34" charset="0"/>
              <a:buChar char="•"/>
              <a:defRPr/>
            </a:pPr>
            <a:r>
              <a:rPr lang="en-IE" dirty="0"/>
              <a:t>Transport layer multiplexing requires:</a:t>
            </a:r>
          </a:p>
          <a:p>
            <a:pPr marL="628650" lvl="1" indent="-171450">
              <a:buFont typeface="Arial" panose="020B0604020202020204" pitchFamily="34" charset="0"/>
              <a:buChar char="•"/>
              <a:defRPr/>
            </a:pPr>
            <a:r>
              <a:rPr lang="en-IE" dirty="0"/>
              <a:t>1: Sockets have unique identifier</a:t>
            </a:r>
          </a:p>
          <a:p>
            <a:pPr marL="628650" lvl="1" indent="-171450">
              <a:buFont typeface="Arial" panose="020B0604020202020204" pitchFamily="34" charset="0"/>
              <a:buChar char="•"/>
              <a:defRPr/>
            </a:pPr>
            <a:r>
              <a:rPr lang="en-IE" dirty="0"/>
              <a:t>2: each segment have special fields that indicate the socket to which the segment should be delivered known as the </a:t>
            </a:r>
            <a:r>
              <a:rPr lang="en-IE" b="1" i="1" dirty="0"/>
              <a:t>source port number </a:t>
            </a:r>
            <a:r>
              <a:rPr lang="en-IE" b="1" dirty="0"/>
              <a:t>and </a:t>
            </a:r>
            <a:r>
              <a:rPr lang="en-IE" b="1" i="1" dirty="0"/>
              <a:t>destination port number </a:t>
            </a:r>
            <a:r>
              <a:rPr lang="en-IE" dirty="0"/>
              <a:t>respectively.</a:t>
            </a:r>
          </a:p>
          <a:p>
            <a:pPr lvl="1">
              <a:buFont typeface="Arial" panose="020B0604020202020204" pitchFamily="34" charset="0"/>
              <a:buNone/>
              <a:defRPr/>
            </a:pPr>
            <a:endParaRPr lang="en-IE" dirty="0"/>
          </a:p>
          <a:p>
            <a:pPr lvl="1">
              <a:buFont typeface="Arial" panose="020B0604020202020204" pitchFamily="34" charset="0"/>
              <a:buNone/>
              <a:defRPr/>
            </a:pPr>
            <a:r>
              <a:rPr lang="en-IE" dirty="0"/>
              <a:t>When a Host receives the IP datagrams</a:t>
            </a:r>
          </a:p>
          <a:p>
            <a:pPr marL="628650" lvl="1" indent="-171450">
              <a:buFont typeface="Arial" panose="020B0604020202020204" pitchFamily="34" charset="0"/>
              <a:buChar char="•"/>
              <a:defRPr/>
            </a:pPr>
            <a:r>
              <a:rPr lang="en-IE" dirty="0"/>
              <a:t>	each datagram has source IP address, destination IP address</a:t>
            </a:r>
          </a:p>
          <a:p>
            <a:pPr marL="628650" lvl="1" indent="-171450">
              <a:buFont typeface="Arial" panose="020B0604020202020204" pitchFamily="34" charset="0"/>
              <a:buChar char="•"/>
              <a:defRPr/>
            </a:pPr>
            <a:r>
              <a:rPr lang="en-IE" dirty="0"/>
              <a:t>	each datagram carries one transport-layer segment</a:t>
            </a:r>
          </a:p>
          <a:p>
            <a:pPr marL="628650" lvl="1" indent="-171450">
              <a:buFont typeface="Arial" panose="020B0604020202020204" pitchFamily="34" charset="0"/>
              <a:buChar char="•"/>
              <a:defRPr/>
            </a:pPr>
            <a:r>
              <a:rPr lang="en-IE" dirty="0"/>
              <a:t>	each segment has source, destination port number</a:t>
            </a:r>
          </a:p>
          <a:p>
            <a:pPr lvl="1">
              <a:buFont typeface="Arial" panose="020B0604020202020204" pitchFamily="34" charset="0"/>
              <a:buNone/>
              <a:defRPr/>
            </a:pPr>
            <a:r>
              <a:rPr lang="en-IE" i="1" dirty="0"/>
              <a:t>Host uses IP addresses and port numbers to direct segment to appropriate socket</a:t>
            </a:r>
          </a:p>
          <a:p>
            <a:pPr lvl="1">
              <a:buFont typeface="Arial" panose="020B0604020202020204" pitchFamily="34" charset="0"/>
              <a:buNone/>
              <a:defRPr/>
            </a:pPr>
            <a:endParaRPr lang="en-IE" i="1" dirty="0"/>
          </a:p>
          <a:p>
            <a:pPr lvl="1">
              <a:buFont typeface="Arial" panose="020B0604020202020204" pitchFamily="34" charset="0"/>
              <a:buNone/>
              <a:defRPr/>
            </a:pPr>
            <a:r>
              <a:rPr lang="en-IE" b="1" i="1" dirty="0" err="1"/>
              <a:t>Demultiplexing</a:t>
            </a:r>
            <a:r>
              <a:rPr lang="en-IE" b="1" i="1" dirty="0"/>
              <a:t>:</a:t>
            </a:r>
          </a:p>
          <a:p>
            <a:pPr lvl="1">
              <a:buFont typeface="Arial" panose="020B0604020202020204" pitchFamily="34" charset="0"/>
              <a:buNone/>
              <a:defRPr/>
            </a:pPr>
            <a:r>
              <a:rPr lang="en-IE" dirty="0"/>
              <a:t>When host receives </a:t>
            </a:r>
            <a:r>
              <a:rPr lang="en-IE" b="1" i="1" dirty="0"/>
              <a:t>UDP segment</a:t>
            </a:r>
            <a:r>
              <a:rPr lang="en-IE" dirty="0"/>
              <a:t>: (UDP is a connectionless protocol)</a:t>
            </a:r>
          </a:p>
          <a:p>
            <a:pPr marL="628650" lvl="1" indent="-171450">
              <a:buFont typeface="Arial" panose="020B0604020202020204" pitchFamily="34" charset="0"/>
              <a:buChar char="•"/>
              <a:defRPr/>
            </a:pPr>
            <a:r>
              <a:rPr lang="en-IE" dirty="0"/>
              <a:t>	it checks </a:t>
            </a:r>
            <a:r>
              <a:rPr lang="en-IE" i="1" dirty="0"/>
              <a:t>destination port number </a:t>
            </a:r>
            <a:r>
              <a:rPr lang="en-IE" dirty="0"/>
              <a:t>in segment</a:t>
            </a:r>
          </a:p>
          <a:p>
            <a:pPr marL="628650" lvl="1" indent="-171450">
              <a:buFont typeface="Arial" panose="020B0604020202020204" pitchFamily="34" charset="0"/>
              <a:buChar char="•"/>
              <a:defRPr/>
            </a:pPr>
            <a:r>
              <a:rPr lang="en-IE" dirty="0"/>
              <a:t>	and directs UDP segment to socket with that port number</a:t>
            </a:r>
          </a:p>
          <a:p>
            <a:pPr lvl="1">
              <a:buFont typeface="Arial" panose="020B0604020202020204" pitchFamily="34" charset="0"/>
              <a:buNone/>
              <a:defRPr/>
            </a:pPr>
            <a:r>
              <a:rPr lang="en-IE" dirty="0"/>
              <a:t>IP datagrams with same destination port number, but different source IP addresses and /or source port numbers will be directed to same </a:t>
            </a:r>
            <a:r>
              <a:rPr lang="en-IE" i="1" dirty="0"/>
              <a:t>socket</a:t>
            </a:r>
            <a:r>
              <a:rPr lang="en-IE" dirty="0"/>
              <a:t> at destination.</a:t>
            </a:r>
          </a:p>
          <a:p>
            <a:pPr lvl="1">
              <a:buFont typeface="Arial" panose="020B0604020202020204" pitchFamily="34" charset="0"/>
              <a:buNone/>
              <a:defRPr/>
            </a:pPr>
            <a:endParaRPr lang="en-IE" dirty="0"/>
          </a:p>
          <a:p>
            <a:pPr lvl="1">
              <a:buFont typeface="Arial" panose="020B0604020202020204" pitchFamily="34" charset="0"/>
              <a:buNone/>
              <a:defRPr/>
            </a:pPr>
            <a:r>
              <a:rPr lang="en-IE" b="1" dirty="0"/>
              <a:t>TCP (connection oriented protocol)</a:t>
            </a:r>
            <a:r>
              <a:rPr lang="en-IE" dirty="0"/>
              <a:t> socket is identified by 4-tuple:</a:t>
            </a:r>
          </a:p>
          <a:p>
            <a:pPr marL="628650" lvl="1" indent="-171450">
              <a:buFont typeface="Arial" panose="020B0604020202020204" pitchFamily="34" charset="0"/>
              <a:buChar char="•"/>
              <a:defRPr/>
            </a:pPr>
            <a:r>
              <a:rPr lang="en-IE" dirty="0"/>
              <a:t>	source IP address</a:t>
            </a:r>
          </a:p>
          <a:p>
            <a:pPr marL="628650" lvl="1" indent="-171450">
              <a:buFont typeface="Arial" panose="020B0604020202020204" pitchFamily="34" charset="0"/>
              <a:buChar char="•"/>
              <a:defRPr/>
            </a:pPr>
            <a:r>
              <a:rPr lang="en-IE" dirty="0"/>
              <a:t>	source port number</a:t>
            </a:r>
          </a:p>
          <a:p>
            <a:pPr marL="628650" lvl="1" indent="-171450">
              <a:buFont typeface="Arial" panose="020B0604020202020204" pitchFamily="34" charset="0"/>
              <a:buChar char="•"/>
              <a:defRPr/>
            </a:pPr>
            <a:r>
              <a:rPr lang="en-IE" dirty="0"/>
              <a:t>	destination IP address</a:t>
            </a:r>
          </a:p>
          <a:p>
            <a:pPr marL="628650" lvl="1" indent="-171450">
              <a:buFont typeface="Arial" panose="020B0604020202020204" pitchFamily="34" charset="0"/>
              <a:buChar char="•"/>
              <a:defRPr/>
            </a:pPr>
            <a:r>
              <a:rPr lang="en-IE" dirty="0"/>
              <a:t>	destination port number</a:t>
            </a:r>
          </a:p>
          <a:p>
            <a:pPr marL="628650" lvl="1" indent="-171450">
              <a:buFont typeface="Arial" panose="020B0604020202020204" pitchFamily="34" charset="0"/>
              <a:buChar char="•"/>
              <a:defRPr/>
            </a:pPr>
            <a:endParaRPr lang="en-IE" dirty="0"/>
          </a:p>
          <a:p>
            <a:pPr lvl="1">
              <a:buFont typeface="Arial" panose="020B0604020202020204" pitchFamily="34" charset="0"/>
              <a:buNone/>
              <a:defRPr/>
            </a:pPr>
            <a:r>
              <a:rPr lang="en-IE" dirty="0" err="1"/>
              <a:t>Demux</a:t>
            </a:r>
            <a:r>
              <a:rPr lang="en-IE" dirty="0"/>
              <a:t>:  the receiver </a:t>
            </a:r>
            <a:r>
              <a:rPr lang="en-IE" b="1" i="1" dirty="0"/>
              <a:t>uses all four values to direct segment to appropriate socket</a:t>
            </a:r>
          </a:p>
          <a:p>
            <a:pPr lvl="1">
              <a:buFont typeface="Arial" panose="020B0604020202020204" pitchFamily="34" charset="0"/>
              <a:buNone/>
              <a:defRPr/>
            </a:pPr>
            <a:endParaRPr lang="en-IE" dirty="0"/>
          </a:p>
          <a:p>
            <a:pPr lvl="1">
              <a:buFont typeface="Arial" panose="020B0604020202020204" pitchFamily="34" charset="0"/>
              <a:buNone/>
              <a:defRPr/>
            </a:pPr>
            <a:r>
              <a:rPr lang="en-IE" dirty="0"/>
              <a:t>Server host may support many simultaneous TCP sockets:</a:t>
            </a:r>
          </a:p>
          <a:p>
            <a:pPr marL="628650" lvl="1" indent="-171450">
              <a:buFont typeface="Arial" panose="020B0604020202020204" pitchFamily="34" charset="0"/>
              <a:buChar char="•"/>
              <a:defRPr/>
            </a:pPr>
            <a:r>
              <a:rPr lang="en-IE" dirty="0"/>
              <a:t>	each socket identified by its own 4-tuple</a:t>
            </a:r>
          </a:p>
          <a:p>
            <a:pPr marL="628650" lvl="1" indent="-171450">
              <a:buFont typeface="Arial" panose="020B0604020202020204" pitchFamily="34" charset="0"/>
              <a:buChar char="•"/>
              <a:defRPr/>
            </a:pPr>
            <a:r>
              <a:rPr lang="en-IE" dirty="0"/>
              <a:t>	In contrast with UDP, two arriving TCP segments with different source IP addresses or source port numbers will be directed to two different sockets.</a:t>
            </a:r>
          </a:p>
          <a:p>
            <a:pPr>
              <a:defRPr/>
            </a:pPr>
            <a:endParaRPr lang="en-GB" dirty="0"/>
          </a:p>
          <a:p>
            <a:endParaRPr lang="en-IE" dirty="0"/>
          </a:p>
        </p:txBody>
      </p:sp>
      <p:sp>
        <p:nvSpPr>
          <p:cNvPr id="4" name="Slide Number Placeholder 3"/>
          <p:cNvSpPr>
            <a:spLocks noGrp="1"/>
          </p:cNvSpPr>
          <p:nvPr>
            <p:ph type="sldNum" sz="quarter" idx="10"/>
          </p:nvPr>
        </p:nvSpPr>
        <p:spPr/>
        <p:txBody>
          <a:bodyPr/>
          <a:lstStyle/>
          <a:p>
            <a:fld id="{6D402309-E1A4-450D-A741-77D4E6D1E7F9}" type="slidenum">
              <a:rPr lang="en-IE" smtClean="0"/>
              <a:t>33</a:t>
            </a:fld>
            <a:endParaRPr lang="en-IE"/>
          </a:p>
        </p:txBody>
      </p:sp>
    </p:spTree>
    <p:extLst>
      <p:ext uri="{BB962C8B-B14F-4D97-AF65-F5344CB8AC3E}">
        <p14:creationId xmlns:p14="http://schemas.microsoft.com/office/powerpoint/2010/main" val="693698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p:spPr>
        <p:txBody>
          <a:bodyPr/>
          <a:lstStyle/>
          <a:p>
            <a:pPr lvl="1"/>
            <a:endParaRPr lang="en-IE" altLang="en-US"/>
          </a:p>
        </p:txBody>
      </p:sp>
      <p:sp>
        <p:nvSpPr>
          <p:cNvPr id="819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C55E8B9E-1D33-495C-A263-4B9DF55F84A2}" type="slidenum">
              <a:rPr lang="en-IE" altLang="en-US" sz="1200" smtClean="0">
                <a:latin typeface="Tahoma" panose="020B0604030504040204" pitchFamily="34" charset="0"/>
              </a:rPr>
              <a:pPr/>
              <a:t>34</a:t>
            </a:fld>
            <a:endParaRPr lang="en-IE" altLang="en-US" sz="1200">
              <a:latin typeface="Tahoma" panose="020B0604030504040204" pitchFamily="34" charset="0"/>
            </a:endParaRPr>
          </a:p>
        </p:txBody>
      </p:sp>
    </p:spTree>
    <p:extLst>
      <p:ext uri="{BB962C8B-B14F-4D97-AF65-F5344CB8AC3E}">
        <p14:creationId xmlns:p14="http://schemas.microsoft.com/office/powerpoint/2010/main" val="37861569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69AF4FE-5836-4B83-B5C3-815BCD60A215}"/>
              </a:ext>
            </a:extLst>
          </p:cNvPr>
          <p:cNvGrpSpPr/>
          <p:nvPr userDrawn="1"/>
        </p:nvGrpSpPr>
        <p:grpSpPr>
          <a:xfrm>
            <a:off x="1" y="0"/>
            <a:ext cx="9144000" cy="6857999"/>
            <a:chOff x="1" y="0"/>
            <a:chExt cx="9144000" cy="6857999"/>
          </a:xfrm>
        </p:grpSpPr>
        <p:pic>
          <p:nvPicPr>
            <p:cNvPr id="8" name="Picture 7">
              <a:extLst>
                <a:ext uri="{FF2B5EF4-FFF2-40B4-BE49-F238E27FC236}">
                  <a16:creationId xmlns:a16="http://schemas.microsoft.com/office/drawing/2014/main" id="{7494725C-0A98-44FB-BA01-6BA4FB373BF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788988"/>
              <a:ext cx="9144000" cy="69011"/>
            </a:xfrm>
            <a:prstGeom prst="rect">
              <a:avLst/>
            </a:prstGeom>
          </p:spPr>
        </p:pic>
        <p:pic>
          <p:nvPicPr>
            <p:cNvPr id="9" name="Picture 8">
              <a:extLst>
                <a:ext uri="{FF2B5EF4-FFF2-40B4-BE49-F238E27FC236}">
                  <a16:creationId xmlns:a16="http://schemas.microsoft.com/office/drawing/2014/main" id="{951CA9C1-6988-432D-8F28-98BBE298089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44000" cy="69011"/>
            </a:xfrm>
            <a:prstGeom prst="rect">
              <a:avLst/>
            </a:prstGeom>
          </p:spPr>
        </p:pic>
      </p:grpSp>
      <p:sp>
        <p:nvSpPr>
          <p:cNvPr id="2" name="Title 1"/>
          <p:cNvSpPr>
            <a:spLocks noGrp="1"/>
          </p:cNvSpPr>
          <p:nvPr>
            <p:ph type="ctrTitle"/>
          </p:nvPr>
        </p:nvSpPr>
        <p:spPr>
          <a:xfrm>
            <a:off x="685800" y="1122363"/>
            <a:ext cx="7772400" cy="2387600"/>
          </a:xfrm>
        </p:spPr>
        <p:txBody>
          <a:bodyPr anchor="t"/>
          <a:lstStyle>
            <a:lvl1pPr algn="ctr">
              <a:defRPr sz="6000" b="1"/>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E0E434CA-3934-4C2E-88E4-AD90528C2517}" type="datetime1">
              <a:rPr lang="en-IE" smtClean="0"/>
              <a:t>03/08/2022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8DEB857-1BE7-4FEB-9EC5-B9393DF7AB64}" type="slidenum">
              <a:rPr lang="en-IE" smtClean="0"/>
              <a:t>‹#›</a:t>
            </a:fld>
            <a:endParaRPr lang="en-IE"/>
          </a:p>
        </p:txBody>
      </p:sp>
    </p:spTree>
    <p:extLst>
      <p:ext uri="{BB962C8B-B14F-4D97-AF65-F5344CB8AC3E}">
        <p14:creationId xmlns:p14="http://schemas.microsoft.com/office/powerpoint/2010/main" val="3851584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D29E86-0515-47D5-90D0-EEA4868B7EFC}" type="datetime1">
              <a:rPr lang="en-IE" smtClean="0"/>
              <a:t>03/08/2022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8DEB857-1BE7-4FEB-9EC5-B9393DF7AB64}" type="slidenum">
              <a:rPr lang="en-IE" smtClean="0"/>
              <a:t>‹#›</a:t>
            </a:fld>
            <a:endParaRPr lang="en-IE"/>
          </a:p>
        </p:txBody>
      </p:sp>
    </p:spTree>
    <p:extLst>
      <p:ext uri="{BB962C8B-B14F-4D97-AF65-F5344CB8AC3E}">
        <p14:creationId xmlns:p14="http://schemas.microsoft.com/office/powerpoint/2010/main" val="752987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4A9CC0-4469-4871-ADA1-505A7144C597}" type="datetime1">
              <a:rPr lang="en-IE" smtClean="0"/>
              <a:t>03/08/2022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8DEB857-1BE7-4FEB-9EC5-B9393DF7AB64}" type="slidenum">
              <a:rPr lang="en-IE" smtClean="0"/>
              <a:t>‹#›</a:t>
            </a:fld>
            <a:endParaRPr lang="en-IE"/>
          </a:p>
        </p:txBody>
      </p:sp>
    </p:spTree>
    <p:extLst>
      <p:ext uri="{BB962C8B-B14F-4D97-AF65-F5344CB8AC3E}">
        <p14:creationId xmlns:p14="http://schemas.microsoft.com/office/powerpoint/2010/main" val="3882814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b="1">
                <a:latin typeface="+mn-lt"/>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228600" indent="-228600">
              <a:buFontTx/>
              <a:buBlip>
                <a:blip r:embed="rId2"/>
              </a:buBlip>
              <a:defRPr sz="3600"/>
            </a:lvl1pPr>
            <a:lvl2pPr marL="489600" indent="-228600">
              <a:buFontTx/>
              <a:buBlip>
                <a:blip r:embed="rId3"/>
              </a:buBlip>
              <a:defRPr sz="3200">
                <a:solidFill>
                  <a:schemeClr val="bg2">
                    <a:lumMod val="10000"/>
                  </a:schemeClr>
                </a:solidFill>
              </a:defRPr>
            </a:lvl2pPr>
            <a:lvl3pPr marL="748800" indent="-228600">
              <a:buFontTx/>
              <a:buBlip>
                <a:blip r:embed="rId4"/>
              </a:buBlip>
              <a:defRPr sz="2800">
                <a:solidFill>
                  <a:schemeClr val="bg2">
                    <a:lumMod val="10000"/>
                  </a:schemeClr>
                </a:solidFill>
              </a:defRPr>
            </a:lvl3pPr>
            <a:lvl4pPr marL="1008000" indent="-228600">
              <a:buFontTx/>
              <a:buBlip>
                <a:blip r:embed="rId5"/>
              </a:buBlip>
              <a:defRPr sz="2400">
                <a:solidFill>
                  <a:schemeClr val="bg2">
                    <a:lumMod val="10000"/>
                  </a:schemeClr>
                </a:solidFill>
              </a:defRPr>
            </a:lvl4pPr>
            <a:lvl5pPr marL="1267200" indent="-228600">
              <a:buFontTx/>
              <a:buBlip>
                <a:blip r:embed="rId6"/>
              </a:buBlip>
              <a:defRPr sz="2400">
                <a:solidFill>
                  <a:schemeClr val="bg2">
                    <a:lumMod val="1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F6F279F-0254-46A4-8C17-2B474C3EB57B}" type="datetime1">
              <a:rPr lang="en-IE" smtClean="0"/>
              <a:t>03/08/2022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8DEB857-1BE7-4FEB-9EC5-B9393DF7AB64}" type="slidenum">
              <a:rPr lang="en-IE" smtClean="0"/>
              <a:t>‹#›</a:t>
            </a:fld>
            <a:endParaRPr lang="en-IE"/>
          </a:p>
        </p:txBody>
      </p:sp>
    </p:spTree>
    <p:extLst>
      <p:ext uri="{BB962C8B-B14F-4D97-AF65-F5344CB8AC3E}">
        <p14:creationId xmlns:p14="http://schemas.microsoft.com/office/powerpoint/2010/main" val="1582997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06703E82-A1CD-4BFC-B21F-927465122D6F}" type="datetime1">
              <a:rPr lang="en-IE" smtClean="0"/>
              <a:t>03/08/2022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8DEB857-1BE7-4FEB-9EC5-B9393DF7AB64}" type="slidenum">
              <a:rPr lang="en-IE" smtClean="0"/>
              <a:t>‹#›</a:t>
            </a:fld>
            <a:endParaRPr lang="en-IE"/>
          </a:p>
        </p:txBody>
      </p:sp>
    </p:spTree>
    <p:extLst>
      <p:ext uri="{BB962C8B-B14F-4D97-AF65-F5344CB8AC3E}">
        <p14:creationId xmlns:p14="http://schemas.microsoft.com/office/powerpoint/2010/main" val="2836579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57B127-A5BE-4EBA-8DBD-0DFCE957C6C7}" type="datetime1">
              <a:rPr lang="en-IE" smtClean="0"/>
              <a:t>03/08/2022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8DEB857-1BE7-4FEB-9EC5-B9393DF7AB64}" type="slidenum">
              <a:rPr lang="en-IE" smtClean="0"/>
              <a:t>‹#›</a:t>
            </a:fld>
            <a:endParaRPr lang="en-IE"/>
          </a:p>
        </p:txBody>
      </p:sp>
    </p:spTree>
    <p:extLst>
      <p:ext uri="{BB962C8B-B14F-4D97-AF65-F5344CB8AC3E}">
        <p14:creationId xmlns:p14="http://schemas.microsoft.com/office/powerpoint/2010/main" val="2121006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AE56D5-7C92-486D-A1D8-21B4C8DBDE78}" type="datetime1">
              <a:rPr lang="en-IE" smtClean="0"/>
              <a:t>03/08/2022</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78DEB857-1BE7-4FEB-9EC5-B9393DF7AB64}" type="slidenum">
              <a:rPr lang="en-IE" smtClean="0"/>
              <a:t>‹#›</a:t>
            </a:fld>
            <a:endParaRPr lang="en-IE"/>
          </a:p>
        </p:txBody>
      </p:sp>
    </p:spTree>
    <p:extLst>
      <p:ext uri="{BB962C8B-B14F-4D97-AF65-F5344CB8AC3E}">
        <p14:creationId xmlns:p14="http://schemas.microsoft.com/office/powerpoint/2010/main" val="2061965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F631EF-5F9B-4815-9EFA-D9EA6079882F}" type="datetime1">
              <a:rPr lang="en-IE" smtClean="0"/>
              <a:t>03/08/2022</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78DEB857-1BE7-4FEB-9EC5-B9393DF7AB64}" type="slidenum">
              <a:rPr lang="en-IE" smtClean="0"/>
              <a:t>‹#›</a:t>
            </a:fld>
            <a:endParaRPr lang="en-IE"/>
          </a:p>
        </p:txBody>
      </p:sp>
    </p:spTree>
    <p:extLst>
      <p:ext uri="{BB962C8B-B14F-4D97-AF65-F5344CB8AC3E}">
        <p14:creationId xmlns:p14="http://schemas.microsoft.com/office/powerpoint/2010/main" val="725024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457B94-1097-413E-8C91-7BA99D0879EA}" type="datetime1">
              <a:rPr lang="en-IE" smtClean="0"/>
              <a:t>03/08/2022</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78DEB857-1BE7-4FEB-9EC5-B9393DF7AB64}" type="slidenum">
              <a:rPr lang="en-IE" smtClean="0"/>
              <a:t>‹#›</a:t>
            </a:fld>
            <a:endParaRPr lang="en-IE"/>
          </a:p>
        </p:txBody>
      </p:sp>
    </p:spTree>
    <p:extLst>
      <p:ext uri="{BB962C8B-B14F-4D97-AF65-F5344CB8AC3E}">
        <p14:creationId xmlns:p14="http://schemas.microsoft.com/office/powerpoint/2010/main" val="320961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44227E-31C2-4079-9497-E997C30A7E22}" type="datetime1">
              <a:rPr lang="en-IE" smtClean="0"/>
              <a:t>03/08/2022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8DEB857-1BE7-4FEB-9EC5-B9393DF7AB64}" type="slidenum">
              <a:rPr lang="en-IE" smtClean="0"/>
              <a:t>‹#›</a:t>
            </a:fld>
            <a:endParaRPr lang="en-IE"/>
          </a:p>
        </p:txBody>
      </p:sp>
    </p:spTree>
    <p:extLst>
      <p:ext uri="{BB962C8B-B14F-4D97-AF65-F5344CB8AC3E}">
        <p14:creationId xmlns:p14="http://schemas.microsoft.com/office/powerpoint/2010/main" val="1817918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8B16A59-D786-4B24-B1D2-882D33844D7A}" type="datetime1">
              <a:rPr lang="en-IE" smtClean="0"/>
              <a:t>03/08/2022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8DEB857-1BE7-4FEB-9EC5-B9393DF7AB64}" type="slidenum">
              <a:rPr lang="en-IE" smtClean="0"/>
              <a:t>‹#›</a:t>
            </a:fld>
            <a:endParaRPr lang="en-IE"/>
          </a:p>
        </p:txBody>
      </p:sp>
    </p:spTree>
    <p:extLst>
      <p:ext uri="{BB962C8B-B14F-4D97-AF65-F5344CB8AC3E}">
        <p14:creationId xmlns:p14="http://schemas.microsoft.com/office/powerpoint/2010/main" val="3572075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FE0A456-5B52-40FA-9FA1-7020338F8AEF}"/>
              </a:ext>
            </a:extLst>
          </p:cNvPr>
          <p:cNvGrpSpPr/>
          <p:nvPr userDrawn="1"/>
        </p:nvGrpSpPr>
        <p:grpSpPr>
          <a:xfrm>
            <a:off x="1" y="0"/>
            <a:ext cx="9144000" cy="6857999"/>
            <a:chOff x="1" y="0"/>
            <a:chExt cx="9144000" cy="6857999"/>
          </a:xfrm>
        </p:grpSpPr>
        <p:pic>
          <p:nvPicPr>
            <p:cNvPr id="8" name="Picture 7">
              <a:extLst>
                <a:ext uri="{FF2B5EF4-FFF2-40B4-BE49-F238E27FC236}">
                  <a16:creationId xmlns:a16="http://schemas.microsoft.com/office/drawing/2014/main" id="{1E3613A0-1BB4-4373-85E4-1136850E02A4}"/>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6788988"/>
              <a:ext cx="9144000" cy="69011"/>
            </a:xfrm>
            <a:prstGeom prst="rect">
              <a:avLst/>
            </a:prstGeom>
          </p:spPr>
        </p:pic>
        <p:pic>
          <p:nvPicPr>
            <p:cNvPr id="9" name="Picture 8">
              <a:extLst>
                <a:ext uri="{FF2B5EF4-FFF2-40B4-BE49-F238E27FC236}">
                  <a16:creationId xmlns:a16="http://schemas.microsoft.com/office/drawing/2014/main" id="{99692602-E2D0-4CC3-BC6E-895054B8BA14}"/>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0"/>
              <a:ext cx="9144000" cy="69011"/>
            </a:xfrm>
            <a:prstGeom prst="rect">
              <a:avLst/>
            </a:prstGeom>
          </p:spPr>
        </p:pic>
      </p:grpSp>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9251AE-F241-4236-A5E0-8E413F5DE04E}" type="datetime1">
              <a:rPr lang="en-IE" smtClean="0"/>
              <a:t>03/08/2022</a:t>
            </a:fld>
            <a:endParaRPr lang="en-I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DEB857-1BE7-4FEB-9EC5-B9393DF7AB64}" type="slidenum">
              <a:rPr lang="en-IE" smtClean="0"/>
              <a:t>‹#›</a:t>
            </a:fld>
            <a:endParaRPr lang="en-IE"/>
          </a:p>
        </p:txBody>
      </p:sp>
    </p:spTree>
    <p:extLst>
      <p:ext uri="{BB962C8B-B14F-4D97-AF65-F5344CB8AC3E}">
        <p14:creationId xmlns:p14="http://schemas.microsoft.com/office/powerpoint/2010/main" val="36458933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ackie.stewart@tus.ie" TargetMode="External"/><Relationship Id="rId2" Type="http://schemas.openxmlformats.org/officeDocument/2006/relationships/hyperlink" Target="mailto:jackiestewart@ait.i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21" Type="http://schemas.openxmlformats.org/officeDocument/2006/relationships/image" Target="../media/image27.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7.xml"/><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 Id="rId22"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0.png"/><Relationship Id="rId21"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image" Target="../media/image9.png"/><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4.xml"/><Relationship Id="rId6" Type="http://schemas.openxmlformats.org/officeDocument/2006/relationships/image" Target="../media/image28.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29.png"/><Relationship Id="rId19" Type="http://schemas.openxmlformats.org/officeDocument/2006/relationships/image" Target="../media/image26.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www.tus.ie/" TargetMode="External"/><Relationship Id="rId2" Type="http://schemas.openxmlformats.org/officeDocument/2006/relationships/hyperlink" Target="http://www.tus.ie/engineeringdepartment/home.index"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4.png"/><Relationship Id="rId21" Type="http://schemas.openxmlformats.org/officeDocument/2006/relationships/image" Target="../media/image8.png"/><Relationship Id="rId7" Type="http://schemas.openxmlformats.org/officeDocument/2006/relationships/image" Target="../media/image18.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image" Target="../media/image13.png"/><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4.xml"/><Relationship Id="rId6" Type="http://schemas.openxmlformats.org/officeDocument/2006/relationships/image" Target="../media/image17.png"/><Relationship Id="rId11" Type="http://schemas.openxmlformats.org/officeDocument/2006/relationships/image" Target="../media/image40.png"/><Relationship Id="rId5" Type="http://schemas.openxmlformats.org/officeDocument/2006/relationships/image" Target="../media/image16.png"/><Relationship Id="rId15" Type="http://schemas.openxmlformats.org/officeDocument/2006/relationships/image" Target="../media/image22.png"/><Relationship Id="rId10" Type="http://schemas.openxmlformats.org/officeDocument/2006/relationships/image" Target="../media/image39.png"/><Relationship Id="rId19" Type="http://schemas.openxmlformats.org/officeDocument/2006/relationships/image" Target="../media/image26.png"/><Relationship Id="rId4" Type="http://schemas.openxmlformats.org/officeDocument/2006/relationships/image" Target="../media/image15.png"/><Relationship Id="rId9" Type="http://schemas.openxmlformats.org/officeDocument/2006/relationships/image" Target="../media/image10.png"/><Relationship Id="rId14" Type="http://schemas.openxmlformats.org/officeDocument/2006/relationships/image" Target="../media/image21.png"/></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52FE8-CD8F-4DDD-9DFB-66D951A799D7}"/>
              </a:ext>
            </a:extLst>
          </p:cNvPr>
          <p:cNvSpPr>
            <a:spLocks noGrp="1"/>
          </p:cNvSpPr>
          <p:nvPr>
            <p:ph type="ctrTitle"/>
          </p:nvPr>
        </p:nvSpPr>
        <p:spPr/>
        <p:txBody>
          <a:bodyPr>
            <a:normAutofit/>
          </a:bodyPr>
          <a:lstStyle/>
          <a:p>
            <a:r>
              <a:rPr lang="en-US" altLang="en-US" dirty="0">
                <a:latin typeface="+mn-lt"/>
              </a:rPr>
              <a:t>Computer Architecture and Networks</a:t>
            </a:r>
            <a:endParaRPr lang="en-IE" dirty="0">
              <a:latin typeface="+mn-lt"/>
            </a:endParaRPr>
          </a:p>
        </p:txBody>
      </p:sp>
      <p:sp>
        <p:nvSpPr>
          <p:cNvPr id="5" name="Subtitle 2">
            <a:extLst>
              <a:ext uri="{FF2B5EF4-FFF2-40B4-BE49-F238E27FC236}">
                <a16:creationId xmlns:a16="http://schemas.microsoft.com/office/drawing/2014/main" id="{3663A0C6-AC8B-4EAB-9901-694AB1844715}"/>
              </a:ext>
            </a:extLst>
          </p:cNvPr>
          <p:cNvSpPr>
            <a:spLocks noGrp="1"/>
          </p:cNvSpPr>
          <p:nvPr>
            <p:ph type="subTitle" idx="1"/>
          </p:nvPr>
        </p:nvSpPr>
        <p:spPr>
          <a:xfrm>
            <a:off x="1143000" y="3126880"/>
            <a:ext cx="6858000" cy="2608757"/>
          </a:xfrm>
          <a:prstGeom prst="rect">
            <a:avLst/>
          </a:prstGeom>
        </p:spPr>
        <p:txBody>
          <a:bodyPr vert="horz" lIns="91440" tIns="45720" rIns="91440" bIns="45720" rtlCol="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tLang="en-US" sz="2800" dirty="0">
                <a:solidFill>
                  <a:schemeClr val="accent1">
                    <a:lumMod val="75000"/>
                  </a:schemeClr>
                </a:solidFill>
              </a:rPr>
              <a:t>Lecturer:  Jackie Stewart</a:t>
            </a:r>
          </a:p>
          <a:p>
            <a:pPr algn="ctr"/>
            <a:r>
              <a:rPr lang="en-US" altLang="en-US" sz="2800" dirty="0">
                <a:solidFill>
                  <a:schemeClr val="accent1">
                    <a:lumMod val="75000"/>
                  </a:schemeClr>
                </a:solidFill>
              </a:rPr>
              <a:t>Room : X309</a:t>
            </a:r>
          </a:p>
          <a:p>
            <a:pPr algn="ctr"/>
            <a:r>
              <a:rPr lang="en-US" altLang="en-US" sz="2800" dirty="0">
                <a:solidFill>
                  <a:schemeClr val="accent1">
                    <a:lumMod val="75000"/>
                  </a:schemeClr>
                </a:solidFill>
              </a:rPr>
              <a:t>Email: </a:t>
            </a:r>
            <a:r>
              <a:rPr lang="en-US" altLang="en-US" sz="2800" dirty="0">
                <a:solidFill>
                  <a:schemeClr val="accent1">
                    <a:lumMod val="75000"/>
                  </a:schemeClr>
                </a:solidFill>
                <a:hlinkClick r:id="rId2"/>
              </a:rPr>
              <a:t>jackiestewart@ait.ie</a:t>
            </a:r>
            <a:endParaRPr lang="en-US" altLang="en-US" sz="2800" dirty="0">
              <a:solidFill>
                <a:schemeClr val="accent1">
                  <a:lumMod val="75000"/>
                </a:schemeClr>
              </a:solidFill>
            </a:endParaRPr>
          </a:p>
          <a:p>
            <a:pPr algn="ctr"/>
            <a:r>
              <a:rPr lang="en-US" altLang="en-US" sz="2800" dirty="0">
                <a:solidFill>
                  <a:schemeClr val="accent1">
                    <a:lumMod val="75000"/>
                  </a:schemeClr>
                </a:solidFill>
                <a:hlinkClick r:id="rId3"/>
              </a:rPr>
              <a:t>jackie.stewart@tus.ie</a:t>
            </a:r>
            <a:endParaRPr lang="en-US" altLang="en-US" sz="2800" dirty="0">
              <a:solidFill>
                <a:schemeClr val="accent1">
                  <a:lumMod val="75000"/>
                </a:schemeClr>
              </a:solidFill>
            </a:endParaRPr>
          </a:p>
          <a:p>
            <a:pPr algn="ctr"/>
            <a:endParaRPr lang="en-US" altLang="en-US" sz="2800" dirty="0">
              <a:solidFill>
                <a:schemeClr val="accent1">
                  <a:lumMod val="75000"/>
                </a:schemeClr>
              </a:solidFill>
            </a:endParaRPr>
          </a:p>
        </p:txBody>
      </p:sp>
      <p:sp>
        <p:nvSpPr>
          <p:cNvPr id="3" name="Slide Number Placeholder 2">
            <a:extLst>
              <a:ext uri="{FF2B5EF4-FFF2-40B4-BE49-F238E27FC236}">
                <a16:creationId xmlns:a16="http://schemas.microsoft.com/office/drawing/2014/main" id="{AEE6CDCB-164D-4565-8B8D-F386C223952A}"/>
              </a:ext>
            </a:extLst>
          </p:cNvPr>
          <p:cNvSpPr>
            <a:spLocks noGrp="1"/>
          </p:cNvSpPr>
          <p:nvPr>
            <p:ph type="sldNum" sz="quarter" idx="12"/>
          </p:nvPr>
        </p:nvSpPr>
        <p:spPr/>
        <p:txBody>
          <a:bodyPr/>
          <a:lstStyle/>
          <a:p>
            <a:fld id="{78DEB857-1BE7-4FEB-9EC5-B9393DF7AB64}" type="slidenum">
              <a:rPr lang="en-IE" smtClean="0"/>
              <a:t>1</a:t>
            </a:fld>
            <a:endParaRPr lang="en-IE"/>
          </a:p>
        </p:txBody>
      </p:sp>
    </p:spTree>
    <p:extLst>
      <p:ext uri="{BB962C8B-B14F-4D97-AF65-F5344CB8AC3E}">
        <p14:creationId xmlns:p14="http://schemas.microsoft.com/office/powerpoint/2010/main" val="4028954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17D09-2DBF-4738-A0BA-DE8C5068B901}"/>
              </a:ext>
            </a:extLst>
          </p:cNvPr>
          <p:cNvSpPr>
            <a:spLocks noGrp="1"/>
          </p:cNvSpPr>
          <p:nvPr>
            <p:ph type="title"/>
          </p:nvPr>
        </p:nvSpPr>
        <p:spPr>
          <a:xfrm>
            <a:off x="628650" y="290987"/>
            <a:ext cx="7886700" cy="845836"/>
          </a:xfrm>
        </p:spPr>
        <p:txBody>
          <a:bodyPr/>
          <a:lstStyle/>
          <a:p>
            <a:r>
              <a:rPr lang="en-US" altLang="en-US" dirty="0">
                <a:solidFill>
                  <a:schemeClr val="accent1">
                    <a:lumMod val="75000"/>
                  </a:schemeClr>
                </a:solidFill>
              </a:rPr>
              <a:t>OSI L5: </a:t>
            </a:r>
            <a:r>
              <a:rPr lang="en-US" altLang="en-US" dirty="0">
                <a:solidFill>
                  <a:schemeClr val="accent4">
                    <a:lumMod val="75000"/>
                  </a:schemeClr>
                </a:solidFill>
              </a:rPr>
              <a:t>Session Layer</a:t>
            </a:r>
            <a:endParaRPr lang="en-IE" dirty="0">
              <a:solidFill>
                <a:schemeClr val="accent4">
                  <a:lumMod val="75000"/>
                </a:schemeClr>
              </a:solidFill>
            </a:endParaRPr>
          </a:p>
        </p:txBody>
      </p:sp>
      <p:sp>
        <p:nvSpPr>
          <p:cNvPr id="3" name="Content Placeholder 2">
            <a:extLst>
              <a:ext uri="{FF2B5EF4-FFF2-40B4-BE49-F238E27FC236}">
                <a16:creationId xmlns:a16="http://schemas.microsoft.com/office/drawing/2014/main" id="{F8DE2E02-48A3-4C83-8139-7953F819C022}"/>
              </a:ext>
            </a:extLst>
          </p:cNvPr>
          <p:cNvSpPr>
            <a:spLocks noGrp="1"/>
          </p:cNvSpPr>
          <p:nvPr>
            <p:ph idx="1"/>
          </p:nvPr>
        </p:nvSpPr>
        <p:spPr>
          <a:xfrm>
            <a:off x="326200" y="1136823"/>
            <a:ext cx="8491600" cy="5430190"/>
          </a:xfrm>
        </p:spPr>
        <p:txBody>
          <a:bodyPr>
            <a:normAutofit fontScale="92500" lnSpcReduction="20000"/>
          </a:bodyPr>
          <a:lstStyle/>
          <a:p>
            <a:r>
              <a:rPr lang="en-US" altLang="en-US" b="1" dirty="0">
                <a:solidFill>
                  <a:schemeClr val="accent1">
                    <a:lumMod val="75000"/>
                  </a:schemeClr>
                </a:solidFill>
              </a:rPr>
              <a:t>Its Role</a:t>
            </a:r>
            <a:r>
              <a:rPr lang="en-US" altLang="en-US" dirty="0">
                <a:solidFill>
                  <a:schemeClr val="accent1">
                    <a:lumMod val="75000"/>
                  </a:schemeClr>
                </a:solidFill>
              </a:rPr>
              <a:t>: provides for delimiting (restricting) and synchronization of data exchange, including the means to build a checkpointing and recovery scheme.</a:t>
            </a:r>
          </a:p>
          <a:p>
            <a:pPr marL="0" indent="0">
              <a:buNone/>
            </a:pPr>
            <a:endParaRPr lang="en-US" altLang="en-US" dirty="0">
              <a:solidFill>
                <a:schemeClr val="accent1">
                  <a:lumMod val="75000"/>
                </a:schemeClr>
              </a:solidFill>
            </a:endParaRPr>
          </a:p>
          <a:p>
            <a:pPr lvl="1"/>
            <a:r>
              <a:rPr lang="en-US" altLang="en-US" dirty="0"/>
              <a:t>Is responsible for establishing, maintaining, and terminating a connection called a 'session'. </a:t>
            </a:r>
          </a:p>
          <a:p>
            <a:pPr marL="261000" lvl="1" indent="0">
              <a:buNone/>
            </a:pPr>
            <a:endParaRPr lang="en-US" altLang="en-US" dirty="0"/>
          </a:p>
          <a:p>
            <a:pPr lvl="1"/>
            <a:r>
              <a:rPr lang="en-US" altLang="en-US" dirty="0"/>
              <a:t>A session is an exchange of messages between computers (a dialog).</a:t>
            </a:r>
          </a:p>
          <a:p>
            <a:pPr marL="261000" lvl="1" indent="0">
              <a:buNone/>
            </a:pPr>
            <a:r>
              <a:rPr lang="en-US" altLang="en-US" dirty="0"/>
              <a:t> </a:t>
            </a:r>
          </a:p>
          <a:p>
            <a:pPr lvl="1"/>
            <a:r>
              <a:rPr lang="en-US" altLang="en-US" dirty="0"/>
              <a:t>Managing the session involves synchronization of user tasks and dialog control (e.g., who transmits and for how long).  </a:t>
            </a:r>
          </a:p>
          <a:p>
            <a:endParaRPr lang="en-US" altLang="en-US" dirty="0"/>
          </a:p>
          <a:p>
            <a:endParaRPr lang="en-IE" dirty="0"/>
          </a:p>
        </p:txBody>
      </p:sp>
      <p:sp>
        <p:nvSpPr>
          <p:cNvPr id="4" name="Slide Number Placeholder 3">
            <a:extLst>
              <a:ext uri="{FF2B5EF4-FFF2-40B4-BE49-F238E27FC236}">
                <a16:creationId xmlns:a16="http://schemas.microsoft.com/office/drawing/2014/main" id="{761DF965-B8D0-43E3-AD16-9BB17DDBD22E}"/>
              </a:ext>
            </a:extLst>
          </p:cNvPr>
          <p:cNvSpPr>
            <a:spLocks noGrp="1"/>
          </p:cNvSpPr>
          <p:nvPr>
            <p:ph type="sldNum" sz="quarter" idx="12"/>
          </p:nvPr>
        </p:nvSpPr>
        <p:spPr/>
        <p:txBody>
          <a:bodyPr/>
          <a:lstStyle/>
          <a:p>
            <a:fld id="{78DEB857-1BE7-4FEB-9EC5-B9393DF7AB64}" type="slidenum">
              <a:rPr lang="en-IE" smtClean="0"/>
              <a:t>10</a:t>
            </a:fld>
            <a:endParaRPr lang="en-IE"/>
          </a:p>
        </p:txBody>
      </p:sp>
    </p:spTree>
    <p:extLst>
      <p:ext uri="{BB962C8B-B14F-4D97-AF65-F5344CB8AC3E}">
        <p14:creationId xmlns:p14="http://schemas.microsoft.com/office/powerpoint/2010/main" val="118914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17D09-2DBF-4738-A0BA-DE8C5068B901}"/>
              </a:ext>
            </a:extLst>
          </p:cNvPr>
          <p:cNvSpPr>
            <a:spLocks noGrp="1"/>
          </p:cNvSpPr>
          <p:nvPr>
            <p:ph type="title"/>
          </p:nvPr>
        </p:nvSpPr>
        <p:spPr>
          <a:xfrm>
            <a:off x="486146" y="278629"/>
            <a:ext cx="7886700" cy="1325563"/>
          </a:xfrm>
        </p:spPr>
        <p:txBody>
          <a:bodyPr/>
          <a:lstStyle/>
          <a:p>
            <a:r>
              <a:rPr lang="en-US" altLang="en-US" dirty="0">
                <a:solidFill>
                  <a:schemeClr val="accent1">
                    <a:lumMod val="75000"/>
                  </a:schemeClr>
                </a:solidFill>
              </a:rPr>
              <a:t>OSI L5: </a:t>
            </a:r>
            <a:r>
              <a:rPr lang="en-US" altLang="en-US" dirty="0">
                <a:solidFill>
                  <a:schemeClr val="accent4">
                    <a:lumMod val="75000"/>
                  </a:schemeClr>
                </a:solidFill>
              </a:rPr>
              <a:t>Session Layer</a:t>
            </a:r>
            <a:endParaRPr lang="en-IE" dirty="0">
              <a:solidFill>
                <a:schemeClr val="accent4">
                  <a:lumMod val="75000"/>
                </a:schemeClr>
              </a:solidFill>
            </a:endParaRPr>
          </a:p>
        </p:txBody>
      </p:sp>
      <p:sp>
        <p:nvSpPr>
          <p:cNvPr id="3" name="Content Placeholder 2">
            <a:extLst>
              <a:ext uri="{FF2B5EF4-FFF2-40B4-BE49-F238E27FC236}">
                <a16:creationId xmlns:a16="http://schemas.microsoft.com/office/drawing/2014/main" id="{F8DE2E02-48A3-4C83-8139-7953F819C022}"/>
              </a:ext>
            </a:extLst>
          </p:cNvPr>
          <p:cNvSpPr>
            <a:spLocks noGrp="1"/>
          </p:cNvSpPr>
          <p:nvPr>
            <p:ph idx="1"/>
          </p:nvPr>
        </p:nvSpPr>
        <p:spPr>
          <a:xfrm>
            <a:off x="486146" y="1398113"/>
            <a:ext cx="8171708" cy="4741430"/>
          </a:xfrm>
        </p:spPr>
        <p:txBody>
          <a:bodyPr>
            <a:normAutofit/>
          </a:bodyPr>
          <a:lstStyle/>
          <a:p>
            <a:r>
              <a:rPr lang="en-US" altLang="en-US" dirty="0">
                <a:solidFill>
                  <a:schemeClr val="accent1">
                    <a:lumMod val="75000"/>
                  </a:schemeClr>
                </a:solidFill>
              </a:rPr>
              <a:t>The Session Layer </a:t>
            </a:r>
          </a:p>
          <a:p>
            <a:pPr lvl="1"/>
            <a:r>
              <a:rPr lang="en-US" altLang="en-US" dirty="0"/>
              <a:t>Synchronization involves the use of checkpoints in the data stream. </a:t>
            </a:r>
          </a:p>
          <a:p>
            <a:pPr marL="261000" lvl="1" indent="0">
              <a:buNone/>
            </a:pPr>
            <a:endParaRPr lang="en-US" altLang="en-US" dirty="0"/>
          </a:p>
          <a:p>
            <a:pPr lvl="1"/>
            <a:r>
              <a:rPr lang="en-US" altLang="en-US" dirty="0"/>
              <a:t>In the event of a failure, only the data from the last checkpoint has to be resent.</a:t>
            </a:r>
          </a:p>
          <a:p>
            <a:pPr marL="261000" lvl="1" indent="0">
              <a:buNone/>
            </a:pPr>
            <a:endParaRPr lang="en-US" altLang="en-US" dirty="0"/>
          </a:p>
          <a:p>
            <a:pPr lvl="1"/>
            <a:r>
              <a:rPr lang="en-US" altLang="en-US" dirty="0"/>
              <a:t>Logon, name recognition and security functions take place at the Session Layer.</a:t>
            </a:r>
          </a:p>
          <a:p>
            <a:endParaRPr lang="en-US" altLang="en-US" dirty="0"/>
          </a:p>
          <a:p>
            <a:endParaRPr lang="en-US" altLang="en-US" dirty="0"/>
          </a:p>
        </p:txBody>
      </p:sp>
      <p:sp>
        <p:nvSpPr>
          <p:cNvPr id="4" name="Slide Number Placeholder 3">
            <a:extLst>
              <a:ext uri="{FF2B5EF4-FFF2-40B4-BE49-F238E27FC236}">
                <a16:creationId xmlns:a16="http://schemas.microsoft.com/office/drawing/2014/main" id="{853E439F-7550-4C80-ACC2-0713304CBD9F}"/>
              </a:ext>
            </a:extLst>
          </p:cNvPr>
          <p:cNvSpPr>
            <a:spLocks noGrp="1"/>
          </p:cNvSpPr>
          <p:nvPr>
            <p:ph type="sldNum" sz="quarter" idx="12"/>
          </p:nvPr>
        </p:nvSpPr>
        <p:spPr/>
        <p:txBody>
          <a:bodyPr/>
          <a:lstStyle/>
          <a:p>
            <a:fld id="{78DEB857-1BE7-4FEB-9EC5-B9393DF7AB64}" type="slidenum">
              <a:rPr lang="en-IE" smtClean="0"/>
              <a:t>11</a:t>
            </a:fld>
            <a:endParaRPr lang="en-IE"/>
          </a:p>
        </p:txBody>
      </p:sp>
    </p:spTree>
    <p:extLst>
      <p:ext uri="{BB962C8B-B14F-4D97-AF65-F5344CB8AC3E}">
        <p14:creationId xmlns:p14="http://schemas.microsoft.com/office/powerpoint/2010/main" val="237568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anim calcmode="lin" valueType="num">
                                      <p:cBhvr>
                                        <p:cTn id="2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5CBE6-D10B-4D6B-BC50-8479F47BFFAB}"/>
              </a:ext>
            </a:extLst>
          </p:cNvPr>
          <p:cNvSpPr>
            <a:spLocks noGrp="1"/>
          </p:cNvSpPr>
          <p:nvPr>
            <p:ph type="title"/>
          </p:nvPr>
        </p:nvSpPr>
        <p:spPr>
          <a:xfrm>
            <a:off x="379268" y="120052"/>
            <a:ext cx="7886700" cy="1325563"/>
          </a:xfrm>
        </p:spPr>
        <p:txBody>
          <a:bodyPr/>
          <a:lstStyle/>
          <a:p>
            <a:r>
              <a:rPr lang="en-US" altLang="en-US" dirty="0">
                <a:solidFill>
                  <a:schemeClr val="accent1">
                    <a:lumMod val="75000"/>
                  </a:schemeClr>
                </a:solidFill>
              </a:rPr>
              <a:t>OSI L4: </a:t>
            </a:r>
            <a:r>
              <a:rPr lang="en-US" altLang="en-US" dirty="0">
                <a:solidFill>
                  <a:schemeClr val="accent4">
                    <a:lumMod val="75000"/>
                  </a:schemeClr>
                </a:solidFill>
              </a:rPr>
              <a:t>Transport Layer</a:t>
            </a:r>
            <a:endParaRPr lang="en-IE" dirty="0">
              <a:solidFill>
                <a:schemeClr val="accent4">
                  <a:lumMod val="75000"/>
                </a:schemeClr>
              </a:solidFill>
            </a:endParaRPr>
          </a:p>
        </p:txBody>
      </p:sp>
      <p:sp>
        <p:nvSpPr>
          <p:cNvPr id="3" name="Content Placeholder 2">
            <a:extLst>
              <a:ext uri="{FF2B5EF4-FFF2-40B4-BE49-F238E27FC236}">
                <a16:creationId xmlns:a16="http://schemas.microsoft.com/office/drawing/2014/main" id="{4017FDA2-AB7D-4D75-9406-48B24275491A}"/>
              </a:ext>
            </a:extLst>
          </p:cNvPr>
          <p:cNvSpPr>
            <a:spLocks noGrp="1"/>
          </p:cNvSpPr>
          <p:nvPr>
            <p:ph idx="1"/>
          </p:nvPr>
        </p:nvSpPr>
        <p:spPr>
          <a:xfrm>
            <a:off x="379268" y="1210836"/>
            <a:ext cx="7886700" cy="4872058"/>
          </a:xfrm>
        </p:spPr>
        <p:txBody>
          <a:bodyPr>
            <a:normAutofit/>
          </a:bodyPr>
          <a:lstStyle/>
          <a:p>
            <a:r>
              <a:rPr lang="en-US" altLang="en-US" dirty="0">
                <a:solidFill>
                  <a:schemeClr val="accent1">
                    <a:lumMod val="75000"/>
                  </a:schemeClr>
                </a:solidFill>
              </a:rPr>
              <a:t>The Transport Layer</a:t>
            </a:r>
          </a:p>
          <a:p>
            <a:pPr lvl="1"/>
            <a:r>
              <a:rPr lang="en-US" altLang="en-US" dirty="0"/>
              <a:t>On the sending side, messages are packaged for efficient transmission and assigned a tracking number so they can be reassembled in proper order. </a:t>
            </a:r>
          </a:p>
          <a:p>
            <a:pPr marL="261000" lvl="1" indent="0">
              <a:buNone/>
            </a:pPr>
            <a:endParaRPr lang="en-US" altLang="en-US" dirty="0"/>
          </a:p>
          <a:p>
            <a:pPr lvl="1"/>
            <a:r>
              <a:rPr lang="en-US" altLang="en-US" dirty="0"/>
              <a:t>On the receiving side, the packets are reassembled, checked for errors and acknowledged. </a:t>
            </a:r>
          </a:p>
          <a:p>
            <a:endParaRPr lang="en-US" altLang="en-US" dirty="0"/>
          </a:p>
          <a:p>
            <a:endParaRPr lang="en-US" altLang="en-US" dirty="0"/>
          </a:p>
          <a:p>
            <a:endParaRPr lang="en-IE" dirty="0"/>
          </a:p>
        </p:txBody>
      </p:sp>
      <p:sp>
        <p:nvSpPr>
          <p:cNvPr id="4" name="Slide Number Placeholder 3">
            <a:extLst>
              <a:ext uri="{FF2B5EF4-FFF2-40B4-BE49-F238E27FC236}">
                <a16:creationId xmlns:a16="http://schemas.microsoft.com/office/drawing/2014/main" id="{46901B47-098B-4678-9B18-84DEFA6E6362}"/>
              </a:ext>
            </a:extLst>
          </p:cNvPr>
          <p:cNvSpPr>
            <a:spLocks noGrp="1"/>
          </p:cNvSpPr>
          <p:nvPr>
            <p:ph type="sldNum" sz="quarter" idx="12"/>
          </p:nvPr>
        </p:nvSpPr>
        <p:spPr/>
        <p:txBody>
          <a:bodyPr/>
          <a:lstStyle/>
          <a:p>
            <a:fld id="{78DEB857-1BE7-4FEB-9EC5-B9393DF7AB64}" type="slidenum">
              <a:rPr lang="en-IE" smtClean="0"/>
              <a:t>12</a:t>
            </a:fld>
            <a:endParaRPr lang="en-IE"/>
          </a:p>
        </p:txBody>
      </p:sp>
    </p:spTree>
    <p:extLst>
      <p:ext uri="{BB962C8B-B14F-4D97-AF65-F5344CB8AC3E}">
        <p14:creationId xmlns:p14="http://schemas.microsoft.com/office/powerpoint/2010/main" val="83332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11745-1AF8-47D2-84F9-7D15945DE526}"/>
              </a:ext>
            </a:extLst>
          </p:cNvPr>
          <p:cNvSpPr>
            <a:spLocks noGrp="1"/>
          </p:cNvSpPr>
          <p:nvPr>
            <p:ph type="title"/>
          </p:nvPr>
        </p:nvSpPr>
        <p:spPr>
          <a:xfrm>
            <a:off x="628650" y="365127"/>
            <a:ext cx="7886700" cy="1068258"/>
          </a:xfrm>
        </p:spPr>
        <p:txBody>
          <a:bodyPr/>
          <a:lstStyle/>
          <a:p>
            <a:r>
              <a:rPr lang="en-US" altLang="en-US" dirty="0">
                <a:solidFill>
                  <a:schemeClr val="accent1">
                    <a:lumMod val="75000"/>
                  </a:schemeClr>
                </a:solidFill>
              </a:rPr>
              <a:t>OSI L4: </a:t>
            </a:r>
            <a:r>
              <a:rPr lang="en-US" altLang="en-US" dirty="0">
                <a:solidFill>
                  <a:schemeClr val="accent4">
                    <a:lumMod val="75000"/>
                  </a:schemeClr>
                </a:solidFill>
              </a:rPr>
              <a:t>Transport Layer</a:t>
            </a:r>
            <a:endParaRPr lang="en-IE" dirty="0">
              <a:solidFill>
                <a:schemeClr val="accent4">
                  <a:lumMod val="75000"/>
                </a:schemeClr>
              </a:solidFill>
            </a:endParaRPr>
          </a:p>
        </p:txBody>
      </p:sp>
      <p:sp>
        <p:nvSpPr>
          <p:cNvPr id="3" name="Content Placeholder 2">
            <a:extLst>
              <a:ext uri="{FF2B5EF4-FFF2-40B4-BE49-F238E27FC236}">
                <a16:creationId xmlns:a16="http://schemas.microsoft.com/office/drawing/2014/main" id="{B55A3FD5-413D-4964-AA3E-DC9D79714EC2}"/>
              </a:ext>
            </a:extLst>
          </p:cNvPr>
          <p:cNvSpPr>
            <a:spLocks noGrp="1"/>
          </p:cNvSpPr>
          <p:nvPr>
            <p:ph idx="1"/>
          </p:nvPr>
        </p:nvSpPr>
        <p:spPr>
          <a:xfrm>
            <a:off x="518657" y="1433385"/>
            <a:ext cx="7886700" cy="4351338"/>
          </a:xfrm>
        </p:spPr>
        <p:txBody>
          <a:bodyPr/>
          <a:lstStyle/>
          <a:p>
            <a:r>
              <a:rPr lang="en-US" altLang="en-US" dirty="0">
                <a:solidFill>
                  <a:schemeClr val="accent1">
                    <a:lumMod val="75000"/>
                  </a:schemeClr>
                </a:solidFill>
              </a:rPr>
              <a:t>The Transport Layer</a:t>
            </a:r>
          </a:p>
          <a:p>
            <a:pPr lvl="1"/>
            <a:r>
              <a:rPr lang="en-US" altLang="en-US" dirty="0"/>
              <a:t>Performs error handling in that it ensures all data is received in the proper sequence and without errors.</a:t>
            </a:r>
          </a:p>
          <a:p>
            <a:pPr marL="261000" lvl="1" indent="0">
              <a:buNone/>
            </a:pPr>
            <a:r>
              <a:rPr lang="en-US" altLang="en-US" dirty="0"/>
              <a:t> </a:t>
            </a:r>
          </a:p>
          <a:p>
            <a:pPr lvl="1"/>
            <a:r>
              <a:rPr lang="en-US" altLang="en-US" dirty="0"/>
              <a:t>If there are errors, the data is retransmitted. </a:t>
            </a:r>
          </a:p>
          <a:p>
            <a:endParaRPr lang="en-US" altLang="en-US" dirty="0"/>
          </a:p>
          <a:p>
            <a:endParaRPr lang="en-US" altLang="en-US" dirty="0"/>
          </a:p>
          <a:p>
            <a:endParaRPr lang="en-IE" dirty="0"/>
          </a:p>
        </p:txBody>
      </p:sp>
      <p:sp>
        <p:nvSpPr>
          <p:cNvPr id="4" name="Slide Number Placeholder 3">
            <a:extLst>
              <a:ext uri="{FF2B5EF4-FFF2-40B4-BE49-F238E27FC236}">
                <a16:creationId xmlns:a16="http://schemas.microsoft.com/office/drawing/2014/main" id="{9DEBD9A2-33B6-4F8E-96D9-5E9DF6407304}"/>
              </a:ext>
            </a:extLst>
          </p:cNvPr>
          <p:cNvSpPr>
            <a:spLocks noGrp="1"/>
          </p:cNvSpPr>
          <p:nvPr>
            <p:ph type="sldNum" sz="quarter" idx="12"/>
          </p:nvPr>
        </p:nvSpPr>
        <p:spPr/>
        <p:txBody>
          <a:bodyPr/>
          <a:lstStyle/>
          <a:p>
            <a:fld id="{78DEB857-1BE7-4FEB-9EC5-B9393DF7AB64}" type="slidenum">
              <a:rPr lang="en-IE" smtClean="0"/>
              <a:t>13</a:t>
            </a:fld>
            <a:endParaRPr lang="en-IE"/>
          </a:p>
        </p:txBody>
      </p:sp>
    </p:spTree>
    <p:extLst>
      <p:ext uri="{BB962C8B-B14F-4D97-AF65-F5344CB8AC3E}">
        <p14:creationId xmlns:p14="http://schemas.microsoft.com/office/powerpoint/2010/main" val="2924884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6"/>
          <p:cNvSpPr>
            <a:spLocks noGrp="1"/>
          </p:cNvSpPr>
          <p:nvPr>
            <p:ph type="title"/>
          </p:nvPr>
        </p:nvSpPr>
        <p:spPr>
          <a:xfrm>
            <a:off x="628650" y="421328"/>
            <a:ext cx="7886700" cy="1325563"/>
          </a:xfrm>
        </p:spPr>
        <p:txBody>
          <a:bodyPr/>
          <a:lstStyle/>
          <a:p>
            <a:r>
              <a:rPr lang="en-US" altLang="en-US" dirty="0">
                <a:solidFill>
                  <a:schemeClr val="accent1">
                    <a:lumMod val="75000"/>
                  </a:schemeClr>
                </a:solidFill>
              </a:rPr>
              <a:t>OSI L3: </a:t>
            </a:r>
            <a:r>
              <a:rPr lang="en-US" altLang="en-US" dirty="0">
                <a:solidFill>
                  <a:schemeClr val="accent4">
                    <a:lumMod val="75000"/>
                  </a:schemeClr>
                </a:solidFill>
              </a:rPr>
              <a:t>Network Layer</a:t>
            </a:r>
            <a:endParaRPr lang="en-IE" altLang="en-US" dirty="0">
              <a:solidFill>
                <a:schemeClr val="accent4">
                  <a:lumMod val="75000"/>
                </a:schemeClr>
              </a:solidFill>
            </a:endParaRPr>
          </a:p>
        </p:txBody>
      </p:sp>
      <p:sp>
        <p:nvSpPr>
          <p:cNvPr id="5" name="Content Placeholder 4">
            <a:extLst>
              <a:ext uri="{FF2B5EF4-FFF2-40B4-BE49-F238E27FC236}">
                <a16:creationId xmlns:a16="http://schemas.microsoft.com/office/drawing/2014/main" id="{6B687BE4-78C2-4A70-A1ED-8E41CFACBEC7}"/>
              </a:ext>
            </a:extLst>
          </p:cNvPr>
          <p:cNvSpPr>
            <a:spLocks noGrp="1"/>
          </p:cNvSpPr>
          <p:nvPr>
            <p:ph idx="1"/>
          </p:nvPr>
        </p:nvSpPr>
        <p:spPr>
          <a:xfrm>
            <a:off x="426770" y="1746891"/>
            <a:ext cx="7886700" cy="4713286"/>
          </a:xfrm>
        </p:spPr>
        <p:txBody>
          <a:bodyPr>
            <a:normAutofit lnSpcReduction="10000"/>
          </a:bodyPr>
          <a:lstStyle/>
          <a:p>
            <a:r>
              <a:rPr lang="en-US" altLang="en-US" dirty="0">
                <a:solidFill>
                  <a:schemeClr val="accent1">
                    <a:lumMod val="75000"/>
                  </a:schemeClr>
                </a:solidFill>
              </a:rPr>
              <a:t>The Network Layer</a:t>
            </a:r>
          </a:p>
          <a:p>
            <a:pPr lvl="1"/>
            <a:r>
              <a:rPr lang="en-US" altLang="en-US" dirty="0"/>
              <a:t>It is at the network layer where the route from the source to destination computer is determined. </a:t>
            </a:r>
          </a:p>
          <a:p>
            <a:pPr marL="261000" lvl="1" indent="0">
              <a:buNone/>
            </a:pPr>
            <a:endParaRPr lang="en-US" altLang="en-US" dirty="0"/>
          </a:p>
          <a:p>
            <a:pPr lvl="1"/>
            <a:r>
              <a:rPr lang="en-US" altLang="en-US" dirty="0"/>
              <a:t>Routes are determined based  on packet addresses and network conditions. </a:t>
            </a:r>
          </a:p>
          <a:p>
            <a:pPr marL="261000" lvl="1" indent="0">
              <a:buNone/>
            </a:pPr>
            <a:endParaRPr lang="en-US" altLang="en-US" dirty="0"/>
          </a:p>
          <a:p>
            <a:pPr lvl="1"/>
            <a:r>
              <a:rPr lang="en-US" altLang="en-US" dirty="0"/>
              <a:t>Traffic control measures are also implemented at the network layer.   </a:t>
            </a:r>
          </a:p>
          <a:p>
            <a:pPr marL="0" indent="0">
              <a:buNone/>
            </a:pPr>
            <a:endParaRPr lang="en-US" altLang="en-US" dirty="0"/>
          </a:p>
          <a:p>
            <a:endParaRPr lang="en-US" altLang="en-US" dirty="0"/>
          </a:p>
          <a:p>
            <a:endParaRPr lang="en-US" altLang="en-US" dirty="0"/>
          </a:p>
          <a:p>
            <a:endParaRPr lang="en-IE" dirty="0"/>
          </a:p>
        </p:txBody>
      </p:sp>
      <p:sp>
        <p:nvSpPr>
          <p:cNvPr id="2" name="Slide Number Placeholder 1">
            <a:extLst>
              <a:ext uri="{FF2B5EF4-FFF2-40B4-BE49-F238E27FC236}">
                <a16:creationId xmlns:a16="http://schemas.microsoft.com/office/drawing/2014/main" id="{19BD8399-FF1B-4A5E-AF87-25264FF11790}"/>
              </a:ext>
            </a:extLst>
          </p:cNvPr>
          <p:cNvSpPr>
            <a:spLocks noGrp="1"/>
          </p:cNvSpPr>
          <p:nvPr>
            <p:ph type="sldNum" sz="quarter" idx="12"/>
          </p:nvPr>
        </p:nvSpPr>
        <p:spPr/>
        <p:txBody>
          <a:bodyPr/>
          <a:lstStyle/>
          <a:p>
            <a:fld id="{78DEB857-1BE7-4FEB-9EC5-B9393DF7AB64}" type="slidenum">
              <a:rPr lang="en-IE" smtClean="0"/>
              <a:t>14</a:t>
            </a:fld>
            <a:endParaRPr lang="en-IE"/>
          </a:p>
        </p:txBody>
      </p:sp>
    </p:spTree>
    <p:extLst>
      <p:ext uri="{BB962C8B-B14F-4D97-AF65-F5344CB8AC3E}">
        <p14:creationId xmlns:p14="http://schemas.microsoft.com/office/powerpoint/2010/main" val="286838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3" end="3"/>
                                            </p:txEl>
                                          </p:spTgt>
                                        </p:tgtEl>
                                        <p:attrNameLst>
                                          <p:attrName>style.visibility</p:attrName>
                                        </p:attrNameLst>
                                      </p:cBhvr>
                                      <p:to>
                                        <p:strVal val="visible"/>
                                      </p:to>
                                    </p:set>
                                    <p:animEffect transition="in" filter="fade">
                                      <p:cBhvr>
                                        <p:cTn id="14" dur="1000"/>
                                        <p:tgtEl>
                                          <p:spTgt spid="5">
                                            <p:txEl>
                                              <p:pRg st="3" end="3"/>
                                            </p:txEl>
                                          </p:spTgt>
                                        </p:tgtEl>
                                      </p:cBhvr>
                                    </p:animEffect>
                                    <p:anim calcmode="lin" valueType="num">
                                      <p:cBhvr>
                                        <p:cTn id="1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fade">
                                      <p:cBhvr>
                                        <p:cTn id="19" dur="1000"/>
                                        <p:tgtEl>
                                          <p:spTgt spid="5">
                                            <p:txEl>
                                              <p:pRg st="5" end="5"/>
                                            </p:txEl>
                                          </p:spTgt>
                                        </p:tgtEl>
                                      </p:cBhvr>
                                    </p:animEffect>
                                    <p:anim calcmode="lin" valueType="num">
                                      <p:cBhvr>
                                        <p:cTn id="2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26"/>
          <p:cNvSpPr>
            <a:spLocks noGrp="1"/>
          </p:cNvSpPr>
          <p:nvPr>
            <p:ph type="title"/>
          </p:nvPr>
        </p:nvSpPr>
        <p:spPr/>
        <p:txBody>
          <a:bodyPr/>
          <a:lstStyle/>
          <a:p>
            <a:r>
              <a:rPr lang="en-US" altLang="en-US" dirty="0">
                <a:solidFill>
                  <a:schemeClr val="accent1">
                    <a:lumMod val="75000"/>
                  </a:schemeClr>
                </a:solidFill>
              </a:rPr>
              <a:t>OSI L2: </a:t>
            </a:r>
            <a:r>
              <a:rPr lang="en-US" altLang="en-US" dirty="0">
                <a:solidFill>
                  <a:schemeClr val="accent4">
                    <a:lumMod val="75000"/>
                  </a:schemeClr>
                </a:solidFill>
              </a:rPr>
              <a:t>Data Link Layer</a:t>
            </a:r>
            <a:endParaRPr lang="en-IE" altLang="en-US" dirty="0">
              <a:solidFill>
                <a:schemeClr val="accent4">
                  <a:lumMod val="75000"/>
                </a:schemeClr>
              </a:solidFill>
            </a:endParaRPr>
          </a:p>
        </p:txBody>
      </p:sp>
      <p:sp>
        <p:nvSpPr>
          <p:cNvPr id="3" name="Content Placeholder 2">
            <a:extLst>
              <a:ext uri="{FF2B5EF4-FFF2-40B4-BE49-F238E27FC236}">
                <a16:creationId xmlns:a16="http://schemas.microsoft.com/office/drawing/2014/main" id="{9B88C40D-A621-4891-9733-50512323601F}"/>
              </a:ext>
            </a:extLst>
          </p:cNvPr>
          <p:cNvSpPr>
            <a:spLocks noGrp="1"/>
          </p:cNvSpPr>
          <p:nvPr>
            <p:ph idx="1"/>
          </p:nvPr>
        </p:nvSpPr>
        <p:spPr>
          <a:xfrm>
            <a:off x="628650" y="1690688"/>
            <a:ext cx="7886700" cy="4710111"/>
          </a:xfrm>
        </p:spPr>
        <p:txBody>
          <a:bodyPr/>
          <a:lstStyle/>
          <a:p>
            <a:r>
              <a:rPr lang="en-US" altLang="en-US" dirty="0">
                <a:solidFill>
                  <a:schemeClr val="accent1">
                    <a:lumMod val="75000"/>
                  </a:schemeClr>
                </a:solidFill>
              </a:rPr>
              <a:t>The Data Link Layer</a:t>
            </a:r>
          </a:p>
          <a:p>
            <a:pPr lvl="1"/>
            <a:r>
              <a:rPr lang="en-US" altLang="en-US" dirty="0"/>
              <a:t>Defines how the signal will be placed on or taken off the NIC.  </a:t>
            </a:r>
          </a:p>
          <a:p>
            <a:pPr lvl="1"/>
            <a:r>
              <a:rPr lang="en-US" altLang="en-US" dirty="0"/>
              <a:t>The data frames are broken down into individual bits that can be translated into electric signals and sent over the network. </a:t>
            </a:r>
          </a:p>
          <a:p>
            <a:pPr lvl="1"/>
            <a:r>
              <a:rPr lang="en-US" altLang="en-US" dirty="0"/>
              <a:t>On the receiving side, the bits are reassembled into frames for processing by upper levels. </a:t>
            </a:r>
          </a:p>
          <a:p>
            <a:endParaRPr lang="en-US" altLang="en-US" dirty="0"/>
          </a:p>
          <a:p>
            <a:endParaRPr lang="en-US" altLang="en-US" dirty="0"/>
          </a:p>
          <a:p>
            <a:endParaRPr lang="en-IE" dirty="0"/>
          </a:p>
        </p:txBody>
      </p:sp>
      <p:sp>
        <p:nvSpPr>
          <p:cNvPr id="2" name="Slide Number Placeholder 1">
            <a:extLst>
              <a:ext uri="{FF2B5EF4-FFF2-40B4-BE49-F238E27FC236}">
                <a16:creationId xmlns:a16="http://schemas.microsoft.com/office/drawing/2014/main" id="{D079064B-9B58-4649-B844-52D3210136F2}"/>
              </a:ext>
            </a:extLst>
          </p:cNvPr>
          <p:cNvSpPr>
            <a:spLocks noGrp="1"/>
          </p:cNvSpPr>
          <p:nvPr>
            <p:ph type="sldNum" sz="quarter" idx="12"/>
          </p:nvPr>
        </p:nvSpPr>
        <p:spPr/>
        <p:txBody>
          <a:bodyPr/>
          <a:lstStyle/>
          <a:p>
            <a:fld id="{78DEB857-1BE7-4FEB-9EC5-B9393DF7AB64}" type="slidenum">
              <a:rPr lang="en-IE" smtClean="0"/>
              <a:t>15</a:t>
            </a:fld>
            <a:endParaRPr lang="en-IE"/>
          </a:p>
        </p:txBody>
      </p:sp>
    </p:spTree>
    <p:extLst>
      <p:ext uri="{BB962C8B-B14F-4D97-AF65-F5344CB8AC3E}">
        <p14:creationId xmlns:p14="http://schemas.microsoft.com/office/powerpoint/2010/main" val="227901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26"/>
          <p:cNvSpPr>
            <a:spLocks noGrp="1"/>
          </p:cNvSpPr>
          <p:nvPr>
            <p:ph type="title"/>
          </p:nvPr>
        </p:nvSpPr>
        <p:spPr/>
        <p:txBody>
          <a:bodyPr/>
          <a:lstStyle/>
          <a:p>
            <a:r>
              <a:rPr lang="en-US" altLang="en-US" dirty="0">
                <a:solidFill>
                  <a:schemeClr val="accent1">
                    <a:lumMod val="75000"/>
                  </a:schemeClr>
                </a:solidFill>
              </a:rPr>
              <a:t>OSI L2: </a:t>
            </a:r>
            <a:r>
              <a:rPr lang="en-US" altLang="en-US" dirty="0">
                <a:solidFill>
                  <a:schemeClr val="accent4">
                    <a:lumMod val="75000"/>
                  </a:schemeClr>
                </a:solidFill>
              </a:rPr>
              <a:t>Data Link Layer</a:t>
            </a:r>
            <a:endParaRPr lang="en-IE" altLang="en-US" dirty="0">
              <a:solidFill>
                <a:schemeClr val="accent4">
                  <a:lumMod val="75000"/>
                </a:schemeClr>
              </a:solidFill>
            </a:endParaRPr>
          </a:p>
        </p:txBody>
      </p:sp>
      <p:sp>
        <p:nvSpPr>
          <p:cNvPr id="3" name="Content Placeholder 2">
            <a:extLst>
              <a:ext uri="{FF2B5EF4-FFF2-40B4-BE49-F238E27FC236}">
                <a16:creationId xmlns:a16="http://schemas.microsoft.com/office/drawing/2014/main" id="{43C379D1-8D96-45D9-83FE-C9E5B3CAA6E8}"/>
              </a:ext>
            </a:extLst>
          </p:cNvPr>
          <p:cNvSpPr>
            <a:spLocks noGrp="1"/>
          </p:cNvSpPr>
          <p:nvPr>
            <p:ph idx="1"/>
          </p:nvPr>
        </p:nvSpPr>
        <p:spPr>
          <a:xfrm>
            <a:off x="498022" y="1690689"/>
            <a:ext cx="7886700" cy="4634552"/>
          </a:xfrm>
        </p:spPr>
        <p:txBody>
          <a:bodyPr>
            <a:normAutofit/>
          </a:bodyPr>
          <a:lstStyle/>
          <a:p>
            <a:r>
              <a:rPr lang="en-US" altLang="en-US" dirty="0">
                <a:solidFill>
                  <a:schemeClr val="accent1">
                    <a:lumMod val="75000"/>
                  </a:schemeClr>
                </a:solidFill>
              </a:rPr>
              <a:t>The Data Link Layer</a:t>
            </a:r>
          </a:p>
          <a:p>
            <a:pPr lvl="1"/>
            <a:r>
              <a:rPr lang="en-US" altLang="en-US" dirty="0"/>
              <a:t>Error detection and correction  is also performed at the data link layer. </a:t>
            </a:r>
          </a:p>
          <a:p>
            <a:pPr marL="261000" lvl="1" indent="0">
              <a:buNone/>
            </a:pPr>
            <a:r>
              <a:rPr lang="en-US" altLang="en-US" dirty="0"/>
              <a:t> </a:t>
            </a:r>
          </a:p>
          <a:p>
            <a:pPr lvl="1"/>
            <a:r>
              <a:rPr lang="en-US" altLang="en-US" dirty="0"/>
              <a:t>If an acknowledgement is expected and not received, the frame will be resent. </a:t>
            </a:r>
          </a:p>
          <a:p>
            <a:pPr marL="261000" lvl="1" indent="0">
              <a:buNone/>
            </a:pPr>
            <a:endParaRPr lang="en-US" altLang="en-US" dirty="0"/>
          </a:p>
          <a:p>
            <a:pPr lvl="1"/>
            <a:r>
              <a:rPr lang="en-US" altLang="en-US" dirty="0"/>
              <a:t>Corrupt data is also identified at the data link layer. </a:t>
            </a:r>
          </a:p>
          <a:p>
            <a:endParaRPr lang="en-IE" dirty="0"/>
          </a:p>
        </p:txBody>
      </p:sp>
      <p:sp>
        <p:nvSpPr>
          <p:cNvPr id="2" name="Slide Number Placeholder 1">
            <a:extLst>
              <a:ext uri="{FF2B5EF4-FFF2-40B4-BE49-F238E27FC236}">
                <a16:creationId xmlns:a16="http://schemas.microsoft.com/office/drawing/2014/main" id="{72FDCF54-ED34-4DE3-962B-A71EB8C92E2F}"/>
              </a:ext>
            </a:extLst>
          </p:cNvPr>
          <p:cNvSpPr>
            <a:spLocks noGrp="1"/>
          </p:cNvSpPr>
          <p:nvPr>
            <p:ph type="sldNum" sz="quarter" idx="12"/>
          </p:nvPr>
        </p:nvSpPr>
        <p:spPr/>
        <p:txBody>
          <a:bodyPr/>
          <a:lstStyle/>
          <a:p>
            <a:fld id="{78DEB857-1BE7-4FEB-9EC5-B9393DF7AB64}" type="slidenum">
              <a:rPr lang="en-IE" smtClean="0"/>
              <a:t>16</a:t>
            </a:fld>
            <a:endParaRPr lang="en-IE"/>
          </a:p>
        </p:txBody>
      </p:sp>
    </p:spTree>
    <p:extLst>
      <p:ext uri="{BB962C8B-B14F-4D97-AF65-F5344CB8AC3E}">
        <p14:creationId xmlns:p14="http://schemas.microsoft.com/office/powerpoint/2010/main" val="653495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anim calcmode="lin" valueType="num">
                                      <p:cBhvr>
                                        <p:cTn id="2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26"/>
          <p:cNvSpPr>
            <a:spLocks noGrp="1"/>
          </p:cNvSpPr>
          <p:nvPr>
            <p:ph type="title"/>
          </p:nvPr>
        </p:nvSpPr>
        <p:spPr/>
        <p:txBody>
          <a:bodyPr/>
          <a:lstStyle/>
          <a:p>
            <a:r>
              <a:rPr lang="en-US" altLang="en-US" dirty="0">
                <a:solidFill>
                  <a:schemeClr val="accent1">
                    <a:lumMod val="75000"/>
                  </a:schemeClr>
                </a:solidFill>
              </a:rPr>
              <a:t>OSI L2: </a:t>
            </a:r>
            <a:r>
              <a:rPr lang="en-US" altLang="en-US" dirty="0">
                <a:solidFill>
                  <a:schemeClr val="accent4">
                    <a:lumMod val="75000"/>
                  </a:schemeClr>
                </a:solidFill>
              </a:rPr>
              <a:t>Data Link Layer</a:t>
            </a:r>
            <a:endParaRPr lang="en-IE" altLang="en-US" dirty="0">
              <a:solidFill>
                <a:schemeClr val="accent4">
                  <a:lumMod val="75000"/>
                </a:schemeClr>
              </a:solidFill>
            </a:endParaRPr>
          </a:p>
        </p:txBody>
      </p:sp>
      <p:sp>
        <p:nvSpPr>
          <p:cNvPr id="3" name="Content Placeholder 2">
            <a:extLst>
              <a:ext uri="{FF2B5EF4-FFF2-40B4-BE49-F238E27FC236}">
                <a16:creationId xmlns:a16="http://schemas.microsoft.com/office/drawing/2014/main" id="{DFFBCF5D-31FD-485C-B955-4D3AB05CCF25}"/>
              </a:ext>
            </a:extLst>
          </p:cNvPr>
          <p:cNvSpPr>
            <a:spLocks noGrp="1"/>
          </p:cNvSpPr>
          <p:nvPr>
            <p:ph idx="1"/>
          </p:nvPr>
        </p:nvSpPr>
        <p:spPr>
          <a:xfrm>
            <a:off x="628650" y="1690688"/>
            <a:ext cx="7886700" cy="4603233"/>
          </a:xfrm>
        </p:spPr>
        <p:txBody>
          <a:bodyPr>
            <a:normAutofit lnSpcReduction="10000"/>
          </a:bodyPr>
          <a:lstStyle/>
          <a:p>
            <a:r>
              <a:rPr lang="en-US" altLang="en-US" dirty="0">
                <a:solidFill>
                  <a:schemeClr val="accent1">
                    <a:lumMod val="75000"/>
                  </a:schemeClr>
                </a:solidFill>
              </a:rPr>
              <a:t>The Data Link Layer</a:t>
            </a:r>
          </a:p>
          <a:p>
            <a:pPr lvl="1"/>
            <a:r>
              <a:rPr lang="en-US" altLang="en-US" dirty="0"/>
              <a:t>Because the Data-Link Layer is very complex, it is sometimes divided into sublayers (as defined by the IEEE 802 model). </a:t>
            </a:r>
          </a:p>
          <a:p>
            <a:pPr lvl="1"/>
            <a:r>
              <a:rPr lang="en-US" altLang="en-US" dirty="0"/>
              <a:t>The lower sublayer provides network access - (The MAC layer).</a:t>
            </a:r>
          </a:p>
          <a:p>
            <a:pPr lvl="1"/>
            <a:r>
              <a:rPr lang="en-US" altLang="en-US" dirty="0"/>
              <a:t>The upper sublayer is concerned with sending and receiving packets and error checking.  </a:t>
            </a:r>
          </a:p>
          <a:p>
            <a:pPr marL="261000" lvl="1" indent="0">
              <a:buNone/>
            </a:pPr>
            <a:endParaRPr lang="en-US" altLang="en-US" dirty="0"/>
          </a:p>
          <a:p>
            <a:endParaRPr lang="en-US" altLang="en-US" dirty="0"/>
          </a:p>
          <a:p>
            <a:endParaRPr lang="en-US" altLang="en-US" dirty="0"/>
          </a:p>
          <a:p>
            <a:endParaRPr lang="en-IE" dirty="0"/>
          </a:p>
        </p:txBody>
      </p:sp>
      <p:sp>
        <p:nvSpPr>
          <p:cNvPr id="2" name="Slide Number Placeholder 1">
            <a:extLst>
              <a:ext uri="{FF2B5EF4-FFF2-40B4-BE49-F238E27FC236}">
                <a16:creationId xmlns:a16="http://schemas.microsoft.com/office/drawing/2014/main" id="{39C87CEB-2CDD-4CAC-BEC9-3380D27BA6E4}"/>
              </a:ext>
            </a:extLst>
          </p:cNvPr>
          <p:cNvSpPr>
            <a:spLocks noGrp="1"/>
          </p:cNvSpPr>
          <p:nvPr>
            <p:ph type="sldNum" sz="quarter" idx="12"/>
          </p:nvPr>
        </p:nvSpPr>
        <p:spPr/>
        <p:txBody>
          <a:bodyPr/>
          <a:lstStyle/>
          <a:p>
            <a:fld id="{78DEB857-1BE7-4FEB-9EC5-B9393DF7AB64}" type="slidenum">
              <a:rPr lang="en-IE" smtClean="0"/>
              <a:t>17</a:t>
            </a:fld>
            <a:endParaRPr lang="en-IE"/>
          </a:p>
        </p:txBody>
      </p:sp>
    </p:spTree>
    <p:extLst>
      <p:ext uri="{BB962C8B-B14F-4D97-AF65-F5344CB8AC3E}">
        <p14:creationId xmlns:p14="http://schemas.microsoft.com/office/powerpoint/2010/main" val="17195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26"/>
          <p:cNvSpPr>
            <a:spLocks noGrp="1"/>
          </p:cNvSpPr>
          <p:nvPr>
            <p:ph type="title"/>
          </p:nvPr>
        </p:nvSpPr>
        <p:spPr/>
        <p:txBody>
          <a:bodyPr/>
          <a:lstStyle/>
          <a:p>
            <a:r>
              <a:rPr lang="en-US" altLang="en-US" dirty="0">
                <a:solidFill>
                  <a:schemeClr val="accent1">
                    <a:lumMod val="75000"/>
                  </a:schemeClr>
                </a:solidFill>
              </a:rPr>
              <a:t>OSI L1: </a:t>
            </a:r>
            <a:r>
              <a:rPr lang="en-US" altLang="en-US" dirty="0">
                <a:solidFill>
                  <a:schemeClr val="accent4">
                    <a:lumMod val="75000"/>
                  </a:schemeClr>
                </a:solidFill>
              </a:rPr>
              <a:t>Physical Layer</a:t>
            </a:r>
            <a:endParaRPr lang="en-IE" altLang="en-US" dirty="0">
              <a:solidFill>
                <a:schemeClr val="accent4">
                  <a:lumMod val="75000"/>
                </a:schemeClr>
              </a:solidFill>
            </a:endParaRPr>
          </a:p>
        </p:txBody>
      </p:sp>
      <p:sp>
        <p:nvSpPr>
          <p:cNvPr id="3" name="Content Placeholder 2">
            <a:extLst>
              <a:ext uri="{FF2B5EF4-FFF2-40B4-BE49-F238E27FC236}">
                <a16:creationId xmlns:a16="http://schemas.microsoft.com/office/drawing/2014/main" id="{D49490F6-8E96-4B91-AF1D-D42EBEB5086A}"/>
              </a:ext>
            </a:extLst>
          </p:cNvPr>
          <p:cNvSpPr>
            <a:spLocks noGrp="1"/>
          </p:cNvSpPr>
          <p:nvPr>
            <p:ph idx="1"/>
          </p:nvPr>
        </p:nvSpPr>
        <p:spPr>
          <a:xfrm>
            <a:off x="450520" y="1481241"/>
            <a:ext cx="7886700" cy="4967060"/>
          </a:xfrm>
        </p:spPr>
        <p:txBody>
          <a:bodyPr>
            <a:normAutofit fontScale="92500" lnSpcReduction="10000"/>
          </a:bodyPr>
          <a:lstStyle/>
          <a:p>
            <a:r>
              <a:rPr lang="en-US" altLang="en-US" dirty="0">
                <a:solidFill>
                  <a:schemeClr val="accent1">
                    <a:lumMod val="75000"/>
                  </a:schemeClr>
                </a:solidFill>
              </a:rPr>
              <a:t>The Physical Layer </a:t>
            </a:r>
          </a:p>
          <a:p>
            <a:pPr lvl="1"/>
            <a:r>
              <a:rPr lang="en-US" altLang="en-US" dirty="0"/>
              <a:t>Establishes the physical characteristics of the network (e.g., the type of cable, connectors, length of cable, etc.) </a:t>
            </a:r>
          </a:p>
          <a:p>
            <a:pPr marL="261000" lvl="1" indent="0">
              <a:buNone/>
            </a:pPr>
            <a:endParaRPr lang="en-US" altLang="en-US" dirty="0"/>
          </a:p>
          <a:p>
            <a:pPr lvl="1"/>
            <a:r>
              <a:rPr lang="en-US" altLang="en-US" dirty="0"/>
              <a:t>Defines the electrical characteristics of the signals used to transmit the data (e.g. signal voltage swing, duration of voltages, etc.)  </a:t>
            </a:r>
          </a:p>
          <a:p>
            <a:pPr marL="261000" lvl="1" indent="0">
              <a:buNone/>
            </a:pPr>
            <a:endParaRPr lang="en-US" altLang="en-US" dirty="0"/>
          </a:p>
          <a:p>
            <a:pPr lvl="1"/>
            <a:r>
              <a:rPr lang="en-US" altLang="en-US" dirty="0"/>
              <a:t>Transmits the binary data (bits) as electrical or optical signals depending on the medium. </a:t>
            </a:r>
          </a:p>
          <a:p>
            <a:endParaRPr lang="en-US" altLang="en-US" dirty="0"/>
          </a:p>
          <a:p>
            <a:endParaRPr lang="en-US" altLang="en-US" dirty="0"/>
          </a:p>
          <a:p>
            <a:endParaRPr lang="en-IE" dirty="0"/>
          </a:p>
        </p:txBody>
      </p:sp>
      <p:sp>
        <p:nvSpPr>
          <p:cNvPr id="2" name="Slide Number Placeholder 1">
            <a:extLst>
              <a:ext uri="{FF2B5EF4-FFF2-40B4-BE49-F238E27FC236}">
                <a16:creationId xmlns:a16="http://schemas.microsoft.com/office/drawing/2014/main" id="{6B5E3D27-6C50-4102-8568-1393E47A7011}"/>
              </a:ext>
            </a:extLst>
          </p:cNvPr>
          <p:cNvSpPr>
            <a:spLocks noGrp="1"/>
          </p:cNvSpPr>
          <p:nvPr>
            <p:ph type="sldNum" sz="quarter" idx="12"/>
          </p:nvPr>
        </p:nvSpPr>
        <p:spPr/>
        <p:txBody>
          <a:bodyPr/>
          <a:lstStyle/>
          <a:p>
            <a:fld id="{78DEB857-1BE7-4FEB-9EC5-B9393DF7AB64}" type="slidenum">
              <a:rPr lang="en-IE" smtClean="0"/>
              <a:t>18</a:t>
            </a:fld>
            <a:endParaRPr lang="en-IE"/>
          </a:p>
        </p:txBody>
      </p:sp>
    </p:spTree>
    <p:extLst>
      <p:ext uri="{BB962C8B-B14F-4D97-AF65-F5344CB8AC3E}">
        <p14:creationId xmlns:p14="http://schemas.microsoft.com/office/powerpoint/2010/main" val="417686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anim calcmode="lin" valueType="num">
                                      <p:cBhvr>
                                        <p:cTn id="2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6"/>
          <p:cNvSpPr>
            <a:spLocks noGrp="1"/>
          </p:cNvSpPr>
          <p:nvPr>
            <p:ph type="title"/>
          </p:nvPr>
        </p:nvSpPr>
        <p:spPr>
          <a:xfrm>
            <a:off x="893592" y="114300"/>
            <a:ext cx="7793037" cy="1143000"/>
          </a:xfrm>
        </p:spPr>
        <p:txBody>
          <a:bodyPr/>
          <a:lstStyle/>
          <a:p>
            <a:pPr algn="ctr"/>
            <a:r>
              <a:rPr lang="en-US" altLang="en-US" dirty="0">
                <a:solidFill>
                  <a:schemeClr val="accent1">
                    <a:lumMod val="75000"/>
                  </a:schemeClr>
                </a:solidFill>
              </a:rPr>
              <a:t>ISO/OSI Model</a:t>
            </a:r>
            <a:endParaRPr lang="en-IE" altLang="en-US" dirty="0">
              <a:solidFill>
                <a:schemeClr val="accent1">
                  <a:lumMod val="75000"/>
                </a:schemeClr>
              </a:solidFill>
            </a:endParaRPr>
          </a:p>
        </p:txBody>
      </p:sp>
      <p:sp>
        <p:nvSpPr>
          <p:cNvPr id="22531" name="Rectangle 3"/>
          <p:cNvSpPr>
            <a:spLocks noChangeArrowheads="1"/>
          </p:cNvSpPr>
          <p:nvPr/>
        </p:nvSpPr>
        <p:spPr bwMode="auto">
          <a:xfrm>
            <a:off x="381000" y="2895600"/>
            <a:ext cx="1676400" cy="5334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Session</a:t>
            </a:r>
          </a:p>
        </p:txBody>
      </p:sp>
      <p:sp>
        <p:nvSpPr>
          <p:cNvPr id="22532" name="Rectangle 4"/>
          <p:cNvSpPr>
            <a:spLocks noChangeArrowheads="1"/>
          </p:cNvSpPr>
          <p:nvPr/>
        </p:nvSpPr>
        <p:spPr bwMode="auto">
          <a:xfrm>
            <a:off x="2362200" y="3962400"/>
            <a:ext cx="1903413" cy="5334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Network</a:t>
            </a:r>
          </a:p>
        </p:txBody>
      </p:sp>
      <p:sp>
        <p:nvSpPr>
          <p:cNvPr id="22533" name="Rectangle 5"/>
          <p:cNvSpPr>
            <a:spLocks noChangeArrowheads="1"/>
          </p:cNvSpPr>
          <p:nvPr/>
        </p:nvSpPr>
        <p:spPr bwMode="auto">
          <a:xfrm>
            <a:off x="2362200" y="4495800"/>
            <a:ext cx="1903413" cy="5334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Link</a:t>
            </a:r>
          </a:p>
        </p:txBody>
      </p:sp>
      <p:sp>
        <p:nvSpPr>
          <p:cNvPr id="22534" name="Rectangle 6"/>
          <p:cNvSpPr>
            <a:spLocks noChangeArrowheads="1"/>
          </p:cNvSpPr>
          <p:nvPr/>
        </p:nvSpPr>
        <p:spPr bwMode="auto">
          <a:xfrm>
            <a:off x="6781800" y="5029200"/>
            <a:ext cx="1676400" cy="5334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Physical</a:t>
            </a:r>
          </a:p>
        </p:txBody>
      </p:sp>
      <p:sp>
        <p:nvSpPr>
          <p:cNvPr id="22535" name="Rectangle 7"/>
          <p:cNvSpPr>
            <a:spLocks noChangeArrowheads="1"/>
          </p:cNvSpPr>
          <p:nvPr/>
        </p:nvSpPr>
        <p:spPr bwMode="auto">
          <a:xfrm>
            <a:off x="2362200" y="5029200"/>
            <a:ext cx="1905000" cy="5334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Physical</a:t>
            </a:r>
          </a:p>
        </p:txBody>
      </p:sp>
      <p:sp>
        <p:nvSpPr>
          <p:cNvPr id="22536" name="Rectangle 8"/>
          <p:cNvSpPr>
            <a:spLocks noChangeArrowheads="1"/>
          </p:cNvSpPr>
          <p:nvPr/>
        </p:nvSpPr>
        <p:spPr bwMode="auto">
          <a:xfrm>
            <a:off x="381000" y="5029200"/>
            <a:ext cx="1676400" cy="5334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Physical</a:t>
            </a:r>
          </a:p>
        </p:txBody>
      </p:sp>
      <p:sp>
        <p:nvSpPr>
          <p:cNvPr id="22537" name="Rectangle 9"/>
          <p:cNvSpPr>
            <a:spLocks noChangeArrowheads="1"/>
          </p:cNvSpPr>
          <p:nvPr/>
        </p:nvSpPr>
        <p:spPr bwMode="auto">
          <a:xfrm>
            <a:off x="381000" y="1828800"/>
            <a:ext cx="1676400" cy="5334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Application</a:t>
            </a:r>
          </a:p>
        </p:txBody>
      </p:sp>
      <p:sp>
        <p:nvSpPr>
          <p:cNvPr id="22538" name="Rectangle 10"/>
          <p:cNvSpPr>
            <a:spLocks noChangeArrowheads="1"/>
          </p:cNvSpPr>
          <p:nvPr/>
        </p:nvSpPr>
        <p:spPr bwMode="auto">
          <a:xfrm>
            <a:off x="381000" y="2362200"/>
            <a:ext cx="1676400" cy="5334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Presentation</a:t>
            </a:r>
          </a:p>
        </p:txBody>
      </p:sp>
      <p:sp>
        <p:nvSpPr>
          <p:cNvPr id="22539" name="Rectangle 11"/>
          <p:cNvSpPr>
            <a:spLocks noChangeArrowheads="1"/>
          </p:cNvSpPr>
          <p:nvPr/>
        </p:nvSpPr>
        <p:spPr bwMode="auto">
          <a:xfrm>
            <a:off x="381000" y="3429000"/>
            <a:ext cx="1676400" cy="5334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Transport</a:t>
            </a:r>
          </a:p>
        </p:txBody>
      </p:sp>
      <p:sp>
        <p:nvSpPr>
          <p:cNvPr id="22540" name="Rectangle 12"/>
          <p:cNvSpPr>
            <a:spLocks noChangeArrowheads="1"/>
          </p:cNvSpPr>
          <p:nvPr/>
        </p:nvSpPr>
        <p:spPr bwMode="auto">
          <a:xfrm>
            <a:off x="381000" y="3962400"/>
            <a:ext cx="1676400" cy="5334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Network</a:t>
            </a:r>
          </a:p>
        </p:txBody>
      </p:sp>
      <p:sp>
        <p:nvSpPr>
          <p:cNvPr id="22541" name="Rectangle 13"/>
          <p:cNvSpPr>
            <a:spLocks noChangeArrowheads="1"/>
          </p:cNvSpPr>
          <p:nvPr/>
        </p:nvSpPr>
        <p:spPr bwMode="auto">
          <a:xfrm>
            <a:off x="381000" y="4495800"/>
            <a:ext cx="1676400" cy="5334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Link</a:t>
            </a:r>
          </a:p>
        </p:txBody>
      </p:sp>
      <p:sp>
        <p:nvSpPr>
          <p:cNvPr id="22542" name="Rectangle 14"/>
          <p:cNvSpPr>
            <a:spLocks noChangeArrowheads="1"/>
          </p:cNvSpPr>
          <p:nvPr/>
        </p:nvSpPr>
        <p:spPr bwMode="auto">
          <a:xfrm>
            <a:off x="6781800" y="4495800"/>
            <a:ext cx="1676400" cy="5334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Link</a:t>
            </a:r>
          </a:p>
        </p:txBody>
      </p:sp>
      <p:sp>
        <p:nvSpPr>
          <p:cNvPr id="22543" name="Rectangle 15"/>
          <p:cNvSpPr>
            <a:spLocks noChangeArrowheads="1"/>
          </p:cNvSpPr>
          <p:nvPr/>
        </p:nvSpPr>
        <p:spPr bwMode="auto">
          <a:xfrm>
            <a:off x="6781800" y="3962400"/>
            <a:ext cx="1676400" cy="5334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Network</a:t>
            </a:r>
          </a:p>
        </p:txBody>
      </p:sp>
      <p:sp>
        <p:nvSpPr>
          <p:cNvPr id="22544" name="Rectangle 16"/>
          <p:cNvSpPr>
            <a:spLocks noChangeArrowheads="1"/>
          </p:cNvSpPr>
          <p:nvPr/>
        </p:nvSpPr>
        <p:spPr bwMode="auto">
          <a:xfrm>
            <a:off x="6781800" y="3429000"/>
            <a:ext cx="1676400" cy="5334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Transport</a:t>
            </a:r>
          </a:p>
        </p:txBody>
      </p:sp>
      <p:sp>
        <p:nvSpPr>
          <p:cNvPr id="22545" name="Rectangle 17"/>
          <p:cNvSpPr>
            <a:spLocks noChangeArrowheads="1"/>
          </p:cNvSpPr>
          <p:nvPr/>
        </p:nvSpPr>
        <p:spPr bwMode="auto">
          <a:xfrm>
            <a:off x="6781800" y="2895600"/>
            <a:ext cx="1676400" cy="5334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Session</a:t>
            </a:r>
          </a:p>
        </p:txBody>
      </p:sp>
      <p:sp>
        <p:nvSpPr>
          <p:cNvPr id="22546" name="Rectangle 18"/>
          <p:cNvSpPr>
            <a:spLocks noChangeArrowheads="1"/>
          </p:cNvSpPr>
          <p:nvPr/>
        </p:nvSpPr>
        <p:spPr bwMode="auto">
          <a:xfrm>
            <a:off x="6781800" y="2362200"/>
            <a:ext cx="1676400" cy="5334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Presentation</a:t>
            </a:r>
          </a:p>
        </p:txBody>
      </p:sp>
      <p:sp>
        <p:nvSpPr>
          <p:cNvPr id="22547" name="Rectangle 19"/>
          <p:cNvSpPr>
            <a:spLocks noChangeArrowheads="1"/>
          </p:cNvSpPr>
          <p:nvPr/>
        </p:nvSpPr>
        <p:spPr bwMode="auto">
          <a:xfrm>
            <a:off x="6781800" y="1828800"/>
            <a:ext cx="1676400" cy="5334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Application</a:t>
            </a:r>
          </a:p>
        </p:txBody>
      </p:sp>
      <p:sp>
        <p:nvSpPr>
          <p:cNvPr id="22548" name="Rectangle 20"/>
          <p:cNvSpPr>
            <a:spLocks noChangeArrowheads="1"/>
          </p:cNvSpPr>
          <p:nvPr/>
        </p:nvSpPr>
        <p:spPr bwMode="auto">
          <a:xfrm>
            <a:off x="4572000" y="3962400"/>
            <a:ext cx="1903413" cy="5334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Network</a:t>
            </a:r>
          </a:p>
        </p:txBody>
      </p:sp>
      <p:sp>
        <p:nvSpPr>
          <p:cNvPr id="22549" name="Rectangle 21"/>
          <p:cNvSpPr>
            <a:spLocks noChangeArrowheads="1"/>
          </p:cNvSpPr>
          <p:nvPr/>
        </p:nvSpPr>
        <p:spPr bwMode="auto">
          <a:xfrm>
            <a:off x="4572000" y="4495800"/>
            <a:ext cx="1903413" cy="5334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Link</a:t>
            </a:r>
          </a:p>
        </p:txBody>
      </p:sp>
      <p:sp>
        <p:nvSpPr>
          <p:cNvPr id="22550" name="Rectangle 22"/>
          <p:cNvSpPr>
            <a:spLocks noChangeArrowheads="1"/>
          </p:cNvSpPr>
          <p:nvPr/>
        </p:nvSpPr>
        <p:spPr bwMode="auto">
          <a:xfrm>
            <a:off x="4572000" y="5029200"/>
            <a:ext cx="1905000" cy="5334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Physical</a:t>
            </a:r>
          </a:p>
        </p:txBody>
      </p:sp>
      <p:sp>
        <p:nvSpPr>
          <p:cNvPr id="22551" name="Line 23"/>
          <p:cNvSpPr>
            <a:spLocks noChangeShapeType="1"/>
          </p:cNvSpPr>
          <p:nvPr/>
        </p:nvSpPr>
        <p:spPr bwMode="auto">
          <a:xfrm>
            <a:off x="2057400" y="2057400"/>
            <a:ext cx="4724400" cy="0"/>
          </a:xfrm>
          <a:prstGeom prst="line">
            <a:avLst/>
          </a:prstGeom>
          <a:noFill/>
          <a:ln w="19050">
            <a:solidFill>
              <a:schemeClr val="bg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22552" name="Line 24"/>
          <p:cNvSpPr>
            <a:spLocks noChangeShapeType="1"/>
          </p:cNvSpPr>
          <p:nvPr/>
        </p:nvSpPr>
        <p:spPr bwMode="auto">
          <a:xfrm>
            <a:off x="2057400" y="2590800"/>
            <a:ext cx="4724400" cy="0"/>
          </a:xfrm>
          <a:prstGeom prst="line">
            <a:avLst/>
          </a:prstGeom>
          <a:noFill/>
          <a:ln w="19050">
            <a:solidFill>
              <a:schemeClr val="bg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22553" name="Line 25"/>
          <p:cNvSpPr>
            <a:spLocks noChangeShapeType="1"/>
          </p:cNvSpPr>
          <p:nvPr/>
        </p:nvSpPr>
        <p:spPr bwMode="auto">
          <a:xfrm>
            <a:off x="2057400" y="3200400"/>
            <a:ext cx="4724400" cy="0"/>
          </a:xfrm>
          <a:prstGeom prst="line">
            <a:avLst/>
          </a:prstGeom>
          <a:noFill/>
          <a:ln w="19050">
            <a:solidFill>
              <a:schemeClr val="bg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22554" name="Line 26"/>
          <p:cNvSpPr>
            <a:spLocks noChangeShapeType="1"/>
          </p:cNvSpPr>
          <p:nvPr/>
        </p:nvSpPr>
        <p:spPr bwMode="auto">
          <a:xfrm>
            <a:off x="2057400" y="3657600"/>
            <a:ext cx="4724400" cy="0"/>
          </a:xfrm>
          <a:prstGeom prst="line">
            <a:avLst/>
          </a:prstGeom>
          <a:noFill/>
          <a:ln w="19050">
            <a:solidFill>
              <a:schemeClr val="bg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22555" name="Line 27"/>
          <p:cNvSpPr>
            <a:spLocks noChangeShapeType="1"/>
          </p:cNvSpPr>
          <p:nvPr/>
        </p:nvSpPr>
        <p:spPr bwMode="auto">
          <a:xfrm>
            <a:off x="2057400" y="4191000"/>
            <a:ext cx="304800" cy="0"/>
          </a:xfrm>
          <a:prstGeom prst="line">
            <a:avLst/>
          </a:prstGeom>
          <a:noFill/>
          <a:ln w="19050">
            <a:solidFill>
              <a:schemeClr val="bg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22556" name="Line 28"/>
          <p:cNvSpPr>
            <a:spLocks noChangeShapeType="1"/>
          </p:cNvSpPr>
          <p:nvPr/>
        </p:nvSpPr>
        <p:spPr bwMode="auto">
          <a:xfrm>
            <a:off x="2057400" y="4724400"/>
            <a:ext cx="304800" cy="0"/>
          </a:xfrm>
          <a:prstGeom prst="line">
            <a:avLst/>
          </a:prstGeom>
          <a:noFill/>
          <a:ln w="19050">
            <a:solidFill>
              <a:schemeClr val="bg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22557" name="Line 29"/>
          <p:cNvSpPr>
            <a:spLocks noChangeShapeType="1"/>
          </p:cNvSpPr>
          <p:nvPr/>
        </p:nvSpPr>
        <p:spPr bwMode="auto">
          <a:xfrm>
            <a:off x="2057400" y="5257800"/>
            <a:ext cx="304800" cy="0"/>
          </a:xfrm>
          <a:prstGeom prst="line">
            <a:avLst/>
          </a:prstGeom>
          <a:noFill/>
          <a:ln w="19050">
            <a:solidFill>
              <a:schemeClr val="bg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22558" name="Line 30"/>
          <p:cNvSpPr>
            <a:spLocks noChangeShapeType="1"/>
          </p:cNvSpPr>
          <p:nvPr/>
        </p:nvSpPr>
        <p:spPr bwMode="auto">
          <a:xfrm>
            <a:off x="6477000" y="4191000"/>
            <a:ext cx="304800" cy="0"/>
          </a:xfrm>
          <a:prstGeom prst="line">
            <a:avLst/>
          </a:prstGeom>
          <a:noFill/>
          <a:ln w="19050">
            <a:solidFill>
              <a:schemeClr val="bg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22559" name="Line 31"/>
          <p:cNvSpPr>
            <a:spLocks noChangeShapeType="1"/>
          </p:cNvSpPr>
          <p:nvPr/>
        </p:nvSpPr>
        <p:spPr bwMode="auto">
          <a:xfrm>
            <a:off x="6477000" y="4724400"/>
            <a:ext cx="304800" cy="0"/>
          </a:xfrm>
          <a:prstGeom prst="line">
            <a:avLst/>
          </a:prstGeom>
          <a:noFill/>
          <a:ln w="19050">
            <a:solidFill>
              <a:schemeClr val="bg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22560" name="Line 32"/>
          <p:cNvSpPr>
            <a:spLocks noChangeShapeType="1"/>
          </p:cNvSpPr>
          <p:nvPr/>
        </p:nvSpPr>
        <p:spPr bwMode="auto">
          <a:xfrm>
            <a:off x="6477000" y="5257800"/>
            <a:ext cx="304800" cy="0"/>
          </a:xfrm>
          <a:prstGeom prst="line">
            <a:avLst/>
          </a:prstGeom>
          <a:noFill/>
          <a:ln w="19050">
            <a:solidFill>
              <a:schemeClr val="bg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22561" name="Line 33"/>
          <p:cNvSpPr>
            <a:spLocks noChangeShapeType="1"/>
          </p:cNvSpPr>
          <p:nvPr/>
        </p:nvSpPr>
        <p:spPr bwMode="auto">
          <a:xfrm>
            <a:off x="990600" y="5867400"/>
            <a:ext cx="213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22562" name="Line 34"/>
          <p:cNvSpPr>
            <a:spLocks noChangeShapeType="1"/>
          </p:cNvSpPr>
          <p:nvPr/>
        </p:nvSpPr>
        <p:spPr bwMode="auto">
          <a:xfrm>
            <a:off x="3581400" y="5867400"/>
            <a:ext cx="1828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22563" name="Line 35"/>
          <p:cNvSpPr>
            <a:spLocks noChangeShapeType="1"/>
          </p:cNvSpPr>
          <p:nvPr/>
        </p:nvSpPr>
        <p:spPr bwMode="auto">
          <a:xfrm>
            <a:off x="5943600" y="5867400"/>
            <a:ext cx="1752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22564" name="Line 36"/>
          <p:cNvSpPr>
            <a:spLocks noChangeShapeType="1"/>
          </p:cNvSpPr>
          <p:nvPr/>
        </p:nvSpPr>
        <p:spPr bwMode="auto">
          <a:xfrm flipV="1">
            <a:off x="990600" y="5562600"/>
            <a:ext cx="0" cy="304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22565" name="Line 37"/>
          <p:cNvSpPr>
            <a:spLocks noChangeShapeType="1"/>
          </p:cNvSpPr>
          <p:nvPr/>
        </p:nvSpPr>
        <p:spPr bwMode="auto">
          <a:xfrm flipV="1">
            <a:off x="3124200" y="5562600"/>
            <a:ext cx="0" cy="304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22566" name="Line 38"/>
          <p:cNvSpPr>
            <a:spLocks noChangeShapeType="1"/>
          </p:cNvSpPr>
          <p:nvPr/>
        </p:nvSpPr>
        <p:spPr bwMode="auto">
          <a:xfrm flipV="1">
            <a:off x="3581400" y="5562600"/>
            <a:ext cx="0" cy="304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22567" name="Line 39"/>
          <p:cNvSpPr>
            <a:spLocks noChangeShapeType="1"/>
          </p:cNvSpPr>
          <p:nvPr/>
        </p:nvSpPr>
        <p:spPr bwMode="auto">
          <a:xfrm flipV="1">
            <a:off x="5410200" y="5562600"/>
            <a:ext cx="0" cy="304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22568" name="Line 40"/>
          <p:cNvSpPr>
            <a:spLocks noChangeShapeType="1"/>
          </p:cNvSpPr>
          <p:nvPr/>
        </p:nvSpPr>
        <p:spPr bwMode="auto">
          <a:xfrm flipV="1">
            <a:off x="5943600" y="5562600"/>
            <a:ext cx="0" cy="304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22569" name="Line 41"/>
          <p:cNvSpPr>
            <a:spLocks noChangeShapeType="1"/>
          </p:cNvSpPr>
          <p:nvPr/>
        </p:nvSpPr>
        <p:spPr bwMode="auto">
          <a:xfrm flipV="1">
            <a:off x="7696200" y="5562600"/>
            <a:ext cx="0" cy="304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22570" name="Text Box 42"/>
          <p:cNvSpPr txBox="1">
            <a:spLocks noChangeArrowheads="1"/>
          </p:cNvSpPr>
          <p:nvPr/>
        </p:nvSpPr>
        <p:spPr bwMode="auto">
          <a:xfrm>
            <a:off x="2879725" y="3294063"/>
            <a:ext cx="3205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000" i="1"/>
              <a:t>Peer-layer communication</a:t>
            </a:r>
          </a:p>
        </p:txBody>
      </p:sp>
      <p:sp>
        <p:nvSpPr>
          <p:cNvPr id="22571" name="Text Box 43"/>
          <p:cNvSpPr txBox="1">
            <a:spLocks noChangeArrowheads="1"/>
          </p:cNvSpPr>
          <p:nvPr/>
        </p:nvSpPr>
        <p:spPr bwMode="auto">
          <a:xfrm>
            <a:off x="2743200" y="1530350"/>
            <a:ext cx="3624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000" i="1"/>
              <a:t>layer-to-layer communication</a:t>
            </a:r>
          </a:p>
        </p:txBody>
      </p:sp>
      <p:sp>
        <p:nvSpPr>
          <p:cNvPr id="22572" name="Oval 44"/>
          <p:cNvSpPr>
            <a:spLocks noChangeArrowheads="1"/>
          </p:cNvSpPr>
          <p:nvPr/>
        </p:nvSpPr>
        <p:spPr bwMode="auto">
          <a:xfrm>
            <a:off x="1676400" y="2743200"/>
            <a:ext cx="304800" cy="3810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IE" altLang="en-US" sz="2400"/>
          </a:p>
        </p:txBody>
      </p:sp>
      <p:sp>
        <p:nvSpPr>
          <p:cNvPr id="22573" name="Line 45"/>
          <p:cNvSpPr>
            <a:spLocks noChangeShapeType="1"/>
          </p:cNvSpPr>
          <p:nvPr/>
        </p:nvSpPr>
        <p:spPr bwMode="auto">
          <a:xfrm flipV="1">
            <a:off x="1981200" y="1828800"/>
            <a:ext cx="7620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22574" name="Text Box 46"/>
          <p:cNvSpPr txBox="1">
            <a:spLocks noChangeArrowheads="1"/>
          </p:cNvSpPr>
          <p:nvPr/>
        </p:nvSpPr>
        <p:spPr bwMode="auto">
          <a:xfrm>
            <a:off x="2797175" y="3586163"/>
            <a:ext cx="1150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i="1">
                <a:solidFill>
                  <a:srgbClr val="000099"/>
                </a:solidFill>
              </a:rPr>
              <a:t>Router</a:t>
            </a:r>
          </a:p>
        </p:txBody>
      </p:sp>
      <p:sp>
        <p:nvSpPr>
          <p:cNvPr id="22575" name="Text Box 47"/>
          <p:cNvSpPr txBox="1">
            <a:spLocks noChangeArrowheads="1"/>
          </p:cNvSpPr>
          <p:nvPr/>
        </p:nvSpPr>
        <p:spPr bwMode="auto">
          <a:xfrm>
            <a:off x="5029200" y="3586163"/>
            <a:ext cx="1150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i="1">
                <a:solidFill>
                  <a:srgbClr val="000099"/>
                </a:solidFill>
              </a:rPr>
              <a:t>Router</a:t>
            </a:r>
          </a:p>
        </p:txBody>
      </p:sp>
      <p:sp>
        <p:nvSpPr>
          <p:cNvPr id="22576" name="Text Box 48"/>
          <p:cNvSpPr txBox="1">
            <a:spLocks noChangeArrowheads="1"/>
          </p:cNvSpPr>
          <p:nvPr/>
        </p:nvSpPr>
        <p:spPr bwMode="auto">
          <a:xfrm>
            <a:off x="304800" y="5257800"/>
            <a:ext cx="2873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solidFill>
                  <a:srgbClr val="000099"/>
                </a:solidFill>
              </a:rPr>
              <a:t>1</a:t>
            </a:r>
          </a:p>
        </p:txBody>
      </p:sp>
      <p:sp>
        <p:nvSpPr>
          <p:cNvPr id="22577" name="Text Box 50"/>
          <p:cNvSpPr txBox="1">
            <a:spLocks noChangeArrowheads="1"/>
          </p:cNvSpPr>
          <p:nvPr/>
        </p:nvSpPr>
        <p:spPr bwMode="auto">
          <a:xfrm>
            <a:off x="304800" y="4724400"/>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solidFill>
                  <a:srgbClr val="000099"/>
                </a:solidFill>
              </a:rPr>
              <a:t>2</a:t>
            </a:r>
          </a:p>
        </p:txBody>
      </p:sp>
      <p:sp>
        <p:nvSpPr>
          <p:cNvPr id="22578" name="Text Box 51"/>
          <p:cNvSpPr txBox="1">
            <a:spLocks noChangeArrowheads="1"/>
          </p:cNvSpPr>
          <p:nvPr/>
        </p:nvSpPr>
        <p:spPr bwMode="auto">
          <a:xfrm>
            <a:off x="304800" y="4191000"/>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solidFill>
                  <a:srgbClr val="000099"/>
                </a:solidFill>
              </a:rPr>
              <a:t>3</a:t>
            </a:r>
          </a:p>
        </p:txBody>
      </p:sp>
      <p:sp>
        <p:nvSpPr>
          <p:cNvPr id="22579" name="Text Box 52"/>
          <p:cNvSpPr txBox="1">
            <a:spLocks noChangeArrowheads="1"/>
          </p:cNvSpPr>
          <p:nvPr/>
        </p:nvSpPr>
        <p:spPr bwMode="auto">
          <a:xfrm>
            <a:off x="304800" y="3657600"/>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solidFill>
                  <a:srgbClr val="000099"/>
                </a:solidFill>
              </a:rPr>
              <a:t>4</a:t>
            </a:r>
          </a:p>
        </p:txBody>
      </p:sp>
      <p:sp>
        <p:nvSpPr>
          <p:cNvPr id="22580" name="Text Box 53"/>
          <p:cNvSpPr txBox="1">
            <a:spLocks noChangeArrowheads="1"/>
          </p:cNvSpPr>
          <p:nvPr/>
        </p:nvSpPr>
        <p:spPr bwMode="auto">
          <a:xfrm>
            <a:off x="304800" y="3124200"/>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solidFill>
                  <a:srgbClr val="000099"/>
                </a:solidFill>
              </a:rPr>
              <a:t>5</a:t>
            </a:r>
          </a:p>
        </p:txBody>
      </p:sp>
      <p:sp>
        <p:nvSpPr>
          <p:cNvPr id="22581" name="Text Box 54"/>
          <p:cNvSpPr txBox="1">
            <a:spLocks noChangeArrowheads="1"/>
          </p:cNvSpPr>
          <p:nvPr/>
        </p:nvSpPr>
        <p:spPr bwMode="auto">
          <a:xfrm>
            <a:off x="304800" y="2590800"/>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solidFill>
                  <a:srgbClr val="000099"/>
                </a:solidFill>
              </a:rPr>
              <a:t>6</a:t>
            </a:r>
          </a:p>
        </p:txBody>
      </p:sp>
      <p:sp>
        <p:nvSpPr>
          <p:cNvPr id="22582" name="Text Box 55"/>
          <p:cNvSpPr txBox="1">
            <a:spLocks noChangeArrowheads="1"/>
          </p:cNvSpPr>
          <p:nvPr/>
        </p:nvSpPr>
        <p:spPr bwMode="auto">
          <a:xfrm>
            <a:off x="304800" y="2057400"/>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solidFill>
                  <a:srgbClr val="000099"/>
                </a:solidFill>
              </a:rPr>
              <a:t>7</a:t>
            </a:r>
          </a:p>
        </p:txBody>
      </p:sp>
      <p:sp>
        <p:nvSpPr>
          <p:cNvPr id="22583" name="Text Box 56"/>
          <p:cNvSpPr txBox="1">
            <a:spLocks noChangeArrowheads="1"/>
          </p:cNvSpPr>
          <p:nvPr/>
        </p:nvSpPr>
        <p:spPr bwMode="auto">
          <a:xfrm>
            <a:off x="8210550" y="5272088"/>
            <a:ext cx="2873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solidFill>
                  <a:srgbClr val="000099"/>
                </a:solidFill>
              </a:rPr>
              <a:t>1</a:t>
            </a:r>
          </a:p>
        </p:txBody>
      </p:sp>
      <p:sp>
        <p:nvSpPr>
          <p:cNvPr id="22584" name="Text Box 57"/>
          <p:cNvSpPr txBox="1">
            <a:spLocks noChangeArrowheads="1"/>
          </p:cNvSpPr>
          <p:nvPr/>
        </p:nvSpPr>
        <p:spPr bwMode="auto">
          <a:xfrm>
            <a:off x="8210550" y="473868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solidFill>
                  <a:srgbClr val="000099"/>
                </a:solidFill>
              </a:rPr>
              <a:t>2</a:t>
            </a:r>
          </a:p>
        </p:txBody>
      </p:sp>
      <p:sp>
        <p:nvSpPr>
          <p:cNvPr id="22585" name="Text Box 58"/>
          <p:cNvSpPr txBox="1">
            <a:spLocks noChangeArrowheads="1"/>
          </p:cNvSpPr>
          <p:nvPr/>
        </p:nvSpPr>
        <p:spPr bwMode="auto">
          <a:xfrm>
            <a:off x="8210550" y="420528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solidFill>
                  <a:srgbClr val="000099"/>
                </a:solidFill>
              </a:rPr>
              <a:t>3</a:t>
            </a:r>
          </a:p>
        </p:txBody>
      </p:sp>
      <p:sp>
        <p:nvSpPr>
          <p:cNvPr id="22586" name="Text Box 59"/>
          <p:cNvSpPr txBox="1">
            <a:spLocks noChangeArrowheads="1"/>
          </p:cNvSpPr>
          <p:nvPr/>
        </p:nvSpPr>
        <p:spPr bwMode="auto">
          <a:xfrm>
            <a:off x="8210550" y="367188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solidFill>
                  <a:srgbClr val="000099"/>
                </a:solidFill>
              </a:rPr>
              <a:t>4</a:t>
            </a:r>
          </a:p>
        </p:txBody>
      </p:sp>
      <p:sp>
        <p:nvSpPr>
          <p:cNvPr id="22587" name="Text Box 60"/>
          <p:cNvSpPr txBox="1">
            <a:spLocks noChangeArrowheads="1"/>
          </p:cNvSpPr>
          <p:nvPr/>
        </p:nvSpPr>
        <p:spPr bwMode="auto">
          <a:xfrm>
            <a:off x="8210550" y="313848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solidFill>
                  <a:srgbClr val="000099"/>
                </a:solidFill>
              </a:rPr>
              <a:t>5</a:t>
            </a:r>
          </a:p>
        </p:txBody>
      </p:sp>
      <p:sp>
        <p:nvSpPr>
          <p:cNvPr id="22588" name="Text Box 61"/>
          <p:cNvSpPr txBox="1">
            <a:spLocks noChangeArrowheads="1"/>
          </p:cNvSpPr>
          <p:nvPr/>
        </p:nvSpPr>
        <p:spPr bwMode="auto">
          <a:xfrm>
            <a:off x="8210550" y="260508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solidFill>
                  <a:srgbClr val="000099"/>
                </a:solidFill>
              </a:rPr>
              <a:t>6</a:t>
            </a:r>
          </a:p>
        </p:txBody>
      </p:sp>
      <p:sp>
        <p:nvSpPr>
          <p:cNvPr id="22589" name="Text Box 62"/>
          <p:cNvSpPr txBox="1">
            <a:spLocks noChangeArrowheads="1"/>
          </p:cNvSpPr>
          <p:nvPr/>
        </p:nvSpPr>
        <p:spPr bwMode="auto">
          <a:xfrm>
            <a:off x="8210550" y="207168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solidFill>
                  <a:srgbClr val="000099"/>
                </a:solidFill>
              </a:rPr>
              <a:t>7</a:t>
            </a:r>
          </a:p>
        </p:txBody>
      </p:sp>
      <p:sp>
        <p:nvSpPr>
          <p:cNvPr id="2" name="Slide Number Placeholder 1">
            <a:extLst>
              <a:ext uri="{FF2B5EF4-FFF2-40B4-BE49-F238E27FC236}">
                <a16:creationId xmlns:a16="http://schemas.microsoft.com/office/drawing/2014/main" id="{BA9B1530-9FF1-4001-AEA6-0DAC4D7FD4DD}"/>
              </a:ext>
            </a:extLst>
          </p:cNvPr>
          <p:cNvSpPr>
            <a:spLocks noGrp="1"/>
          </p:cNvSpPr>
          <p:nvPr>
            <p:ph type="sldNum" sz="quarter" idx="12"/>
          </p:nvPr>
        </p:nvSpPr>
        <p:spPr/>
        <p:txBody>
          <a:bodyPr/>
          <a:lstStyle/>
          <a:p>
            <a:fld id="{78DEB857-1BE7-4FEB-9EC5-B9393DF7AB64}" type="slidenum">
              <a:rPr lang="en-IE" smtClean="0"/>
              <a:t>19</a:t>
            </a:fld>
            <a:endParaRPr lang="en-IE"/>
          </a:p>
        </p:txBody>
      </p:sp>
    </p:spTree>
    <p:extLst>
      <p:ext uri="{BB962C8B-B14F-4D97-AF65-F5344CB8AC3E}">
        <p14:creationId xmlns:p14="http://schemas.microsoft.com/office/powerpoint/2010/main" val="3911740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63436-8D01-4811-91ED-AF4FB56D5C14}"/>
              </a:ext>
            </a:extLst>
          </p:cNvPr>
          <p:cNvSpPr>
            <a:spLocks noGrp="1"/>
          </p:cNvSpPr>
          <p:nvPr>
            <p:ph type="title"/>
          </p:nvPr>
        </p:nvSpPr>
        <p:spPr>
          <a:xfrm>
            <a:off x="432486" y="203499"/>
            <a:ext cx="7886700" cy="1205171"/>
          </a:xfrm>
        </p:spPr>
        <p:txBody>
          <a:bodyPr/>
          <a:lstStyle/>
          <a:p>
            <a:r>
              <a:rPr lang="en-US" altLang="en-US" dirty="0">
                <a:solidFill>
                  <a:schemeClr val="accent1">
                    <a:lumMod val="75000"/>
                  </a:schemeClr>
                </a:solidFill>
              </a:rPr>
              <a:t>What we will cover:</a:t>
            </a:r>
            <a:endParaRPr lang="en-IE" dirty="0">
              <a:solidFill>
                <a:schemeClr val="accent1">
                  <a:lumMod val="75000"/>
                </a:schemeClr>
              </a:solidFill>
            </a:endParaRPr>
          </a:p>
        </p:txBody>
      </p:sp>
      <p:sp>
        <p:nvSpPr>
          <p:cNvPr id="3" name="Content Placeholder 2">
            <a:extLst>
              <a:ext uri="{FF2B5EF4-FFF2-40B4-BE49-F238E27FC236}">
                <a16:creationId xmlns:a16="http://schemas.microsoft.com/office/drawing/2014/main" id="{31F8EF1C-BE90-41FF-9585-825866C44D2A}"/>
              </a:ext>
            </a:extLst>
          </p:cNvPr>
          <p:cNvSpPr>
            <a:spLocks noGrp="1"/>
          </p:cNvSpPr>
          <p:nvPr>
            <p:ph idx="1"/>
          </p:nvPr>
        </p:nvSpPr>
        <p:spPr>
          <a:xfrm>
            <a:off x="432486" y="1529062"/>
            <a:ext cx="8550876" cy="4963811"/>
          </a:xfrm>
        </p:spPr>
        <p:txBody>
          <a:bodyPr>
            <a:normAutofit lnSpcReduction="10000"/>
          </a:bodyPr>
          <a:lstStyle/>
          <a:p>
            <a:r>
              <a:rPr lang="en-US" altLang="en-US" dirty="0"/>
              <a:t>ISO (International Standards Organization)  -- OSI(Open System Interconnect</a:t>
            </a:r>
            <a:r>
              <a:rPr lang="en-IE" altLang="en-US" dirty="0"/>
              <a:t>) 7-layer model </a:t>
            </a:r>
          </a:p>
          <a:p>
            <a:pPr lvl="1"/>
            <a:r>
              <a:rPr lang="en-IE" altLang="en-US" dirty="0"/>
              <a:t>Explanation of the various layers</a:t>
            </a:r>
          </a:p>
          <a:p>
            <a:pPr lvl="1"/>
            <a:endParaRPr lang="en-IE" altLang="en-US" dirty="0"/>
          </a:p>
          <a:p>
            <a:r>
              <a:rPr lang="en-IE" altLang="en-US" dirty="0"/>
              <a:t>TCP/IP  4 Layer model</a:t>
            </a:r>
          </a:p>
          <a:p>
            <a:pPr lvl="1"/>
            <a:r>
              <a:rPr lang="en-IE" altLang="en-US" dirty="0"/>
              <a:t>TCP vs UDP</a:t>
            </a:r>
          </a:p>
          <a:p>
            <a:pPr lvl="1"/>
            <a:r>
              <a:rPr lang="en-IE" altLang="en-US" dirty="0"/>
              <a:t>Web page request and delivery</a:t>
            </a:r>
          </a:p>
          <a:p>
            <a:pPr lvl="1"/>
            <a:r>
              <a:rPr lang="en-US" altLang="en-US" dirty="0"/>
              <a:t>Network layer functions</a:t>
            </a:r>
          </a:p>
          <a:p>
            <a:pPr lvl="1"/>
            <a:r>
              <a:rPr lang="en-US" altLang="en-US" dirty="0"/>
              <a:t>Link Layer</a:t>
            </a:r>
          </a:p>
          <a:p>
            <a:endParaRPr lang="en-US" altLang="en-US" dirty="0"/>
          </a:p>
          <a:p>
            <a:endParaRPr lang="en-US" altLang="en-US" dirty="0"/>
          </a:p>
        </p:txBody>
      </p:sp>
      <p:sp>
        <p:nvSpPr>
          <p:cNvPr id="4" name="Slide Number Placeholder 3">
            <a:extLst>
              <a:ext uri="{FF2B5EF4-FFF2-40B4-BE49-F238E27FC236}">
                <a16:creationId xmlns:a16="http://schemas.microsoft.com/office/drawing/2014/main" id="{FEBD0739-E52F-4C27-BEBC-00D2DFBA6733}"/>
              </a:ext>
            </a:extLst>
          </p:cNvPr>
          <p:cNvSpPr>
            <a:spLocks noGrp="1"/>
          </p:cNvSpPr>
          <p:nvPr>
            <p:ph type="sldNum" sz="quarter" idx="12"/>
          </p:nvPr>
        </p:nvSpPr>
        <p:spPr/>
        <p:txBody>
          <a:bodyPr/>
          <a:lstStyle/>
          <a:p>
            <a:fld id="{78DEB857-1BE7-4FEB-9EC5-B9393DF7AB64}" type="slidenum">
              <a:rPr lang="en-IE" smtClean="0"/>
              <a:t>2</a:t>
            </a:fld>
            <a:endParaRPr lang="en-IE"/>
          </a:p>
        </p:txBody>
      </p:sp>
    </p:spTree>
    <p:extLst>
      <p:ext uri="{BB962C8B-B14F-4D97-AF65-F5344CB8AC3E}">
        <p14:creationId xmlns:p14="http://schemas.microsoft.com/office/powerpoint/2010/main" val="604303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6"/>
          <p:cNvSpPr>
            <a:spLocks noGrp="1"/>
          </p:cNvSpPr>
          <p:nvPr>
            <p:ph type="title"/>
          </p:nvPr>
        </p:nvSpPr>
        <p:spPr>
          <a:xfrm>
            <a:off x="628279" y="137222"/>
            <a:ext cx="7886700" cy="1325563"/>
          </a:xfrm>
        </p:spPr>
        <p:txBody>
          <a:bodyPr/>
          <a:lstStyle/>
          <a:p>
            <a:r>
              <a:rPr lang="en-US" altLang="en-US" dirty="0">
                <a:solidFill>
                  <a:schemeClr val="accent1">
                    <a:lumMod val="75000"/>
                  </a:schemeClr>
                </a:solidFill>
              </a:rPr>
              <a:t>Next the TCP/IP Model</a:t>
            </a:r>
            <a:endParaRPr lang="en-IE" alt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5F3D9A34-5B9C-49FD-B58F-B41C4569AD81}"/>
              </a:ext>
            </a:extLst>
          </p:cNvPr>
          <p:cNvSpPr>
            <a:spLocks noGrp="1"/>
          </p:cNvSpPr>
          <p:nvPr>
            <p:ph idx="1"/>
          </p:nvPr>
        </p:nvSpPr>
        <p:spPr>
          <a:xfrm>
            <a:off x="474271" y="1433738"/>
            <a:ext cx="8194716" cy="5073939"/>
          </a:xfrm>
        </p:spPr>
        <p:txBody>
          <a:bodyPr>
            <a:normAutofit lnSpcReduction="10000"/>
          </a:bodyPr>
          <a:lstStyle/>
          <a:p>
            <a:pPr>
              <a:lnSpc>
                <a:spcPct val="110000"/>
              </a:lnSpc>
            </a:pPr>
            <a:r>
              <a:rPr lang="en-US" altLang="en-US" dirty="0"/>
              <a:t>The </a:t>
            </a:r>
            <a:r>
              <a:rPr lang="en-US" altLang="en-US" dirty="0">
                <a:solidFill>
                  <a:schemeClr val="accent1">
                    <a:lumMod val="75000"/>
                  </a:schemeClr>
                </a:solidFill>
              </a:rPr>
              <a:t>Internet protocol </a:t>
            </a:r>
            <a:r>
              <a:rPr lang="en-US" altLang="en-US" dirty="0"/>
              <a:t>is a suite of communication protocols. </a:t>
            </a:r>
          </a:p>
          <a:p>
            <a:pPr>
              <a:lnSpc>
                <a:spcPct val="110000"/>
              </a:lnSpc>
            </a:pPr>
            <a:r>
              <a:rPr lang="en-US" altLang="en-US" dirty="0"/>
              <a:t>Wide Area Networks use the Internet Protocol as its protocol stack</a:t>
            </a:r>
          </a:p>
          <a:p>
            <a:pPr>
              <a:lnSpc>
                <a:spcPct val="110000"/>
              </a:lnSpc>
            </a:pPr>
            <a:r>
              <a:rPr lang="en-US" altLang="en-US" dirty="0"/>
              <a:t>Unlike the OSI model, it has </a:t>
            </a:r>
            <a:r>
              <a:rPr lang="en-US" altLang="en-US" dirty="0">
                <a:solidFill>
                  <a:schemeClr val="accent1">
                    <a:lumMod val="75000"/>
                  </a:schemeClr>
                </a:solidFill>
              </a:rPr>
              <a:t>4 layers</a:t>
            </a:r>
            <a:r>
              <a:rPr lang="en-US" altLang="en-US" dirty="0"/>
              <a:t>.</a:t>
            </a:r>
          </a:p>
          <a:p>
            <a:pPr>
              <a:lnSpc>
                <a:spcPct val="110000"/>
              </a:lnSpc>
            </a:pPr>
            <a:r>
              <a:rPr lang="en-US" altLang="en-US" dirty="0"/>
              <a:t>The </a:t>
            </a:r>
            <a:r>
              <a:rPr lang="en-US" altLang="en-US" dirty="0">
                <a:solidFill>
                  <a:schemeClr val="accent1">
                    <a:lumMod val="75000"/>
                  </a:schemeClr>
                </a:solidFill>
              </a:rPr>
              <a:t>Internet protocol </a:t>
            </a:r>
            <a:r>
              <a:rPr lang="en-US" altLang="en-US" dirty="0"/>
              <a:t>is commonly referred to the </a:t>
            </a:r>
            <a:r>
              <a:rPr lang="en-US" altLang="en-US" dirty="0">
                <a:solidFill>
                  <a:schemeClr val="accent1">
                    <a:lumMod val="75000"/>
                  </a:schemeClr>
                </a:solidFill>
              </a:rPr>
              <a:t>TCP/IP </a:t>
            </a:r>
            <a:r>
              <a:rPr lang="en-US" altLang="en-US" dirty="0"/>
              <a:t>because of the two key protocols it uses i.e. TCP and IP</a:t>
            </a:r>
          </a:p>
          <a:p>
            <a:endParaRPr lang="en-US" altLang="en-US" dirty="0"/>
          </a:p>
          <a:p>
            <a:endParaRPr lang="en-US" altLang="en-US" dirty="0"/>
          </a:p>
          <a:p>
            <a:endParaRPr lang="en-IE" dirty="0"/>
          </a:p>
        </p:txBody>
      </p:sp>
      <p:sp>
        <p:nvSpPr>
          <p:cNvPr id="2" name="Slide Number Placeholder 1">
            <a:extLst>
              <a:ext uri="{FF2B5EF4-FFF2-40B4-BE49-F238E27FC236}">
                <a16:creationId xmlns:a16="http://schemas.microsoft.com/office/drawing/2014/main" id="{3729FEAC-397C-4187-BE95-D504EF436E68}"/>
              </a:ext>
            </a:extLst>
          </p:cNvPr>
          <p:cNvSpPr>
            <a:spLocks noGrp="1"/>
          </p:cNvSpPr>
          <p:nvPr>
            <p:ph type="sldNum" sz="quarter" idx="12"/>
          </p:nvPr>
        </p:nvSpPr>
        <p:spPr/>
        <p:txBody>
          <a:bodyPr/>
          <a:lstStyle/>
          <a:p>
            <a:fld id="{78DEB857-1BE7-4FEB-9EC5-B9393DF7AB64}" type="slidenum">
              <a:rPr lang="en-IE" smtClean="0"/>
              <a:t>20</a:t>
            </a:fld>
            <a:endParaRPr lang="en-IE"/>
          </a:p>
        </p:txBody>
      </p:sp>
    </p:spTree>
    <p:extLst>
      <p:ext uri="{BB962C8B-B14F-4D97-AF65-F5344CB8AC3E}">
        <p14:creationId xmlns:p14="http://schemas.microsoft.com/office/powerpoint/2010/main" val="3034503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26"/>
          <p:cNvSpPr>
            <a:spLocks noGrp="1"/>
          </p:cNvSpPr>
          <p:nvPr>
            <p:ph type="title"/>
          </p:nvPr>
        </p:nvSpPr>
        <p:spPr>
          <a:xfrm>
            <a:off x="628650" y="117992"/>
            <a:ext cx="7886700" cy="1105328"/>
          </a:xfrm>
        </p:spPr>
        <p:txBody>
          <a:bodyPr/>
          <a:lstStyle/>
          <a:p>
            <a:r>
              <a:rPr lang="en-US" altLang="en-US" dirty="0">
                <a:solidFill>
                  <a:schemeClr val="accent1">
                    <a:lumMod val="75000"/>
                  </a:schemeClr>
                </a:solidFill>
              </a:rPr>
              <a:t>TCP/IP Model</a:t>
            </a:r>
            <a:endParaRPr lang="en-IE" alt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A8739E26-B854-4B4F-BE82-BB465DB84AF4}"/>
              </a:ext>
            </a:extLst>
          </p:cNvPr>
          <p:cNvSpPr>
            <a:spLocks noGrp="1"/>
          </p:cNvSpPr>
          <p:nvPr>
            <p:ph idx="1"/>
          </p:nvPr>
        </p:nvSpPr>
        <p:spPr>
          <a:xfrm>
            <a:off x="223520" y="1253331"/>
            <a:ext cx="8737599" cy="5103020"/>
          </a:xfrm>
        </p:spPr>
        <p:txBody>
          <a:bodyPr>
            <a:normAutofit/>
          </a:bodyPr>
          <a:lstStyle/>
          <a:p>
            <a:r>
              <a:rPr lang="en-US" altLang="en-US" dirty="0">
                <a:solidFill>
                  <a:schemeClr val="accent1">
                    <a:lumMod val="75000"/>
                  </a:schemeClr>
                </a:solidFill>
              </a:rPr>
              <a:t>TCP/IP </a:t>
            </a:r>
            <a:r>
              <a:rPr lang="en-US" altLang="en-US" dirty="0"/>
              <a:t>suite is an end-to-end </a:t>
            </a:r>
            <a:r>
              <a:rPr lang="en-US" altLang="en-US" i="1" dirty="0">
                <a:solidFill>
                  <a:schemeClr val="accent4">
                    <a:lumMod val="75000"/>
                  </a:schemeClr>
                </a:solidFill>
              </a:rPr>
              <a:t>protocol</a:t>
            </a:r>
            <a:r>
              <a:rPr lang="en-US" altLang="en-US" dirty="0"/>
              <a:t> </a:t>
            </a:r>
            <a:r>
              <a:rPr lang="en-US" altLang="en-US" i="1" dirty="0">
                <a:solidFill>
                  <a:schemeClr val="accent4">
                    <a:lumMod val="75000"/>
                  </a:schemeClr>
                </a:solidFill>
              </a:rPr>
              <a:t>stack</a:t>
            </a:r>
            <a:r>
              <a:rPr lang="en-US" altLang="en-US" dirty="0"/>
              <a:t> that specifies </a:t>
            </a:r>
          </a:p>
          <a:p>
            <a:pPr marL="0" indent="0">
              <a:buNone/>
            </a:pPr>
            <a:endParaRPr lang="en-US" altLang="en-US" dirty="0"/>
          </a:p>
          <a:p>
            <a:pPr lvl="1"/>
            <a:r>
              <a:rPr lang="en-US" altLang="en-US" dirty="0"/>
              <a:t>how data should be formatted</a:t>
            </a:r>
          </a:p>
          <a:p>
            <a:pPr lvl="1"/>
            <a:r>
              <a:rPr lang="en-US" altLang="en-US" dirty="0"/>
              <a:t>how data should be Addressed</a:t>
            </a:r>
          </a:p>
          <a:p>
            <a:pPr lvl="1"/>
            <a:r>
              <a:rPr lang="en-US" altLang="en-US" dirty="0"/>
              <a:t>how data should be transmitted</a:t>
            </a:r>
          </a:p>
          <a:p>
            <a:pPr lvl="1"/>
            <a:r>
              <a:rPr lang="en-US" altLang="en-US" dirty="0"/>
              <a:t>how data should be routed</a:t>
            </a:r>
          </a:p>
          <a:p>
            <a:pPr lvl="1"/>
            <a:r>
              <a:rPr lang="en-US" altLang="en-US" dirty="0"/>
              <a:t>how data should be received</a:t>
            </a:r>
          </a:p>
          <a:p>
            <a:pPr marL="0" indent="0">
              <a:buNone/>
            </a:pPr>
            <a:endParaRPr lang="en-US" altLang="en-US" dirty="0"/>
          </a:p>
          <a:p>
            <a:endParaRPr lang="en-US" altLang="en-US" dirty="0"/>
          </a:p>
          <a:p>
            <a:endParaRPr lang="en-IE" dirty="0"/>
          </a:p>
        </p:txBody>
      </p:sp>
      <p:sp>
        <p:nvSpPr>
          <p:cNvPr id="2" name="Slide Number Placeholder 1">
            <a:extLst>
              <a:ext uri="{FF2B5EF4-FFF2-40B4-BE49-F238E27FC236}">
                <a16:creationId xmlns:a16="http://schemas.microsoft.com/office/drawing/2014/main" id="{DFB5F68C-150E-4039-A330-339F96018F6C}"/>
              </a:ext>
            </a:extLst>
          </p:cNvPr>
          <p:cNvSpPr>
            <a:spLocks noGrp="1"/>
          </p:cNvSpPr>
          <p:nvPr>
            <p:ph type="sldNum" sz="quarter" idx="12"/>
          </p:nvPr>
        </p:nvSpPr>
        <p:spPr/>
        <p:txBody>
          <a:bodyPr/>
          <a:lstStyle/>
          <a:p>
            <a:fld id="{78DEB857-1BE7-4FEB-9EC5-B9393DF7AB64}" type="slidenum">
              <a:rPr lang="en-IE" smtClean="0"/>
              <a:t>21</a:t>
            </a:fld>
            <a:endParaRPr lang="en-IE"/>
          </a:p>
        </p:txBody>
      </p:sp>
    </p:spTree>
    <p:extLst>
      <p:ext uri="{BB962C8B-B14F-4D97-AF65-F5344CB8AC3E}">
        <p14:creationId xmlns:p14="http://schemas.microsoft.com/office/powerpoint/2010/main" val="1524409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26"/>
          <p:cNvSpPr>
            <a:spLocks noGrp="1"/>
          </p:cNvSpPr>
          <p:nvPr>
            <p:ph type="title"/>
          </p:nvPr>
        </p:nvSpPr>
        <p:spPr>
          <a:xfrm>
            <a:off x="628650" y="365126"/>
            <a:ext cx="7886700" cy="957047"/>
          </a:xfrm>
        </p:spPr>
        <p:txBody>
          <a:bodyPr/>
          <a:lstStyle/>
          <a:p>
            <a:r>
              <a:rPr lang="en-US" altLang="en-US" dirty="0">
                <a:solidFill>
                  <a:schemeClr val="accent1">
                    <a:lumMod val="75000"/>
                  </a:schemeClr>
                </a:solidFill>
              </a:rPr>
              <a:t>TCP/IP Model: 4 Layers</a:t>
            </a:r>
            <a:endParaRPr lang="en-IE" alt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DF54E200-AD8E-4A5F-A784-44C78F40642B}"/>
              </a:ext>
            </a:extLst>
          </p:cNvPr>
          <p:cNvSpPr>
            <a:spLocks noGrp="1"/>
          </p:cNvSpPr>
          <p:nvPr>
            <p:ph idx="1"/>
          </p:nvPr>
        </p:nvSpPr>
        <p:spPr/>
        <p:txBody>
          <a:bodyPr>
            <a:normAutofit/>
          </a:bodyPr>
          <a:lstStyle/>
          <a:p>
            <a:r>
              <a:rPr lang="en-US" altLang="en-US" dirty="0"/>
              <a:t>The 4 layers of the TCP/IP model are ( in a top – down approach):</a:t>
            </a:r>
          </a:p>
          <a:p>
            <a:pPr marL="0" indent="0">
              <a:buNone/>
            </a:pPr>
            <a:endParaRPr lang="en-US" altLang="en-US" dirty="0"/>
          </a:p>
          <a:p>
            <a:pPr lvl="1"/>
            <a:r>
              <a:rPr lang="en-US" altLang="en-US" dirty="0"/>
              <a:t>Application Layer</a:t>
            </a:r>
          </a:p>
          <a:p>
            <a:pPr lvl="1"/>
            <a:r>
              <a:rPr lang="en-US" altLang="en-US" dirty="0"/>
              <a:t>Transport Layer</a:t>
            </a:r>
          </a:p>
          <a:p>
            <a:pPr lvl="1"/>
            <a:r>
              <a:rPr lang="en-US" altLang="en-US" dirty="0"/>
              <a:t>Internet Layer</a:t>
            </a:r>
          </a:p>
          <a:p>
            <a:pPr lvl="1"/>
            <a:r>
              <a:rPr lang="en-US" altLang="en-US" dirty="0"/>
              <a:t>Link Layer</a:t>
            </a:r>
          </a:p>
          <a:p>
            <a:pPr lvl="1"/>
            <a:endParaRPr lang="en-US" altLang="en-US" dirty="0"/>
          </a:p>
        </p:txBody>
      </p:sp>
      <p:sp>
        <p:nvSpPr>
          <p:cNvPr id="2" name="Slide Number Placeholder 1">
            <a:extLst>
              <a:ext uri="{FF2B5EF4-FFF2-40B4-BE49-F238E27FC236}">
                <a16:creationId xmlns:a16="http://schemas.microsoft.com/office/drawing/2014/main" id="{DD6AC868-B6FD-4571-A17D-EFA81241C05F}"/>
              </a:ext>
            </a:extLst>
          </p:cNvPr>
          <p:cNvSpPr>
            <a:spLocks noGrp="1"/>
          </p:cNvSpPr>
          <p:nvPr>
            <p:ph type="sldNum" sz="quarter" idx="12"/>
          </p:nvPr>
        </p:nvSpPr>
        <p:spPr/>
        <p:txBody>
          <a:bodyPr/>
          <a:lstStyle/>
          <a:p>
            <a:fld id="{78DEB857-1BE7-4FEB-9EC5-B9393DF7AB64}" type="slidenum">
              <a:rPr lang="en-IE" smtClean="0"/>
              <a:t>22</a:t>
            </a:fld>
            <a:endParaRPr lang="en-IE"/>
          </a:p>
        </p:txBody>
      </p:sp>
    </p:spTree>
    <p:extLst>
      <p:ext uri="{BB962C8B-B14F-4D97-AF65-F5344CB8AC3E}">
        <p14:creationId xmlns:p14="http://schemas.microsoft.com/office/powerpoint/2010/main" val="654483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5" name="Picture 16" descr="underline_base">
            <a:extLst>
              <a:ext uri="{FF2B5EF4-FFF2-40B4-BE49-F238E27FC236}">
                <a16:creationId xmlns:a16="http://schemas.microsoft.com/office/drawing/2014/main" id="{E87EC32C-A011-426D-A36E-AFF1E058BD1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38" y="873125"/>
            <a:ext cx="54848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36" name="Rectangle 2">
            <a:extLst>
              <a:ext uri="{FF2B5EF4-FFF2-40B4-BE49-F238E27FC236}">
                <a16:creationId xmlns:a16="http://schemas.microsoft.com/office/drawing/2014/main" id="{4849A2C8-A231-41D7-8ECE-62EA443923AE}"/>
              </a:ext>
            </a:extLst>
          </p:cNvPr>
          <p:cNvSpPr>
            <a:spLocks noChangeArrowheads="1"/>
          </p:cNvSpPr>
          <p:nvPr/>
        </p:nvSpPr>
        <p:spPr bwMode="auto">
          <a:xfrm>
            <a:off x="6575425" y="1727200"/>
            <a:ext cx="1892300" cy="3530600"/>
          </a:xfrm>
          <a:prstGeom prst="rect">
            <a:avLst/>
          </a:prstGeom>
          <a:solidFill>
            <a:srgbClr val="0000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120837" name="Rectangle 3">
            <a:extLst>
              <a:ext uri="{FF2B5EF4-FFF2-40B4-BE49-F238E27FC236}">
                <a16:creationId xmlns:a16="http://schemas.microsoft.com/office/drawing/2014/main" id="{C4A63C42-E65A-47BF-AC9F-17E4244450DF}"/>
              </a:ext>
            </a:extLst>
          </p:cNvPr>
          <p:cNvSpPr>
            <a:spLocks noGrp="1" noChangeArrowheads="1"/>
          </p:cNvSpPr>
          <p:nvPr>
            <p:ph type="title" idx="4294967295"/>
          </p:nvPr>
        </p:nvSpPr>
        <p:spPr>
          <a:xfrm>
            <a:off x="433388" y="114300"/>
            <a:ext cx="7772400" cy="1028700"/>
          </a:xfrm>
        </p:spPr>
        <p:txBody>
          <a:bodyPr/>
          <a:lstStyle/>
          <a:p>
            <a:pPr eaLnBrk="1" hangingPunct="1"/>
            <a:r>
              <a:rPr lang="en-US" altLang="en-US" b="1" dirty="0">
                <a:solidFill>
                  <a:schemeClr val="accent1">
                    <a:lumMod val="75000"/>
                  </a:schemeClr>
                </a:solidFill>
              </a:rPr>
              <a:t>Internet protocol stack</a:t>
            </a:r>
          </a:p>
        </p:txBody>
      </p:sp>
      <p:sp>
        <p:nvSpPr>
          <p:cNvPr id="120838" name="Rectangle 4">
            <a:extLst>
              <a:ext uri="{FF2B5EF4-FFF2-40B4-BE49-F238E27FC236}">
                <a16:creationId xmlns:a16="http://schemas.microsoft.com/office/drawing/2014/main" id="{91C3034C-07DC-468A-88CF-9D34EBB61500}"/>
              </a:ext>
            </a:extLst>
          </p:cNvPr>
          <p:cNvSpPr>
            <a:spLocks noGrp="1" noChangeArrowheads="1"/>
          </p:cNvSpPr>
          <p:nvPr>
            <p:ph type="body" sz="half" idx="4294967295"/>
          </p:nvPr>
        </p:nvSpPr>
        <p:spPr>
          <a:xfrm>
            <a:off x="527050" y="1333500"/>
            <a:ext cx="5554663" cy="4648200"/>
          </a:xfrm>
        </p:spPr>
        <p:txBody>
          <a:bodyPr>
            <a:normAutofit lnSpcReduction="10000"/>
          </a:bodyPr>
          <a:lstStyle/>
          <a:p>
            <a:pPr eaLnBrk="1" hangingPunct="1">
              <a:lnSpc>
                <a:spcPct val="80000"/>
              </a:lnSpc>
              <a:buSzPct val="75000"/>
            </a:pPr>
            <a:r>
              <a:rPr lang="en-US" altLang="en-US" i="1" dirty="0">
                <a:solidFill>
                  <a:srgbClr val="CC0000"/>
                </a:solidFill>
              </a:rPr>
              <a:t>application:</a:t>
            </a:r>
            <a:r>
              <a:rPr lang="en-US" altLang="en-US" dirty="0"/>
              <a:t> supporting network applications</a:t>
            </a:r>
          </a:p>
          <a:p>
            <a:pPr lvl="1" eaLnBrk="1" hangingPunct="1">
              <a:lnSpc>
                <a:spcPct val="80000"/>
              </a:lnSpc>
            </a:pPr>
            <a:r>
              <a:rPr lang="en-US" altLang="en-US" dirty="0">
                <a:ea typeface="Arial" panose="020B0604020202020204" pitchFamily="34" charset="0"/>
              </a:rPr>
              <a:t>FTP, SMTP, HTTP</a:t>
            </a:r>
          </a:p>
          <a:p>
            <a:pPr eaLnBrk="1" hangingPunct="1">
              <a:lnSpc>
                <a:spcPct val="80000"/>
              </a:lnSpc>
              <a:buSzPct val="75000"/>
            </a:pPr>
            <a:r>
              <a:rPr lang="en-US" altLang="en-US" i="1" dirty="0">
                <a:solidFill>
                  <a:srgbClr val="CC0000"/>
                </a:solidFill>
              </a:rPr>
              <a:t>transport:</a:t>
            </a:r>
            <a:r>
              <a:rPr lang="en-US" altLang="en-US" dirty="0"/>
              <a:t> process-process data transfer</a:t>
            </a:r>
          </a:p>
          <a:p>
            <a:pPr lvl="1" eaLnBrk="1" hangingPunct="1">
              <a:lnSpc>
                <a:spcPct val="80000"/>
              </a:lnSpc>
            </a:pPr>
            <a:r>
              <a:rPr lang="en-US" altLang="en-US" dirty="0">
                <a:ea typeface="Arial" panose="020B0604020202020204" pitchFamily="34" charset="0"/>
              </a:rPr>
              <a:t>TCP, UDP</a:t>
            </a:r>
          </a:p>
          <a:p>
            <a:pPr eaLnBrk="1" hangingPunct="1">
              <a:lnSpc>
                <a:spcPct val="80000"/>
              </a:lnSpc>
              <a:buSzPct val="75000"/>
            </a:pPr>
            <a:r>
              <a:rPr lang="en-US" altLang="en-US" i="1" dirty="0">
                <a:solidFill>
                  <a:srgbClr val="CC0000"/>
                </a:solidFill>
              </a:rPr>
              <a:t>network:</a:t>
            </a:r>
            <a:r>
              <a:rPr lang="en-US" altLang="en-US" dirty="0"/>
              <a:t> routing of datagrams from source to destination</a:t>
            </a:r>
          </a:p>
          <a:p>
            <a:pPr lvl="1" eaLnBrk="1" hangingPunct="1">
              <a:lnSpc>
                <a:spcPct val="80000"/>
              </a:lnSpc>
            </a:pPr>
            <a:r>
              <a:rPr lang="en-US" altLang="en-US" dirty="0">
                <a:ea typeface="Arial" panose="020B0604020202020204" pitchFamily="34" charset="0"/>
              </a:rPr>
              <a:t>IP, routing protocols</a:t>
            </a:r>
          </a:p>
          <a:p>
            <a:pPr eaLnBrk="1" hangingPunct="1">
              <a:lnSpc>
                <a:spcPct val="80000"/>
              </a:lnSpc>
              <a:buSzPct val="75000"/>
            </a:pPr>
            <a:r>
              <a:rPr lang="en-US" altLang="en-US" i="1" dirty="0">
                <a:solidFill>
                  <a:srgbClr val="CC0000"/>
                </a:solidFill>
              </a:rPr>
              <a:t>link:</a:t>
            </a:r>
            <a:r>
              <a:rPr lang="en-US" altLang="en-US" dirty="0"/>
              <a:t> data transfer between neighboring  network elements</a:t>
            </a:r>
          </a:p>
          <a:p>
            <a:pPr lvl="1" eaLnBrk="1" hangingPunct="1">
              <a:lnSpc>
                <a:spcPct val="80000"/>
              </a:lnSpc>
            </a:pPr>
            <a:r>
              <a:rPr lang="en-US" altLang="en-US" dirty="0">
                <a:ea typeface="Arial" panose="020B0604020202020204" pitchFamily="34" charset="0"/>
              </a:rPr>
              <a:t>Ethernet, 802.111 (</a:t>
            </a:r>
            <a:r>
              <a:rPr lang="en-US" altLang="en-US" dirty="0" err="1">
                <a:ea typeface="Arial" panose="020B0604020202020204" pitchFamily="34" charset="0"/>
              </a:rPr>
              <a:t>WiFi</a:t>
            </a:r>
            <a:r>
              <a:rPr lang="en-US" altLang="en-US" dirty="0">
                <a:ea typeface="Arial" panose="020B0604020202020204" pitchFamily="34" charset="0"/>
              </a:rPr>
              <a:t>), PPP</a:t>
            </a:r>
          </a:p>
          <a:p>
            <a:pPr eaLnBrk="1" hangingPunct="1">
              <a:lnSpc>
                <a:spcPct val="80000"/>
              </a:lnSpc>
              <a:buSzPct val="75000"/>
            </a:pPr>
            <a:r>
              <a:rPr lang="en-US" altLang="en-US" i="1" dirty="0">
                <a:solidFill>
                  <a:srgbClr val="CC0000"/>
                </a:solidFill>
              </a:rPr>
              <a:t>physical:</a:t>
            </a:r>
            <a:r>
              <a:rPr lang="en-US" altLang="en-US" dirty="0"/>
              <a:t> bits </a:t>
            </a:r>
            <a:r>
              <a:rPr lang="ja-JP" altLang="en-US" dirty="0"/>
              <a:t>“</a:t>
            </a:r>
            <a:r>
              <a:rPr lang="en-US" altLang="ja-JP" dirty="0"/>
              <a:t>on the wire</a:t>
            </a:r>
            <a:r>
              <a:rPr lang="ja-JP" altLang="en-US" dirty="0"/>
              <a:t>”</a:t>
            </a:r>
            <a:endParaRPr lang="en-US" altLang="ja-JP" dirty="0"/>
          </a:p>
          <a:p>
            <a:pPr eaLnBrk="1" hangingPunct="1">
              <a:lnSpc>
                <a:spcPct val="80000"/>
              </a:lnSpc>
            </a:pPr>
            <a:endParaRPr lang="en-US" altLang="en-US" dirty="0"/>
          </a:p>
        </p:txBody>
      </p:sp>
      <p:sp>
        <p:nvSpPr>
          <p:cNvPr id="120839" name="Rectangle 6">
            <a:extLst>
              <a:ext uri="{FF2B5EF4-FFF2-40B4-BE49-F238E27FC236}">
                <a16:creationId xmlns:a16="http://schemas.microsoft.com/office/drawing/2014/main" id="{DCD48E0E-170D-4CDB-83C6-962EE1E43227}"/>
              </a:ext>
            </a:extLst>
          </p:cNvPr>
          <p:cNvSpPr>
            <a:spLocks noChangeArrowheads="1"/>
          </p:cNvSpPr>
          <p:nvPr/>
        </p:nvSpPr>
        <p:spPr bwMode="auto">
          <a:xfrm>
            <a:off x="6457950" y="1824038"/>
            <a:ext cx="1892300" cy="3530600"/>
          </a:xfrm>
          <a:prstGeom prst="rect">
            <a:avLst/>
          </a:prstGeom>
          <a:solidFill>
            <a:schemeClr val="bg1"/>
          </a:solidFill>
          <a:ln w="38100">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120840" name="Text Box 7">
            <a:extLst>
              <a:ext uri="{FF2B5EF4-FFF2-40B4-BE49-F238E27FC236}">
                <a16:creationId xmlns:a16="http://schemas.microsoft.com/office/drawing/2014/main" id="{A4744E97-3EA5-407E-84F2-12E1E1929F6A}"/>
              </a:ext>
            </a:extLst>
          </p:cNvPr>
          <p:cNvSpPr txBox="1">
            <a:spLocks noChangeArrowheads="1"/>
          </p:cNvSpPr>
          <p:nvPr/>
        </p:nvSpPr>
        <p:spPr bwMode="auto">
          <a:xfrm>
            <a:off x="6562725" y="1920875"/>
            <a:ext cx="16446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US" sz="2400">
                <a:latin typeface="Arial" panose="020B0604020202020204" pitchFamily="34" charset="0"/>
              </a:rPr>
              <a:t>application</a:t>
            </a:r>
          </a:p>
          <a:p>
            <a:pPr algn="ctr">
              <a:lnSpc>
                <a:spcPct val="100000"/>
              </a:lnSpc>
              <a:spcBef>
                <a:spcPct val="0"/>
              </a:spcBef>
              <a:buClrTx/>
              <a:buSzTx/>
              <a:buFontTx/>
              <a:buNone/>
            </a:pPr>
            <a:endParaRPr lang="en-US" altLang="en-US" sz="2400">
              <a:latin typeface="Arial" panose="020B0604020202020204" pitchFamily="34" charset="0"/>
            </a:endParaRPr>
          </a:p>
          <a:p>
            <a:pPr algn="ctr">
              <a:lnSpc>
                <a:spcPct val="100000"/>
              </a:lnSpc>
              <a:spcBef>
                <a:spcPct val="0"/>
              </a:spcBef>
              <a:buClrTx/>
              <a:buSzTx/>
              <a:buFontTx/>
              <a:buNone/>
            </a:pPr>
            <a:r>
              <a:rPr lang="en-US" altLang="en-US" sz="2400">
                <a:latin typeface="Arial" panose="020B0604020202020204" pitchFamily="34" charset="0"/>
              </a:rPr>
              <a:t>transport</a:t>
            </a:r>
          </a:p>
          <a:p>
            <a:pPr algn="ctr">
              <a:lnSpc>
                <a:spcPct val="100000"/>
              </a:lnSpc>
              <a:spcBef>
                <a:spcPct val="0"/>
              </a:spcBef>
              <a:buClrTx/>
              <a:buSzTx/>
              <a:buFontTx/>
              <a:buNone/>
            </a:pPr>
            <a:endParaRPr lang="en-US" altLang="en-US" sz="2400">
              <a:latin typeface="Arial" panose="020B0604020202020204" pitchFamily="34" charset="0"/>
            </a:endParaRPr>
          </a:p>
          <a:p>
            <a:pPr algn="ctr">
              <a:lnSpc>
                <a:spcPct val="100000"/>
              </a:lnSpc>
              <a:spcBef>
                <a:spcPct val="0"/>
              </a:spcBef>
              <a:buClrTx/>
              <a:buSzTx/>
              <a:buFontTx/>
              <a:buNone/>
            </a:pPr>
            <a:r>
              <a:rPr lang="en-US" altLang="en-US" sz="2400">
                <a:latin typeface="Arial" panose="020B0604020202020204" pitchFamily="34" charset="0"/>
              </a:rPr>
              <a:t>network</a:t>
            </a:r>
          </a:p>
          <a:p>
            <a:pPr algn="ctr">
              <a:lnSpc>
                <a:spcPct val="100000"/>
              </a:lnSpc>
              <a:spcBef>
                <a:spcPct val="0"/>
              </a:spcBef>
              <a:buClrTx/>
              <a:buSzTx/>
              <a:buFontTx/>
              <a:buNone/>
            </a:pPr>
            <a:endParaRPr lang="en-US" altLang="en-US" sz="2400">
              <a:latin typeface="Arial" panose="020B0604020202020204" pitchFamily="34" charset="0"/>
            </a:endParaRPr>
          </a:p>
          <a:p>
            <a:pPr algn="ctr">
              <a:lnSpc>
                <a:spcPct val="100000"/>
              </a:lnSpc>
              <a:spcBef>
                <a:spcPct val="0"/>
              </a:spcBef>
              <a:buClrTx/>
              <a:buSzTx/>
              <a:buFontTx/>
              <a:buNone/>
            </a:pPr>
            <a:r>
              <a:rPr lang="en-US" altLang="en-US" sz="2400">
                <a:latin typeface="Arial" panose="020B0604020202020204" pitchFamily="34" charset="0"/>
              </a:rPr>
              <a:t>link</a:t>
            </a:r>
          </a:p>
          <a:p>
            <a:pPr algn="ctr">
              <a:lnSpc>
                <a:spcPct val="100000"/>
              </a:lnSpc>
              <a:spcBef>
                <a:spcPct val="0"/>
              </a:spcBef>
              <a:buClrTx/>
              <a:buSzTx/>
              <a:buFontTx/>
              <a:buNone/>
            </a:pPr>
            <a:endParaRPr lang="en-US" altLang="en-US" sz="2400">
              <a:latin typeface="Arial" panose="020B0604020202020204" pitchFamily="34" charset="0"/>
            </a:endParaRPr>
          </a:p>
          <a:p>
            <a:pPr algn="ctr">
              <a:lnSpc>
                <a:spcPct val="100000"/>
              </a:lnSpc>
              <a:spcBef>
                <a:spcPct val="0"/>
              </a:spcBef>
              <a:buClrTx/>
              <a:buSzTx/>
              <a:buFontTx/>
              <a:buNone/>
            </a:pPr>
            <a:r>
              <a:rPr lang="en-US" altLang="en-US" sz="2400">
                <a:latin typeface="Arial" panose="020B0604020202020204" pitchFamily="34" charset="0"/>
              </a:rPr>
              <a:t>physical</a:t>
            </a:r>
          </a:p>
        </p:txBody>
      </p:sp>
      <p:sp>
        <p:nvSpPr>
          <p:cNvPr id="120841" name="Line 8">
            <a:extLst>
              <a:ext uri="{FF2B5EF4-FFF2-40B4-BE49-F238E27FC236}">
                <a16:creationId xmlns:a16="http://schemas.microsoft.com/office/drawing/2014/main" id="{9D762D4D-B509-4265-9871-EF2B830AB8DD}"/>
              </a:ext>
            </a:extLst>
          </p:cNvPr>
          <p:cNvSpPr>
            <a:spLocks noChangeShapeType="1"/>
          </p:cNvSpPr>
          <p:nvPr/>
        </p:nvSpPr>
        <p:spPr bwMode="auto">
          <a:xfrm>
            <a:off x="6451600" y="2516188"/>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20842" name="Line 9">
            <a:extLst>
              <a:ext uri="{FF2B5EF4-FFF2-40B4-BE49-F238E27FC236}">
                <a16:creationId xmlns:a16="http://schemas.microsoft.com/office/drawing/2014/main" id="{B87FDBA7-BF7B-4CCF-8596-2AEB5FEA59A1}"/>
              </a:ext>
            </a:extLst>
          </p:cNvPr>
          <p:cNvSpPr>
            <a:spLocks noChangeShapeType="1"/>
          </p:cNvSpPr>
          <p:nvPr/>
        </p:nvSpPr>
        <p:spPr bwMode="auto">
          <a:xfrm>
            <a:off x="6451600" y="3221038"/>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20843" name="Line 10">
            <a:extLst>
              <a:ext uri="{FF2B5EF4-FFF2-40B4-BE49-F238E27FC236}">
                <a16:creationId xmlns:a16="http://schemas.microsoft.com/office/drawing/2014/main" id="{F6E697B4-CC86-40C1-9C98-D22DDDB6067F}"/>
              </a:ext>
            </a:extLst>
          </p:cNvPr>
          <p:cNvSpPr>
            <a:spLocks noChangeShapeType="1"/>
          </p:cNvSpPr>
          <p:nvPr/>
        </p:nvSpPr>
        <p:spPr bwMode="auto">
          <a:xfrm>
            <a:off x="6451600" y="3932238"/>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20844" name="Line 11">
            <a:extLst>
              <a:ext uri="{FF2B5EF4-FFF2-40B4-BE49-F238E27FC236}">
                <a16:creationId xmlns:a16="http://schemas.microsoft.com/office/drawing/2014/main" id="{E9786AF4-4E2C-4A80-B780-10564FB3B2A2}"/>
              </a:ext>
            </a:extLst>
          </p:cNvPr>
          <p:cNvSpPr>
            <a:spLocks noChangeShapeType="1"/>
          </p:cNvSpPr>
          <p:nvPr/>
        </p:nvSpPr>
        <p:spPr bwMode="auto">
          <a:xfrm>
            <a:off x="6451600" y="4643438"/>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0838">
                                            <p:txEl>
                                              <p:pRg st="0" end="0"/>
                                            </p:txEl>
                                          </p:spTgt>
                                        </p:tgtEl>
                                        <p:attrNameLst>
                                          <p:attrName>style.visibility</p:attrName>
                                        </p:attrNameLst>
                                      </p:cBhvr>
                                      <p:to>
                                        <p:strVal val="visible"/>
                                      </p:to>
                                    </p:set>
                                    <p:animEffect transition="in" filter="fade">
                                      <p:cBhvr>
                                        <p:cTn id="7" dur="1000"/>
                                        <p:tgtEl>
                                          <p:spTgt spid="120838">
                                            <p:txEl>
                                              <p:pRg st="0" end="0"/>
                                            </p:txEl>
                                          </p:spTgt>
                                        </p:tgtEl>
                                      </p:cBhvr>
                                    </p:animEffect>
                                    <p:anim calcmode="lin" valueType="num">
                                      <p:cBhvr>
                                        <p:cTn id="8" dur="1000" fill="hold"/>
                                        <p:tgtEl>
                                          <p:spTgt spid="12083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083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0838">
                                            <p:txEl>
                                              <p:pRg st="1" end="1"/>
                                            </p:txEl>
                                          </p:spTgt>
                                        </p:tgtEl>
                                        <p:attrNameLst>
                                          <p:attrName>style.visibility</p:attrName>
                                        </p:attrNameLst>
                                      </p:cBhvr>
                                      <p:to>
                                        <p:strVal val="visible"/>
                                      </p:to>
                                    </p:set>
                                    <p:animEffect transition="in" filter="fade">
                                      <p:cBhvr>
                                        <p:cTn id="12" dur="1000"/>
                                        <p:tgtEl>
                                          <p:spTgt spid="120838">
                                            <p:txEl>
                                              <p:pRg st="1" end="1"/>
                                            </p:txEl>
                                          </p:spTgt>
                                        </p:tgtEl>
                                      </p:cBhvr>
                                    </p:animEffect>
                                    <p:anim calcmode="lin" valueType="num">
                                      <p:cBhvr>
                                        <p:cTn id="13" dur="1000" fill="hold"/>
                                        <p:tgtEl>
                                          <p:spTgt spid="12083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2083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20838">
                                            <p:txEl>
                                              <p:pRg st="2" end="2"/>
                                            </p:txEl>
                                          </p:spTgt>
                                        </p:tgtEl>
                                        <p:attrNameLst>
                                          <p:attrName>style.visibility</p:attrName>
                                        </p:attrNameLst>
                                      </p:cBhvr>
                                      <p:to>
                                        <p:strVal val="visible"/>
                                      </p:to>
                                    </p:set>
                                    <p:animEffect transition="in" filter="fade">
                                      <p:cBhvr>
                                        <p:cTn id="19" dur="1000"/>
                                        <p:tgtEl>
                                          <p:spTgt spid="120838">
                                            <p:txEl>
                                              <p:pRg st="2" end="2"/>
                                            </p:txEl>
                                          </p:spTgt>
                                        </p:tgtEl>
                                      </p:cBhvr>
                                    </p:animEffect>
                                    <p:anim calcmode="lin" valueType="num">
                                      <p:cBhvr>
                                        <p:cTn id="20" dur="1000" fill="hold"/>
                                        <p:tgtEl>
                                          <p:spTgt spid="120838">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20838">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20838">
                                            <p:txEl>
                                              <p:pRg st="3" end="3"/>
                                            </p:txEl>
                                          </p:spTgt>
                                        </p:tgtEl>
                                        <p:attrNameLst>
                                          <p:attrName>style.visibility</p:attrName>
                                        </p:attrNameLst>
                                      </p:cBhvr>
                                      <p:to>
                                        <p:strVal val="visible"/>
                                      </p:to>
                                    </p:set>
                                    <p:animEffect transition="in" filter="fade">
                                      <p:cBhvr>
                                        <p:cTn id="24" dur="1000"/>
                                        <p:tgtEl>
                                          <p:spTgt spid="120838">
                                            <p:txEl>
                                              <p:pRg st="3" end="3"/>
                                            </p:txEl>
                                          </p:spTgt>
                                        </p:tgtEl>
                                      </p:cBhvr>
                                    </p:animEffect>
                                    <p:anim calcmode="lin" valueType="num">
                                      <p:cBhvr>
                                        <p:cTn id="25" dur="1000" fill="hold"/>
                                        <p:tgtEl>
                                          <p:spTgt spid="120838">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2083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20838">
                                            <p:txEl>
                                              <p:pRg st="4" end="4"/>
                                            </p:txEl>
                                          </p:spTgt>
                                        </p:tgtEl>
                                        <p:attrNameLst>
                                          <p:attrName>style.visibility</p:attrName>
                                        </p:attrNameLst>
                                      </p:cBhvr>
                                      <p:to>
                                        <p:strVal val="visible"/>
                                      </p:to>
                                    </p:set>
                                    <p:animEffect transition="in" filter="fade">
                                      <p:cBhvr>
                                        <p:cTn id="31" dur="1000"/>
                                        <p:tgtEl>
                                          <p:spTgt spid="120838">
                                            <p:txEl>
                                              <p:pRg st="4" end="4"/>
                                            </p:txEl>
                                          </p:spTgt>
                                        </p:tgtEl>
                                      </p:cBhvr>
                                    </p:animEffect>
                                    <p:anim calcmode="lin" valueType="num">
                                      <p:cBhvr>
                                        <p:cTn id="32" dur="1000" fill="hold"/>
                                        <p:tgtEl>
                                          <p:spTgt spid="120838">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20838">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20838">
                                            <p:txEl>
                                              <p:pRg st="5" end="5"/>
                                            </p:txEl>
                                          </p:spTgt>
                                        </p:tgtEl>
                                        <p:attrNameLst>
                                          <p:attrName>style.visibility</p:attrName>
                                        </p:attrNameLst>
                                      </p:cBhvr>
                                      <p:to>
                                        <p:strVal val="visible"/>
                                      </p:to>
                                    </p:set>
                                    <p:animEffect transition="in" filter="fade">
                                      <p:cBhvr>
                                        <p:cTn id="36" dur="1000"/>
                                        <p:tgtEl>
                                          <p:spTgt spid="120838">
                                            <p:txEl>
                                              <p:pRg st="5" end="5"/>
                                            </p:txEl>
                                          </p:spTgt>
                                        </p:tgtEl>
                                      </p:cBhvr>
                                    </p:animEffect>
                                    <p:anim calcmode="lin" valueType="num">
                                      <p:cBhvr>
                                        <p:cTn id="37" dur="1000" fill="hold"/>
                                        <p:tgtEl>
                                          <p:spTgt spid="120838">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12083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20838">
                                            <p:txEl>
                                              <p:pRg st="6" end="6"/>
                                            </p:txEl>
                                          </p:spTgt>
                                        </p:tgtEl>
                                        <p:attrNameLst>
                                          <p:attrName>style.visibility</p:attrName>
                                        </p:attrNameLst>
                                      </p:cBhvr>
                                      <p:to>
                                        <p:strVal val="visible"/>
                                      </p:to>
                                    </p:set>
                                    <p:animEffect transition="in" filter="fade">
                                      <p:cBhvr>
                                        <p:cTn id="43" dur="1000"/>
                                        <p:tgtEl>
                                          <p:spTgt spid="120838">
                                            <p:txEl>
                                              <p:pRg st="6" end="6"/>
                                            </p:txEl>
                                          </p:spTgt>
                                        </p:tgtEl>
                                      </p:cBhvr>
                                    </p:animEffect>
                                    <p:anim calcmode="lin" valueType="num">
                                      <p:cBhvr>
                                        <p:cTn id="44" dur="1000" fill="hold"/>
                                        <p:tgtEl>
                                          <p:spTgt spid="120838">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120838">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20838">
                                            <p:txEl>
                                              <p:pRg st="7" end="7"/>
                                            </p:txEl>
                                          </p:spTgt>
                                        </p:tgtEl>
                                        <p:attrNameLst>
                                          <p:attrName>style.visibility</p:attrName>
                                        </p:attrNameLst>
                                      </p:cBhvr>
                                      <p:to>
                                        <p:strVal val="visible"/>
                                      </p:to>
                                    </p:set>
                                    <p:animEffect transition="in" filter="fade">
                                      <p:cBhvr>
                                        <p:cTn id="48" dur="1000"/>
                                        <p:tgtEl>
                                          <p:spTgt spid="120838">
                                            <p:txEl>
                                              <p:pRg st="7" end="7"/>
                                            </p:txEl>
                                          </p:spTgt>
                                        </p:tgtEl>
                                      </p:cBhvr>
                                    </p:animEffect>
                                    <p:anim calcmode="lin" valueType="num">
                                      <p:cBhvr>
                                        <p:cTn id="49" dur="1000" fill="hold"/>
                                        <p:tgtEl>
                                          <p:spTgt spid="120838">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12083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20838">
                                            <p:txEl>
                                              <p:pRg st="8" end="8"/>
                                            </p:txEl>
                                          </p:spTgt>
                                        </p:tgtEl>
                                        <p:attrNameLst>
                                          <p:attrName>style.visibility</p:attrName>
                                        </p:attrNameLst>
                                      </p:cBhvr>
                                      <p:to>
                                        <p:strVal val="visible"/>
                                      </p:to>
                                    </p:set>
                                    <p:animEffect transition="in" filter="fade">
                                      <p:cBhvr>
                                        <p:cTn id="55" dur="1000"/>
                                        <p:tgtEl>
                                          <p:spTgt spid="120838">
                                            <p:txEl>
                                              <p:pRg st="8" end="8"/>
                                            </p:txEl>
                                          </p:spTgt>
                                        </p:tgtEl>
                                      </p:cBhvr>
                                    </p:animEffect>
                                    <p:anim calcmode="lin" valueType="num">
                                      <p:cBhvr>
                                        <p:cTn id="56" dur="1000" fill="hold"/>
                                        <p:tgtEl>
                                          <p:spTgt spid="120838">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120838">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4EC6B-D918-4D68-9CF6-82FAE21C6F8B}"/>
              </a:ext>
            </a:extLst>
          </p:cNvPr>
          <p:cNvSpPr>
            <a:spLocks noGrp="1"/>
          </p:cNvSpPr>
          <p:nvPr>
            <p:ph type="title"/>
          </p:nvPr>
        </p:nvSpPr>
        <p:spPr/>
        <p:txBody>
          <a:bodyPr/>
          <a:lstStyle/>
          <a:p>
            <a:r>
              <a:rPr lang="en-US" altLang="en-US" dirty="0"/>
              <a:t>ISO Vs. TCP/IP Model</a:t>
            </a:r>
            <a:endParaRPr lang="en-IE" dirty="0"/>
          </a:p>
        </p:txBody>
      </p:sp>
      <p:sp>
        <p:nvSpPr>
          <p:cNvPr id="4" name="Rectangle 3">
            <a:extLst>
              <a:ext uri="{FF2B5EF4-FFF2-40B4-BE49-F238E27FC236}">
                <a16:creationId xmlns:a16="http://schemas.microsoft.com/office/drawing/2014/main" id="{3C4777CE-DDB3-4516-ACAD-234ED85E01E4}"/>
              </a:ext>
            </a:extLst>
          </p:cNvPr>
          <p:cNvSpPr>
            <a:spLocks noChangeArrowheads="1"/>
          </p:cNvSpPr>
          <p:nvPr/>
        </p:nvSpPr>
        <p:spPr bwMode="auto">
          <a:xfrm>
            <a:off x="1295400" y="1871663"/>
            <a:ext cx="1905000" cy="533400"/>
          </a:xfrm>
          <a:prstGeom prst="rect">
            <a:avLst/>
          </a:prstGeom>
          <a:solidFill>
            <a:schemeClr val="bg1"/>
          </a:solidFill>
          <a:ln w="381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000"/>
          </a:p>
        </p:txBody>
      </p:sp>
      <p:sp>
        <p:nvSpPr>
          <p:cNvPr id="5" name="Rectangle 4">
            <a:extLst>
              <a:ext uri="{FF2B5EF4-FFF2-40B4-BE49-F238E27FC236}">
                <a16:creationId xmlns:a16="http://schemas.microsoft.com/office/drawing/2014/main" id="{C0E32CE8-B246-4434-ADDF-CA8BAD602975}"/>
              </a:ext>
            </a:extLst>
          </p:cNvPr>
          <p:cNvSpPr>
            <a:spLocks noChangeArrowheads="1"/>
          </p:cNvSpPr>
          <p:nvPr/>
        </p:nvSpPr>
        <p:spPr bwMode="auto">
          <a:xfrm>
            <a:off x="1295400" y="2405063"/>
            <a:ext cx="1905000" cy="533400"/>
          </a:xfrm>
          <a:prstGeom prst="rect">
            <a:avLst/>
          </a:prstGeom>
          <a:solidFill>
            <a:schemeClr val="bg1"/>
          </a:solidFill>
          <a:ln w="381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6" name="Rectangle 5">
            <a:extLst>
              <a:ext uri="{FF2B5EF4-FFF2-40B4-BE49-F238E27FC236}">
                <a16:creationId xmlns:a16="http://schemas.microsoft.com/office/drawing/2014/main" id="{7BD99D1F-A695-4DE4-AB67-73CCF427C69D}"/>
              </a:ext>
            </a:extLst>
          </p:cNvPr>
          <p:cNvSpPr>
            <a:spLocks noChangeArrowheads="1"/>
          </p:cNvSpPr>
          <p:nvPr/>
        </p:nvSpPr>
        <p:spPr bwMode="auto">
          <a:xfrm>
            <a:off x="1295400" y="2938463"/>
            <a:ext cx="1905000" cy="533400"/>
          </a:xfrm>
          <a:prstGeom prst="rect">
            <a:avLst/>
          </a:prstGeom>
          <a:solidFill>
            <a:schemeClr val="bg1"/>
          </a:solidFill>
          <a:ln w="381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7" name="Rectangle 6">
            <a:extLst>
              <a:ext uri="{FF2B5EF4-FFF2-40B4-BE49-F238E27FC236}">
                <a16:creationId xmlns:a16="http://schemas.microsoft.com/office/drawing/2014/main" id="{04E5CAFD-6021-42F3-A2ED-3C71FFACF250}"/>
              </a:ext>
            </a:extLst>
          </p:cNvPr>
          <p:cNvSpPr>
            <a:spLocks noChangeArrowheads="1"/>
          </p:cNvSpPr>
          <p:nvPr/>
        </p:nvSpPr>
        <p:spPr bwMode="auto">
          <a:xfrm>
            <a:off x="1295400" y="3471863"/>
            <a:ext cx="1905000" cy="533400"/>
          </a:xfrm>
          <a:prstGeom prst="rect">
            <a:avLst/>
          </a:prstGeom>
          <a:solidFill>
            <a:schemeClr val="bg1"/>
          </a:solidFill>
          <a:ln w="381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8" name="Rectangle 7">
            <a:extLst>
              <a:ext uri="{FF2B5EF4-FFF2-40B4-BE49-F238E27FC236}">
                <a16:creationId xmlns:a16="http://schemas.microsoft.com/office/drawing/2014/main" id="{59D1970D-9BC4-42FA-9ECE-503F8CC092B5}"/>
              </a:ext>
            </a:extLst>
          </p:cNvPr>
          <p:cNvSpPr>
            <a:spLocks noChangeArrowheads="1"/>
          </p:cNvSpPr>
          <p:nvPr/>
        </p:nvSpPr>
        <p:spPr bwMode="auto">
          <a:xfrm>
            <a:off x="1295400" y="3989388"/>
            <a:ext cx="1905000" cy="533400"/>
          </a:xfrm>
          <a:prstGeom prst="rect">
            <a:avLst/>
          </a:prstGeom>
          <a:solidFill>
            <a:schemeClr val="bg1"/>
          </a:solidFill>
          <a:ln w="381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9" name="Rectangle 8">
            <a:extLst>
              <a:ext uri="{FF2B5EF4-FFF2-40B4-BE49-F238E27FC236}">
                <a16:creationId xmlns:a16="http://schemas.microsoft.com/office/drawing/2014/main" id="{59528039-FF86-4071-957F-8D1F5BD9875D}"/>
              </a:ext>
            </a:extLst>
          </p:cNvPr>
          <p:cNvSpPr>
            <a:spLocks noChangeArrowheads="1"/>
          </p:cNvSpPr>
          <p:nvPr/>
        </p:nvSpPr>
        <p:spPr bwMode="auto">
          <a:xfrm>
            <a:off x="1295400" y="4522788"/>
            <a:ext cx="1905000" cy="533400"/>
          </a:xfrm>
          <a:prstGeom prst="rect">
            <a:avLst/>
          </a:prstGeom>
          <a:solidFill>
            <a:schemeClr val="bg1"/>
          </a:solidFill>
          <a:ln w="381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10" name="Rectangle 9">
            <a:extLst>
              <a:ext uri="{FF2B5EF4-FFF2-40B4-BE49-F238E27FC236}">
                <a16:creationId xmlns:a16="http://schemas.microsoft.com/office/drawing/2014/main" id="{F0EEE229-BC34-4CDC-A67E-942A0F4E96A8}"/>
              </a:ext>
            </a:extLst>
          </p:cNvPr>
          <p:cNvSpPr>
            <a:spLocks noChangeArrowheads="1"/>
          </p:cNvSpPr>
          <p:nvPr/>
        </p:nvSpPr>
        <p:spPr bwMode="auto">
          <a:xfrm>
            <a:off x="5410200" y="3943350"/>
            <a:ext cx="1905000" cy="533400"/>
          </a:xfrm>
          <a:prstGeom prst="rect">
            <a:avLst/>
          </a:prstGeom>
          <a:solidFill>
            <a:schemeClr val="bg1"/>
          </a:solidFill>
          <a:ln w="381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solidFill>
                  <a:srgbClr val="000099"/>
                </a:solidFill>
              </a:rPr>
              <a:t>Network</a:t>
            </a:r>
          </a:p>
        </p:txBody>
      </p:sp>
      <p:sp>
        <p:nvSpPr>
          <p:cNvPr id="11" name="Rectangle 10">
            <a:extLst>
              <a:ext uri="{FF2B5EF4-FFF2-40B4-BE49-F238E27FC236}">
                <a16:creationId xmlns:a16="http://schemas.microsoft.com/office/drawing/2014/main" id="{CA031AC7-4082-4141-9D80-1D2791E24A4B}"/>
              </a:ext>
            </a:extLst>
          </p:cNvPr>
          <p:cNvSpPr>
            <a:spLocks noChangeArrowheads="1"/>
          </p:cNvSpPr>
          <p:nvPr/>
        </p:nvSpPr>
        <p:spPr bwMode="auto">
          <a:xfrm>
            <a:off x="5410200" y="4476750"/>
            <a:ext cx="1905000" cy="1066800"/>
          </a:xfrm>
          <a:prstGeom prst="rect">
            <a:avLst/>
          </a:prstGeom>
          <a:solidFill>
            <a:schemeClr val="bg1"/>
          </a:solidFill>
          <a:ln w="381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solidFill>
                  <a:srgbClr val="000099"/>
                </a:solidFill>
              </a:rPr>
              <a:t>Link</a:t>
            </a:r>
          </a:p>
        </p:txBody>
      </p:sp>
      <p:sp>
        <p:nvSpPr>
          <p:cNvPr id="12" name="Rectangle 11">
            <a:extLst>
              <a:ext uri="{FF2B5EF4-FFF2-40B4-BE49-F238E27FC236}">
                <a16:creationId xmlns:a16="http://schemas.microsoft.com/office/drawing/2014/main" id="{D6E0CB27-1637-468A-99E6-E194D7D3E5D5}"/>
              </a:ext>
            </a:extLst>
          </p:cNvPr>
          <p:cNvSpPr>
            <a:spLocks noChangeArrowheads="1"/>
          </p:cNvSpPr>
          <p:nvPr/>
        </p:nvSpPr>
        <p:spPr bwMode="auto">
          <a:xfrm>
            <a:off x="5410200" y="2846388"/>
            <a:ext cx="1905000" cy="1096962"/>
          </a:xfrm>
          <a:prstGeom prst="rect">
            <a:avLst/>
          </a:prstGeom>
          <a:solidFill>
            <a:schemeClr val="bg1"/>
          </a:solidFill>
          <a:ln w="381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solidFill>
                  <a:srgbClr val="000099"/>
                </a:solidFill>
              </a:rPr>
              <a:t>Transport</a:t>
            </a:r>
          </a:p>
        </p:txBody>
      </p:sp>
      <p:sp>
        <p:nvSpPr>
          <p:cNvPr id="13" name="Rectangle 12">
            <a:extLst>
              <a:ext uri="{FF2B5EF4-FFF2-40B4-BE49-F238E27FC236}">
                <a16:creationId xmlns:a16="http://schemas.microsoft.com/office/drawing/2014/main" id="{F55DEA52-80C9-4716-85E8-E3A0C80943B8}"/>
              </a:ext>
            </a:extLst>
          </p:cNvPr>
          <p:cNvSpPr>
            <a:spLocks noChangeArrowheads="1"/>
          </p:cNvSpPr>
          <p:nvPr/>
        </p:nvSpPr>
        <p:spPr bwMode="auto">
          <a:xfrm rot="-5400000">
            <a:off x="5806281" y="1337469"/>
            <a:ext cx="1112838" cy="1905000"/>
          </a:xfrm>
          <a:prstGeom prst="rect">
            <a:avLst/>
          </a:prstGeom>
          <a:solidFill>
            <a:schemeClr val="bg1"/>
          </a:solidFill>
          <a:ln w="38100">
            <a:solidFill>
              <a:schemeClr val="tx1"/>
            </a:solidFill>
            <a:miter lim="800000"/>
            <a:headEnd/>
            <a:tailEnd/>
          </a:ln>
        </p:spPr>
        <p:txBody>
          <a:bodyPr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1400">
              <a:solidFill>
                <a:srgbClr val="000099"/>
              </a:solidFill>
            </a:endParaRPr>
          </a:p>
        </p:txBody>
      </p:sp>
      <p:sp>
        <p:nvSpPr>
          <p:cNvPr id="14" name="Text Box 13">
            <a:extLst>
              <a:ext uri="{FF2B5EF4-FFF2-40B4-BE49-F238E27FC236}">
                <a16:creationId xmlns:a16="http://schemas.microsoft.com/office/drawing/2014/main" id="{BA96B1CF-3CC8-4DB6-8CA6-545A1BF738AD}"/>
              </a:ext>
            </a:extLst>
          </p:cNvPr>
          <p:cNvSpPr txBox="1">
            <a:spLocks noChangeArrowheads="1"/>
          </p:cNvSpPr>
          <p:nvPr/>
        </p:nvSpPr>
        <p:spPr bwMode="auto">
          <a:xfrm>
            <a:off x="1235075" y="1785938"/>
            <a:ext cx="1501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000" dirty="0">
                <a:solidFill>
                  <a:srgbClr val="000099"/>
                </a:solidFill>
              </a:rPr>
              <a:t>Application</a:t>
            </a:r>
          </a:p>
        </p:txBody>
      </p:sp>
      <p:sp>
        <p:nvSpPr>
          <p:cNvPr id="15" name="Text Box 14">
            <a:extLst>
              <a:ext uri="{FF2B5EF4-FFF2-40B4-BE49-F238E27FC236}">
                <a16:creationId xmlns:a16="http://schemas.microsoft.com/office/drawing/2014/main" id="{B8253769-ED15-4842-9AB6-871E20F43DC1}"/>
              </a:ext>
            </a:extLst>
          </p:cNvPr>
          <p:cNvSpPr txBox="1">
            <a:spLocks noChangeArrowheads="1"/>
          </p:cNvSpPr>
          <p:nvPr/>
        </p:nvSpPr>
        <p:spPr bwMode="auto">
          <a:xfrm>
            <a:off x="1235075" y="2335213"/>
            <a:ext cx="1681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000">
                <a:solidFill>
                  <a:srgbClr val="000099"/>
                </a:solidFill>
              </a:rPr>
              <a:t>Presentation</a:t>
            </a:r>
          </a:p>
        </p:txBody>
      </p:sp>
      <p:sp>
        <p:nvSpPr>
          <p:cNvPr id="16" name="Text Box 15">
            <a:extLst>
              <a:ext uri="{FF2B5EF4-FFF2-40B4-BE49-F238E27FC236}">
                <a16:creationId xmlns:a16="http://schemas.microsoft.com/office/drawing/2014/main" id="{BC904A9D-95EA-4A34-99F7-5F7A1A89CE8B}"/>
              </a:ext>
            </a:extLst>
          </p:cNvPr>
          <p:cNvSpPr txBox="1">
            <a:spLocks noChangeArrowheads="1"/>
          </p:cNvSpPr>
          <p:nvPr/>
        </p:nvSpPr>
        <p:spPr bwMode="auto">
          <a:xfrm>
            <a:off x="1235075" y="2913063"/>
            <a:ext cx="1085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000">
                <a:solidFill>
                  <a:srgbClr val="000099"/>
                </a:solidFill>
              </a:rPr>
              <a:t>Session</a:t>
            </a:r>
          </a:p>
        </p:txBody>
      </p:sp>
      <p:sp>
        <p:nvSpPr>
          <p:cNvPr id="17" name="Text Box 16">
            <a:extLst>
              <a:ext uri="{FF2B5EF4-FFF2-40B4-BE49-F238E27FC236}">
                <a16:creationId xmlns:a16="http://schemas.microsoft.com/office/drawing/2014/main" id="{55E53AA9-3672-44B8-A7E8-4CD243152D3C}"/>
              </a:ext>
            </a:extLst>
          </p:cNvPr>
          <p:cNvSpPr txBox="1">
            <a:spLocks noChangeArrowheads="1"/>
          </p:cNvSpPr>
          <p:nvPr/>
        </p:nvSpPr>
        <p:spPr bwMode="auto">
          <a:xfrm>
            <a:off x="1235075" y="3446463"/>
            <a:ext cx="1377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000">
                <a:solidFill>
                  <a:srgbClr val="000099"/>
                </a:solidFill>
              </a:rPr>
              <a:t>Transport</a:t>
            </a:r>
          </a:p>
        </p:txBody>
      </p:sp>
      <p:sp>
        <p:nvSpPr>
          <p:cNvPr id="18" name="Text Box 17">
            <a:extLst>
              <a:ext uri="{FF2B5EF4-FFF2-40B4-BE49-F238E27FC236}">
                <a16:creationId xmlns:a16="http://schemas.microsoft.com/office/drawing/2014/main" id="{68B4DE81-AA87-47AB-9BF2-9A8BD6C4574A}"/>
              </a:ext>
            </a:extLst>
          </p:cNvPr>
          <p:cNvSpPr txBox="1">
            <a:spLocks noChangeArrowheads="1"/>
          </p:cNvSpPr>
          <p:nvPr/>
        </p:nvSpPr>
        <p:spPr bwMode="auto">
          <a:xfrm>
            <a:off x="1235075" y="3919538"/>
            <a:ext cx="1211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000">
                <a:solidFill>
                  <a:srgbClr val="000099"/>
                </a:solidFill>
              </a:rPr>
              <a:t>Network</a:t>
            </a:r>
          </a:p>
        </p:txBody>
      </p:sp>
      <p:sp>
        <p:nvSpPr>
          <p:cNvPr id="19" name="Rectangle 18">
            <a:extLst>
              <a:ext uri="{FF2B5EF4-FFF2-40B4-BE49-F238E27FC236}">
                <a16:creationId xmlns:a16="http://schemas.microsoft.com/office/drawing/2014/main" id="{0C138479-C3A5-4041-B31B-AA01B0307E0F}"/>
              </a:ext>
            </a:extLst>
          </p:cNvPr>
          <p:cNvSpPr>
            <a:spLocks noChangeArrowheads="1"/>
          </p:cNvSpPr>
          <p:nvPr/>
        </p:nvSpPr>
        <p:spPr bwMode="auto">
          <a:xfrm>
            <a:off x="1295400" y="5056188"/>
            <a:ext cx="1905000" cy="533400"/>
          </a:xfrm>
          <a:prstGeom prst="rect">
            <a:avLst/>
          </a:prstGeom>
          <a:solidFill>
            <a:schemeClr val="bg1"/>
          </a:solidFill>
          <a:ln w="381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20" name="Text Box 19">
            <a:extLst>
              <a:ext uri="{FF2B5EF4-FFF2-40B4-BE49-F238E27FC236}">
                <a16:creationId xmlns:a16="http://schemas.microsoft.com/office/drawing/2014/main" id="{815880B8-9BF9-4480-B8F1-FF9E77818D18}"/>
              </a:ext>
            </a:extLst>
          </p:cNvPr>
          <p:cNvSpPr txBox="1">
            <a:spLocks noChangeArrowheads="1"/>
          </p:cNvSpPr>
          <p:nvPr/>
        </p:nvSpPr>
        <p:spPr bwMode="auto">
          <a:xfrm>
            <a:off x="1235075" y="4468813"/>
            <a:ext cx="665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000">
                <a:solidFill>
                  <a:srgbClr val="000099"/>
                </a:solidFill>
              </a:rPr>
              <a:t>Link</a:t>
            </a:r>
          </a:p>
        </p:txBody>
      </p:sp>
      <p:sp>
        <p:nvSpPr>
          <p:cNvPr id="21" name="Text Box 20">
            <a:extLst>
              <a:ext uri="{FF2B5EF4-FFF2-40B4-BE49-F238E27FC236}">
                <a16:creationId xmlns:a16="http://schemas.microsoft.com/office/drawing/2014/main" id="{5F6237BA-1DFF-4712-8ABD-90708A899615}"/>
              </a:ext>
            </a:extLst>
          </p:cNvPr>
          <p:cNvSpPr txBox="1">
            <a:spLocks noChangeArrowheads="1"/>
          </p:cNvSpPr>
          <p:nvPr/>
        </p:nvSpPr>
        <p:spPr bwMode="auto">
          <a:xfrm>
            <a:off x="1235075" y="5046663"/>
            <a:ext cx="11191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000">
                <a:solidFill>
                  <a:srgbClr val="000099"/>
                </a:solidFill>
              </a:rPr>
              <a:t>Physical</a:t>
            </a:r>
          </a:p>
        </p:txBody>
      </p:sp>
      <p:sp>
        <p:nvSpPr>
          <p:cNvPr id="22" name="Text Box 21">
            <a:extLst>
              <a:ext uri="{FF2B5EF4-FFF2-40B4-BE49-F238E27FC236}">
                <a16:creationId xmlns:a16="http://schemas.microsoft.com/office/drawing/2014/main" id="{1B7A9BC1-0FA4-437B-9D99-BEC50AD17403}"/>
              </a:ext>
            </a:extLst>
          </p:cNvPr>
          <p:cNvSpPr txBox="1">
            <a:spLocks noChangeArrowheads="1"/>
          </p:cNvSpPr>
          <p:nvPr/>
        </p:nvSpPr>
        <p:spPr bwMode="auto">
          <a:xfrm>
            <a:off x="990600" y="5668963"/>
            <a:ext cx="299878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200">
                <a:latin typeface="Arial" panose="020B0604020202020204" pitchFamily="34" charset="0"/>
              </a:rPr>
              <a:t>The 7-layer OSI Model</a:t>
            </a:r>
          </a:p>
        </p:txBody>
      </p:sp>
      <p:sp>
        <p:nvSpPr>
          <p:cNvPr id="23" name="Text Box 22">
            <a:extLst>
              <a:ext uri="{FF2B5EF4-FFF2-40B4-BE49-F238E27FC236}">
                <a16:creationId xmlns:a16="http://schemas.microsoft.com/office/drawing/2014/main" id="{A8B8BFF9-A711-4C72-ADDE-3E8445F64EF2}"/>
              </a:ext>
            </a:extLst>
          </p:cNvPr>
          <p:cNvSpPr txBox="1">
            <a:spLocks noChangeArrowheads="1"/>
          </p:cNvSpPr>
          <p:nvPr/>
        </p:nvSpPr>
        <p:spPr bwMode="auto">
          <a:xfrm>
            <a:off x="4876800" y="5626100"/>
            <a:ext cx="3784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200"/>
              <a:t>The 4-layer Internet model</a:t>
            </a:r>
          </a:p>
        </p:txBody>
      </p:sp>
      <p:sp>
        <p:nvSpPr>
          <p:cNvPr id="24" name="Text Box 28">
            <a:extLst>
              <a:ext uri="{FF2B5EF4-FFF2-40B4-BE49-F238E27FC236}">
                <a16:creationId xmlns:a16="http://schemas.microsoft.com/office/drawing/2014/main" id="{858C8D04-AC7F-46FC-874A-381C7045FFFB}"/>
              </a:ext>
            </a:extLst>
          </p:cNvPr>
          <p:cNvSpPr txBox="1">
            <a:spLocks noChangeArrowheads="1"/>
          </p:cNvSpPr>
          <p:nvPr/>
        </p:nvSpPr>
        <p:spPr bwMode="auto">
          <a:xfrm>
            <a:off x="5638800" y="2084388"/>
            <a:ext cx="1501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000">
                <a:solidFill>
                  <a:srgbClr val="000099"/>
                </a:solidFill>
              </a:rPr>
              <a:t>Application</a:t>
            </a:r>
          </a:p>
        </p:txBody>
      </p:sp>
      <p:grpSp>
        <p:nvGrpSpPr>
          <p:cNvPr id="25" name="Group 41">
            <a:extLst>
              <a:ext uri="{FF2B5EF4-FFF2-40B4-BE49-F238E27FC236}">
                <a16:creationId xmlns:a16="http://schemas.microsoft.com/office/drawing/2014/main" id="{80D36CB8-B2C3-4EC9-8670-C02659018D54}"/>
              </a:ext>
            </a:extLst>
          </p:cNvPr>
          <p:cNvGrpSpPr>
            <a:grpSpLocks/>
          </p:cNvGrpSpPr>
          <p:nvPr/>
        </p:nvGrpSpPr>
        <p:grpSpPr bwMode="auto">
          <a:xfrm>
            <a:off x="3200400" y="2008188"/>
            <a:ext cx="2209800" cy="3581400"/>
            <a:chOff x="2016" y="1265"/>
            <a:chExt cx="1392" cy="2256"/>
          </a:xfrm>
        </p:grpSpPr>
        <p:sp>
          <p:nvSpPr>
            <p:cNvPr id="26" name="Text Box 23">
              <a:extLst>
                <a:ext uri="{FF2B5EF4-FFF2-40B4-BE49-F238E27FC236}">
                  <a16:creationId xmlns:a16="http://schemas.microsoft.com/office/drawing/2014/main" id="{CADBAFD6-2C1E-48FD-8A11-052DE34C86E1}"/>
                </a:ext>
              </a:extLst>
            </p:cNvPr>
            <p:cNvSpPr txBox="1">
              <a:spLocks noChangeArrowheads="1"/>
            </p:cNvSpPr>
            <p:nvPr/>
          </p:nvSpPr>
          <p:spPr bwMode="auto">
            <a:xfrm>
              <a:off x="2504" y="1265"/>
              <a:ext cx="36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i="1"/>
                <a:t>App</a:t>
              </a:r>
            </a:p>
          </p:txBody>
        </p:sp>
        <p:sp>
          <p:nvSpPr>
            <p:cNvPr id="27" name="Text Box 24">
              <a:extLst>
                <a:ext uri="{FF2B5EF4-FFF2-40B4-BE49-F238E27FC236}">
                  <a16:creationId xmlns:a16="http://schemas.microsoft.com/office/drawing/2014/main" id="{7AB75E48-D32D-4530-A0A0-B51EA81F5DC1}"/>
                </a:ext>
              </a:extLst>
            </p:cNvPr>
            <p:cNvSpPr txBox="1">
              <a:spLocks noChangeArrowheads="1"/>
            </p:cNvSpPr>
            <p:nvPr/>
          </p:nvSpPr>
          <p:spPr bwMode="auto">
            <a:xfrm>
              <a:off x="2160" y="1553"/>
              <a:ext cx="10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i="1"/>
                <a:t>ASCII/Binary</a:t>
              </a:r>
            </a:p>
          </p:txBody>
        </p:sp>
        <p:sp>
          <p:nvSpPr>
            <p:cNvPr id="28" name="Text Box 25">
              <a:extLst>
                <a:ext uri="{FF2B5EF4-FFF2-40B4-BE49-F238E27FC236}">
                  <a16:creationId xmlns:a16="http://schemas.microsoft.com/office/drawing/2014/main" id="{3FDF6280-D82D-46F8-8541-7E4547F18106}"/>
                </a:ext>
              </a:extLst>
            </p:cNvPr>
            <p:cNvSpPr txBox="1">
              <a:spLocks noChangeArrowheads="1"/>
            </p:cNvSpPr>
            <p:nvPr/>
          </p:nvSpPr>
          <p:spPr bwMode="auto">
            <a:xfrm>
              <a:off x="2557" y="2561"/>
              <a:ext cx="27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i="1"/>
                <a:t>IP</a:t>
              </a:r>
            </a:p>
          </p:txBody>
        </p:sp>
        <p:sp>
          <p:nvSpPr>
            <p:cNvPr id="29" name="Text Box 26">
              <a:extLst>
                <a:ext uri="{FF2B5EF4-FFF2-40B4-BE49-F238E27FC236}">
                  <a16:creationId xmlns:a16="http://schemas.microsoft.com/office/drawing/2014/main" id="{1690F49E-E800-48A8-8419-D10CA72E26EA}"/>
                </a:ext>
              </a:extLst>
            </p:cNvPr>
            <p:cNvSpPr txBox="1">
              <a:spLocks noChangeArrowheads="1"/>
            </p:cNvSpPr>
            <p:nvPr/>
          </p:nvSpPr>
          <p:spPr bwMode="auto">
            <a:xfrm>
              <a:off x="2504" y="2084"/>
              <a:ext cx="3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i="1"/>
                <a:t>TCP</a:t>
              </a:r>
            </a:p>
          </p:txBody>
        </p:sp>
        <p:sp>
          <p:nvSpPr>
            <p:cNvPr id="30" name="Text Box 27">
              <a:extLst>
                <a:ext uri="{FF2B5EF4-FFF2-40B4-BE49-F238E27FC236}">
                  <a16:creationId xmlns:a16="http://schemas.microsoft.com/office/drawing/2014/main" id="{3DB90764-7940-4181-B901-E59FCD65D2F6}"/>
                </a:ext>
              </a:extLst>
            </p:cNvPr>
            <p:cNvSpPr txBox="1">
              <a:spLocks noChangeArrowheads="1"/>
            </p:cNvSpPr>
            <p:nvPr/>
          </p:nvSpPr>
          <p:spPr bwMode="auto">
            <a:xfrm>
              <a:off x="2362" y="3026"/>
              <a:ext cx="75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i="1"/>
                <a:t>Ethernet</a:t>
              </a:r>
            </a:p>
          </p:txBody>
        </p:sp>
        <p:sp>
          <p:nvSpPr>
            <p:cNvPr id="31" name="Freeform 29">
              <a:extLst>
                <a:ext uri="{FF2B5EF4-FFF2-40B4-BE49-F238E27FC236}">
                  <a16:creationId xmlns:a16="http://schemas.microsoft.com/office/drawing/2014/main" id="{E3F1545E-D673-4596-8561-44F6EBAAA1B5}"/>
                </a:ext>
              </a:extLst>
            </p:cNvPr>
            <p:cNvSpPr>
              <a:spLocks/>
            </p:cNvSpPr>
            <p:nvPr/>
          </p:nvSpPr>
          <p:spPr bwMode="auto">
            <a:xfrm>
              <a:off x="2064" y="2849"/>
              <a:ext cx="96" cy="672"/>
            </a:xfrm>
            <a:custGeom>
              <a:avLst/>
              <a:gdLst>
                <a:gd name="T0" fmla="*/ 0 w 96"/>
                <a:gd name="T1" fmla="*/ 0 h 672"/>
                <a:gd name="T2" fmla="*/ 96 w 96"/>
                <a:gd name="T3" fmla="*/ 0 h 672"/>
                <a:gd name="T4" fmla="*/ 96 w 96"/>
                <a:gd name="T5" fmla="*/ 672 h 672"/>
                <a:gd name="T6" fmla="*/ 0 w 96"/>
                <a:gd name="T7" fmla="*/ 672 h 672"/>
                <a:gd name="T8" fmla="*/ 0 60000 65536"/>
                <a:gd name="T9" fmla="*/ 0 60000 65536"/>
                <a:gd name="T10" fmla="*/ 0 60000 65536"/>
                <a:gd name="T11" fmla="*/ 0 60000 65536"/>
                <a:gd name="T12" fmla="*/ 0 w 96"/>
                <a:gd name="T13" fmla="*/ 0 h 672"/>
                <a:gd name="T14" fmla="*/ 96 w 96"/>
                <a:gd name="T15" fmla="*/ 672 h 672"/>
              </a:gdLst>
              <a:ahLst/>
              <a:cxnLst>
                <a:cxn ang="T8">
                  <a:pos x="T0" y="T1"/>
                </a:cxn>
                <a:cxn ang="T9">
                  <a:pos x="T2" y="T3"/>
                </a:cxn>
                <a:cxn ang="T10">
                  <a:pos x="T4" y="T5"/>
                </a:cxn>
                <a:cxn ang="T11">
                  <a:pos x="T6" y="T7"/>
                </a:cxn>
              </a:cxnLst>
              <a:rect l="T12" t="T13" r="T14" b="T15"/>
              <a:pathLst>
                <a:path w="96" h="672">
                  <a:moveTo>
                    <a:pt x="0" y="0"/>
                  </a:moveTo>
                  <a:lnTo>
                    <a:pt x="96" y="0"/>
                  </a:lnTo>
                  <a:lnTo>
                    <a:pt x="96" y="672"/>
                  </a:lnTo>
                  <a:lnTo>
                    <a:pt x="0" y="672"/>
                  </a:lnTo>
                </a:path>
              </a:pathLst>
            </a:custGeom>
            <a:noFill/>
            <a:ln w="38100" cmpd="sng">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32" name="Freeform 30">
              <a:extLst>
                <a:ext uri="{FF2B5EF4-FFF2-40B4-BE49-F238E27FC236}">
                  <a16:creationId xmlns:a16="http://schemas.microsoft.com/office/drawing/2014/main" id="{10ED75AF-8D5B-43E1-8685-B2918CDD2216}"/>
                </a:ext>
              </a:extLst>
            </p:cNvPr>
            <p:cNvSpPr>
              <a:spLocks/>
            </p:cNvSpPr>
            <p:nvPr/>
          </p:nvSpPr>
          <p:spPr bwMode="auto">
            <a:xfrm>
              <a:off x="2064" y="1841"/>
              <a:ext cx="96" cy="672"/>
            </a:xfrm>
            <a:custGeom>
              <a:avLst/>
              <a:gdLst>
                <a:gd name="T0" fmla="*/ 0 w 96"/>
                <a:gd name="T1" fmla="*/ 0 h 672"/>
                <a:gd name="T2" fmla="*/ 96 w 96"/>
                <a:gd name="T3" fmla="*/ 0 h 672"/>
                <a:gd name="T4" fmla="*/ 96 w 96"/>
                <a:gd name="T5" fmla="*/ 672 h 672"/>
                <a:gd name="T6" fmla="*/ 0 w 96"/>
                <a:gd name="T7" fmla="*/ 672 h 672"/>
                <a:gd name="T8" fmla="*/ 0 60000 65536"/>
                <a:gd name="T9" fmla="*/ 0 60000 65536"/>
                <a:gd name="T10" fmla="*/ 0 60000 65536"/>
                <a:gd name="T11" fmla="*/ 0 60000 65536"/>
                <a:gd name="T12" fmla="*/ 0 w 96"/>
                <a:gd name="T13" fmla="*/ 0 h 672"/>
                <a:gd name="T14" fmla="*/ 96 w 96"/>
                <a:gd name="T15" fmla="*/ 672 h 672"/>
              </a:gdLst>
              <a:ahLst/>
              <a:cxnLst>
                <a:cxn ang="T8">
                  <a:pos x="T0" y="T1"/>
                </a:cxn>
                <a:cxn ang="T9">
                  <a:pos x="T2" y="T3"/>
                </a:cxn>
                <a:cxn ang="T10">
                  <a:pos x="T4" y="T5"/>
                </a:cxn>
                <a:cxn ang="T11">
                  <a:pos x="T6" y="T7"/>
                </a:cxn>
              </a:cxnLst>
              <a:rect l="T12" t="T13" r="T14" b="T15"/>
              <a:pathLst>
                <a:path w="96" h="672">
                  <a:moveTo>
                    <a:pt x="0" y="0"/>
                  </a:moveTo>
                  <a:lnTo>
                    <a:pt x="96" y="0"/>
                  </a:lnTo>
                  <a:lnTo>
                    <a:pt x="96" y="672"/>
                  </a:lnTo>
                  <a:lnTo>
                    <a:pt x="0" y="672"/>
                  </a:lnTo>
                </a:path>
              </a:pathLst>
            </a:custGeom>
            <a:noFill/>
            <a:ln w="38100" cmpd="sng">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33" name="Line 31">
              <a:extLst>
                <a:ext uri="{FF2B5EF4-FFF2-40B4-BE49-F238E27FC236}">
                  <a16:creationId xmlns:a16="http://schemas.microsoft.com/office/drawing/2014/main" id="{A5608EA5-FABF-449E-AFFC-49CFE782BF2F}"/>
                </a:ext>
              </a:extLst>
            </p:cNvPr>
            <p:cNvSpPr>
              <a:spLocks noChangeShapeType="1"/>
            </p:cNvSpPr>
            <p:nvPr/>
          </p:nvSpPr>
          <p:spPr bwMode="auto">
            <a:xfrm>
              <a:off x="2160" y="2177"/>
              <a:ext cx="384"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34" name="Line 32">
              <a:extLst>
                <a:ext uri="{FF2B5EF4-FFF2-40B4-BE49-F238E27FC236}">
                  <a16:creationId xmlns:a16="http://schemas.microsoft.com/office/drawing/2014/main" id="{637890E4-B737-424F-8301-3FA57FE87DE1}"/>
                </a:ext>
              </a:extLst>
            </p:cNvPr>
            <p:cNvSpPr>
              <a:spLocks noChangeShapeType="1"/>
            </p:cNvSpPr>
            <p:nvPr/>
          </p:nvSpPr>
          <p:spPr bwMode="auto">
            <a:xfrm>
              <a:off x="2016" y="2657"/>
              <a:ext cx="48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35" name="Line 33">
              <a:extLst>
                <a:ext uri="{FF2B5EF4-FFF2-40B4-BE49-F238E27FC236}">
                  <a16:creationId xmlns:a16="http://schemas.microsoft.com/office/drawing/2014/main" id="{16F20227-8713-4E60-B4C7-ED0B2CC19106}"/>
                </a:ext>
              </a:extLst>
            </p:cNvPr>
            <p:cNvSpPr>
              <a:spLocks noChangeShapeType="1"/>
            </p:cNvSpPr>
            <p:nvPr/>
          </p:nvSpPr>
          <p:spPr bwMode="auto">
            <a:xfrm>
              <a:off x="2160" y="3137"/>
              <a:ext cx="24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36" name="Line 34">
              <a:extLst>
                <a:ext uri="{FF2B5EF4-FFF2-40B4-BE49-F238E27FC236}">
                  <a16:creationId xmlns:a16="http://schemas.microsoft.com/office/drawing/2014/main" id="{1CD9313A-08C0-44F8-AE5C-4452FCC1E7E4}"/>
                </a:ext>
              </a:extLst>
            </p:cNvPr>
            <p:cNvSpPr>
              <a:spLocks noChangeShapeType="1"/>
            </p:cNvSpPr>
            <p:nvPr/>
          </p:nvSpPr>
          <p:spPr bwMode="auto">
            <a:xfrm>
              <a:off x="2016" y="1649"/>
              <a:ext cx="192"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37" name="Line 35">
              <a:extLst>
                <a:ext uri="{FF2B5EF4-FFF2-40B4-BE49-F238E27FC236}">
                  <a16:creationId xmlns:a16="http://schemas.microsoft.com/office/drawing/2014/main" id="{20178EC8-3511-44CF-9AC2-E0D3C00307F7}"/>
                </a:ext>
              </a:extLst>
            </p:cNvPr>
            <p:cNvSpPr>
              <a:spLocks noChangeShapeType="1"/>
            </p:cNvSpPr>
            <p:nvPr/>
          </p:nvSpPr>
          <p:spPr bwMode="auto">
            <a:xfrm>
              <a:off x="2016" y="1361"/>
              <a:ext cx="48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38" name="Line 36">
              <a:extLst>
                <a:ext uri="{FF2B5EF4-FFF2-40B4-BE49-F238E27FC236}">
                  <a16:creationId xmlns:a16="http://schemas.microsoft.com/office/drawing/2014/main" id="{7B52E079-6646-45E9-A01D-57F057013479}"/>
                </a:ext>
              </a:extLst>
            </p:cNvPr>
            <p:cNvSpPr>
              <a:spLocks noChangeShapeType="1"/>
            </p:cNvSpPr>
            <p:nvPr/>
          </p:nvSpPr>
          <p:spPr bwMode="auto">
            <a:xfrm>
              <a:off x="2880" y="1361"/>
              <a:ext cx="528"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39" name="Line 37">
              <a:extLst>
                <a:ext uri="{FF2B5EF4-FFF2-40B4-BE49-F238E27FC236}">
                  <a16:creationId xmlns:a16="http://schemas.microsoft.com/office/drawing/2014/main" id="{1F997A3B-A594-44E9-9936-7FABD98EF55E}"/>
                </a:ext>
              </a:extLst>
            </p:cNvPr>
            <p:cNvSpPr>
              <a:spLocks noChangeShapeType="1"/>
            </p:cNvSpPr>
            <p:nvPr/>
          </p:nvSpPr>
          <p:spPr bwMode="auto">
            <a:xfrm>
              <a:off x="3216" y="1649"/>
              <a:ext cx="192"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0" name="Line 38">
              <a:extLst>
                <a:ext uri="{FF2B5EF4-FFF2-40B4-BE49-F238E27FC236}">
                  <a16:creationId xmlns:a16="http://schemas.microsoft.com/office/drawing/2014/main" id="{36B751BB-420D-45AE-AED4-76F94A93EB34}"/>
                </a:ext>
              </a:extLst>
            </p:cNvPr>
            <p:cNvSpPr>
              <a:spLocks noChangeShapeType="1"/>
            </p:cNvSpPr>
            <p:nvPr/>
          </p:nvSpPr>
          <p:spPr bwMode="auto">
            <a:xfrm>
              <a:off x="2880" y="2177"/>
              <a:ext cx="528"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1" name="Line 39">
              <a:extLst>
                <a:ext uri="{FF2B5EF4-FFF2-40B4-BE49-F238E27FC236}">
                  <a16:creationId xmlns:a16="http://schemas.microsoft.com/office/drawing/2014/main" id="{0A4A2C63-BD60-4A78-959E-F604DBAB4330}"/>
                </a:ext>
              </a:extLst>
            </p:cNvPr>
            <p:cNvSpPr>
              <a:spLocks noChangeShapeType="1"/>
            </p:cNvSpPr>
            <p:nvPr/>
          </p:nvSpPr>
          <p:spPr bwMode="auto">
            <a:xfrm>
              <a:off x="2880" y="2657"/>
              <a:ext cx="528"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2" name="Line 40">
              <a:extLst>
                <a:ext uri="{FF2B5EF4-FFF2-40B4-BE49-F238E27FC236}">
                  <a16:creationId xmlns:a16="http://schemas.microsoft.com/office/drawing/2014/main" id="{65D57723-933C-48A2-ADCB-285DFA4D9921}"/>
                </a:ext>
              </a:extLst>
            </p:cNvPr>
            <p:cNvSpPr>
              <a:spLocks noChangeShapeType="1"/>
            </p:cNvSpPr>
            <p:nvPr/>
          </p:nvSpPr>
          <p:spPr bwMode="auto">
            <a:xfrm>
              <a:off x="3120" y="3137"/>
              <a:ext cx="288"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sp>
        <p:nvSpPr>
          <p:cNvPr id="3" name="Slide Number Placeholder 2">
            <a:extLst>
              <a:ext uri="{FF2B5EF4-FFF2-40B4-BE49-F238E27FC236}">
                <a16:creationId xmlns:a16="http://schemas.microsoft.com/office/drawing/2014/main" id="{461C17AD-BDEC-443D-A7CC-A692F8FBAF44}"/>
              </a:ext>
            </a:extLst>
          </p:cNvPr>
          <p:cNvSpPr>
            <a:spLocks noGrp="1"/>
          </p:cNvSpPr>
          <p:nvPr>
            <p:ph type="sldNum" sz="quarter" idx="12"/>
          </p:nvPr>
        </p:nvSpPr>
        <p:spPr/>
        <p:txBody>
          <a:bodyPr/>
          <a:lstStyle/>
          <a:p>
            <a:fld id="{78DEB857-1BE7-4FEB-9EC5-B9393DF7AB64}" type="slidenum">
              <a:rPr lang="en-IE" smtClean="0"/>
              <a:t>24</a:t>
            </a:fld>
            <a:endParaRPr lang="en-IE"/>
          </a:p>
        </p:txBody>
      </p:sp>
    </p:spTree>
    <p:extLst>
      <p:ext uri="{BB962C8B-B14F-4D97-AF65-F5344CB8AC3E}">
        <p14:creationId xmlns:p14="http://schemas.microsoft.com/office/powerpoint/2010/main" val="110969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normAutofit fontScale="90000"/>
          </a:bodyPr>
          <a:lstStyle/>
          <a:p>
            <a:r>
              <a:rPr lang="en-IE" altLang="en-US" dirty="0">
                <a:solidFill>
                  <a:schemeClr val="accent4">
                    <a:lumMod val="75000"/>
                  </a:schemeClr>
                </a:solidFill>
              </a:rPr>
              <a:t>Terminology</a:t>
            </a:r>
            <a:r>
              <a:rPr lang="en-IE" altLang="en-US" dirty="0">
                <a:solidFill>
                  <a:schemeClr val="accent1">
                    <a:lumMod val="75000"/>
                  </a:schemeClr>
                </a:solidFill>
              </a:rPr>
              <a:t> at different layers of TCP/IP model</a:t>
            </a:r>
            <a:endParaRPr lang="en-CA" altLang="en-US" dirty="0">
              <a:solidFill>
                <a:schemeClr val="accent1">
                  <a:lumMod val="75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45227377"/>
              </p:ext>
            </p:extLst>
          </p:nvPr>
        </p:nvGraphicFramePr>
        <p:xfrm>
          <a:off x="628650" y="1825624"/>
          <a:ext cx="7772400" cy="402054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670090">
                <a:tc>
                  <a:txBody>
                    <a:bodyPr/>
                    <a:lstStyle/>
                    <a:p>
                      <a:r>
                        <a:rPr lang="en-IE" sz="2800" dirty="0"/>
                        <a:t>Layer</a:t>
                      </a:r>
                      <a:endParaRPr lang="en-CA" sz="2800" dirty="0"/>
                    </a:p>
                  </a:txBody>
                  <a:tcPr marT="45733" marB="45733"/>
                </a:tc>
                <a:tc>
                  <a:txBody>
                    <a:bodyPr/>
                    <a:lstStyle/>
                    <a:p>
                      <a:r>
                        <a:rPr lang="en-IE" sz="2800" dirty="0"/>
                        <a:t>Term</a:t>
                      </a:r>
                      <a:r>
                        <a:rPr lang="en-IE" sz="2800" baseline="0" dirty="0"/>
                        <a:t> used</a:t>
                      </a:r>
                      <a:endParaRPr lang="en-CA" sz="2800" dirty="0"/>
                    </a:p>
                  </a:txBody>
                  <a:tcPr marT="45733" marB="45733"/>
                </a:tc>
                <a:extLst>
                  <a:ext uri="{0D108BD9-81ED-4DB2-BD59-A6C34878D82A}">
                    <a16:rowId xmlns:a16="http://schemas.microsoft.com/office/drawing/2014/main" val="10000"/>
                  </a:ext>
                </a:extLst>
              </a:tr>
              <a:tr h="670090">
                <a:tc>
                  <a:txBody>
                    <a:bodyPr/>
                    <a:lstStyle/>
                    <a:p>
                      <a:r>
                        <a:rPr lang="en-IE" sz="2800" dirty="0"/>
                        <a:t>Application</a:t>
                      </a:r>
                      <a:r>
                        <a:rPr lang="en-IE" sz="2800" baseline="0" dirty="0"/>
                        <a:t> Layer</a:t>
                      </a:r>
                      <a:endParaRPr lang="en-CA" sz="2800" dirty="0"/>
                    </a:p>
                  </a:txBody>
                  <a:tcPr marT="45733" marB="45733"/>
                </a:tc>
                <a:tc>
                  <a:txBody>
                    <a:bodyPr/>
                    <a:lstStyle/>
                    <a:p>
                      <a:r>
                        <a:rPr lang="en-IE" sz="2800" dirty="0"/>
                        <a:t>Data  (a message)</a:t>
                      </a:r>
                      <a:endParaRPr lang="en-CA" sz="2800" dirty="0"/>
                    </a:p>
                  </a:txBody>
                  <a:tcPr marT="45733" marB="45733"/>
                </a:tc>
                <a:extLst>
                  <a:ext uri="{0D108BD9-81ED-4DB2-BD59-A6C34878D82A}">
                    <a16:rowId xmlns:a16="http://schemas.microsoft.com/office/drawing/2014/main" val="10001"/>
                  </a:ext>
                </a:extLst>
              </a:tr>
              <a:tr h="670090">
                <a:tc>
                  <a:txBody>
                    <a:bodyPr/>
                    <a:lstStyle/>
                    <a:p>
                      <a:r>
                        <a:rPr lang="en-IE" sz="2800" dirty="0"/>
                        <a:t>Transport Layer</a:t>
                      </a:r>
                      <a:r>
                        <a:rPr lang="en-IE" sz="2800" baseline="0" dirty="0"/>
                        <a:t> - TCP</a:t>
                      </a:r>
                      <a:endParaRPr lang="en-CA" sz="2800" dirty="0"/>
                    </a:p>
                  </a:txBody>
                  <a:tcPr marT="45733" marB="45733"/>
                </a:tc>
                <a:tc>
                  <a:txBody>
                    <a:bodyPr/>
                    <a:lstStyle/>
                    <a:p>
                      <a:r>
                        <a:rPr lang="en-IE" sz="2800" dirty="0"/>
                        <a:t>Segments</a:t>
                      </a:r>
                      <a:endParaRPr lang="en-CA" sz="2800" dirty="0"/>
                    </a:p>
                  </a:txBody>
                  <a:tcPr marT="45733" marB="45733"/>
                </a:tc>
                <a:extLst>
                  <a:ext uri="{0D108BD9-81ED-4DB2-BD59-A6C34878D82A}">
                    <a16:rowId xmlns:a16="http://schemas.microsoft.com/office/drawing/2014/main" val="10002"/>
                  </a:ext>
                </a:extLst>
              </a:tr>
              <a:tr h="670090">
                <a:tc>
                  <a:txBody>
                    <a:bodyPr/>
                    <a:lstStyle/>
                    <a:p>
                      <a:r>
                        <a:rPr lang="en-IE" sz="2800" dirty="0"/>
                        <a:t>Transport Layer</a:t>
                      </a:r>
                      <a:r>
                        <a:rPr lang="en-IE" sz="2800" baseline="0" dirty="0"/>
                        <a:t> - UDP</a:t>
                      </a:r>
                      <a:endParaRPr lang="en-CA" sz="2800" dirty="0"/>
                    </a:p>
                  </a:txBody>
                  <a:tcPr marT="45733" marB="45733"/>
                </a:tc>
                <a:tc>
                  <a:txBody>
                    <a:bodyPr/>
                    <a:lstStyle/>
                    <a:p>
                      <a:r>
                        <a:rPr lang="en-IE" sz="2800" dirty="0"/>
                        <a:t>datagram</a:t>
                      </a:r>
                      <a:endParaRPr lang="en-CA" sz="2800" dirty="0"/>
                    </a:p>
                  </a:txBody>
                  <a:tcPr marT="45733" marB="45733"/>
                </a:tc>
                <a:extLst>
                  <a:ext uri="{0D108BD9-81ED-4DB2-BD59-A6C34878D82A}">
                    <a16:rowId xmlns:a16="http://schemas.microsoft.com/office/drawing/2014/main" val="10003"/>
                  </a:ext>
                </a:extLst>
              </a:tr>
              <a:tr h="670090">
                <a:tc>
                  <a:txBody>
                    <a:bodyPr/>
                    <a:lstStyle/>
                    <a:p>
                      <a:r>
                        <a:rPr lang="en-IE" sz="2800" dirty="0"/>
                        <a:t>Network layer</a:t>
                      </a:r>
                      <a:endParaRPr lang="en-CA" sz="2800" dirty="0"/>
                    </a:p>
                  </a:txBody>
                  <a:tcPr marT="45733" marB="45733"/>
                </a:tc>
                <a:tc>
                  <a:txBody>
                    <a:bodyPr/>
                    <a:lstStyle/>
                    <a:p>
                      <a:r>
                        <a:rPr lang="en-IE" sz="2800" dirty="0"/>
                        <a:t>packets</a:t>
                      </a:r>
                      <a:endParaRPr lang="en-CA" sz="2800" dirty="0"/>
                    </a:p>
                  </a:txBody>
                  <a:tcPr marT="45733" marB="45733"/>
                </a:tc>
                <a:extLst>
                  <a:ext uri="{0D108BD9-81ED-4DB2-BD59-A6C34878D82A}">
                    <a16:rowId xmlns:a16="http://schemas.microsoft.com/office/drawing/2014/main" val="10004"/>
                  </a:ext>
                </a:extLst>
              </a:tr>
              <a:tr h="670090">
                <a:tc>
                  <a:txBody>
                    <a:bodyPr/>
                    <a:lstStyle/>
                    <a:p>
                      <a:r>
                        <a:rPr lang="en-IE" sz="2800" dirty="0"/>
                        <a:t>Link layer</a:t>
                      </a:r>
                      <a:endParaRPr lang="en-CA" sz="2800" dirty="0"/>
                    </a:p>
                  </a:txBody>
                  <a:tcPr marT="45733" marB="45733"/>
                </a:tc>
                <a:tc>
                  <a:txBody>
                    <a:bodyPr/>
                    <a:lstStyle/>
                    <a:p>
                      <a:r>
                        <a:rPr lang="en-IE" sz="2800" dirty="0"/>
                        <a:t>Frames</a:t>
                      </a:r>
                      <a:endParaRPr lang="en-CA" sz="2800" dirty="0"/>
                    </a:p>
                  </a:txBody>
                  <a:tcPr marT="45733" marB="45733"/>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7A4F7777-347B-42AA-A932-463D9C1583AD}"/>
              </a:ext>
            </a:extLst>
          </p:cNvPr>
          <p:cNvSpPr>
            <a:spLocks noGrp="1"/>
          </p:cNvSpPr>
          <p:nvPr>
            <p:ph type="sldNum" sz="quarter" idx="12"/>
          </p:nvPr>
        </p:nvSpPr>
        <p:spPr/>
        <p:txBody>
          <a:bodyPr/>
          <a:lstStyle/>
          <a:p>
            <a:fld id="{78DEB857-1BE7-4FEB-9EC5-B9393DF7AB64}" type="slidenum">
              <a:rPr lang="en-IE" smtClean="0"/>
              <a:t>25</a:t>
            </a:fld>
            <a:endParaRPr lang="en-IE"/>
          </a:p>
        </p:txBody>
      </p:sp>
    </p:spTree>
    <p:extLst>
      <p:ext uri="{BB962C8B-B14F-4D97-AF65-F5344CB8AC3E}">
        <p14:creationId xmlns:p14="http://schemas.microsoft.com/office/powerpoint/2010/main" val="2603258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26"/>
          <p:cNvSpPr>
            <a:spLocks noGrp="1"/>
          </p:cNvSpPr>
          <p:nvPr>
            <p:ph type="title"/>
          </p:nvPr>
        </p:nvSpPr>
        <p:spPr/>
        <p:txBody>
          <a:bodyPr>
            <a:normAutofit fontScale="90000"/>
          </a:bodyPr>
          <a:lstStyle/>
          <a:p>
            <a:r>
              <a:rPr lang="en-US" altLang="en-US" dirty="0">
                <a:solidFill>
                  <a:schemeClr val="accent1">
                    <a:lumMod val="75000"/>
                  </a:schemeClr>
                </a:solidFill>
              </a:rPr>
              <a:t>TCP/IP Model: Application Layer</a:t>
            </a:r>
            <a:endParaRPr lang="en-IE" alt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C3389C64-B500-4131-B480-AABE30589360}"/>
              </a:ext>
            </a:extLst>
          </p:cNvPr>
          <p:cNvSpPr>
            <a:spLocks noGrp="1"/>
          </p:cNvSpPr>
          <p:nvPr>
            <p:ph idx="1"/>
          </p:nvPr>
        </p:nvSpPr>
        <p:spPr>
          <a:xfrm>
            <a:off x="628650" y="1825625"/>
            <a:ext cx="7886700" cy="4658302"/>
          </a:xfrm>
        </p:spPr>
        <p:txBody>
          <a:bodyPr>
            <a:normAutofit lnSpcReduction="10000"/>
          </a:bodyPr>
          <a:lstStyle/>
          <a:p>
            <a:r>
              <a:rPr lang="en-IE" altLang="en-US" dirty="0">
                <a:solidFill>
                  <a:srgbClr val="0070C0"/>
                </a:solidFill>
              </a:rPr>
              <a:t>The application layer</a:t>
            </a:r>
            <a:r>
              <a:rPr lang="en-IE" altLang="en-US" dirty="0"/>
              <a:t> contains all protocols and methods that fall into the realm of </a:t>
            </a:r>
            <a:r>
              <a:rPr lang="en-IE" altLang="en-US" dirty="0">
                <a:solidFill>
                  <a:srgbClr val="FF0000"/>
                </a:solidFill>
              </a:rPr>
              <a:t>process-to-process</a:t>
            </a:r>
            <a:r>
              <a:rPr lang="en-IE" altLang="en-US" dirty="0"/>
              <a:t> </a:t>
            </a:r>
            <a:r>
              <a:rPr lang="en-IE" altLang="en-US" dirty="0">
                <a:solidFill>
                  <a:srgbClr val="FF0000"/>
                </a:solidFill>
              </a:rPr>
              <a:t>communications </a:t>
            </a:r>
            <a:r>
              <a:rPr lang="en-IE" altLang="en-US" dirty="0"/>
              <a:t>across an Internet Protocol (IP) network.</a:t>
            </a:r>
          </a:p>
          <a:p>
            <a:pPr marL="0" indent="0">
              <a:buNone/>
            </a:pPr>
            <a:endParaRPr lang="en-IE" altLang="en-US" dirty="0"/>
          </a:p>
          <a:p>
            <a:r>
              <a:rPr lang="en-IE" altLang="en-US" dirty="0"/>
              <a:t>Application layer methods use the underlying </a:t>
            </a:r>
            <a:r>
              <a:rPr lang="en-IE" altLang="en-US" i="1" dirty="0">
                <a:solidFill>
                  <a:schemeClr val="accent4">
                    <a:lumMod val="75000"/>
                  </a:schemeClr>
                </a:solidFill>
              </a:rPr>
              <a:t>transport layer protocols </a:t>
            </a:r>
            <a:r>
              <a:rPr lang="en-IE" altLang="en-US" dirty="0"/>
              <a:t>to establish </a:t>
            </a:r>
            <a:r>
              <a:rPr lang="en-IE" altLang="en-US" dirty="0">
                <a:solidFill>
                  <a:srgbClr val="FF0000"/>
                </a:solidFill>
              </a:rPr>
              <a:t>host-to-host connections</a:t>
            </a:r>
            <a:r>
              <a:rPr lang="en-IE" altLang="en-US" dirty="0"/>
              <a:t>.</a:t>
            </a:r>
            <a:endParaRPr lang="en-US" altLang="en-US" dirty="0"/>
          </a:p>
          <a:p>
            <a:pPr lvl="1"/>
            <a:endParaRPr lang="en-US" altLang="en-US" dirty="0"/>
          </a:p>
          <a:p>
            <a:pPr lvl="1"/>
            <a:endParaRPr lang="en-US" altLang="en-US" dirty="0"/>
          </a:p>
          <a:p>
            <a:endParaRPr lang="en-US" altLang="en-US" dirty="0"/>
          </a:p>
          <a:p>
            <a:endParaRPr lang="en-US" altLang="en-US" dirty="0"/>
          </a:p>
          <a:p>
            <a:endParaRPr lang="en-IE" dirty="0"/>
          </a:p>
        </p:txBody>
      </p:sp>
      <p:sp>
        <p:nvSpPr>
          <p:cNvPr id="2" name="Slide Number Placeholder 1">
            <a:extLst>
              <a:ext uri="{FF2B5EF4-FFF2-40B4-BE49-F238E27FC236}">
                <a16:creationId xmlns:a16="http://schemas.microsoft.com/office/drawing/2014/main" id="{26F0B17E-D24D-4DBD-BBAA-77B552402875}"/>
              </a:ext>
            </a:extLst>
          </p:cNvPr>
          <p:cNvSpPr>
            <a:spLocks noGrp="1"/>
          </p:cNvSpPr>
          <p:nvPr>
            <p:ph type="sldNum" sz="quarter" idx="12"/>
          </p:nvPr>
        </p:nvSpPr>
        <p:spPr/>
        <p:txBody>
          <a:bodyPr/>
          <a:lstStyle/>
          <a:p>
            <a:fld id="{78DEB857-1BE7-4FEB-9EC5-B9393DF7AB64}" type="slidenum">
              <a:rPr lang="en-IE" smtClean="0"/>
              <a:t>26</a:t>
            </a:fld>
            <a:endParaRPr lang="en-IE"/>
          </a:p>
        </p:txBody>
      </p:sp>
    </p:spTree>
    <p:extLst>
      <p:ext uri="{BB962C8B-B14F-4D97-AF65-F5344CB8AC3E}">
        <p14:creationId xmlns:p14="http://schemas.microsoft.com/office/powerpoint/2010/main" val="2882350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9" name="Group 1037">
            <a:extLst>
              <a:ext uri="{FF2B5EF4-FFF2-40B4-BE49-F238E27FC236}">
                <a16:creationId xmlns:a16="http://schemas.microsoft.com/office/drawing/2014/main" id="{F82F3040-3EDF-4E97-AB15-30A2F6579311}"/>
              </a:ext>
            </a:extLst>
          </p:cNvPr>
          <p:cNvGrpSpPr>
            <a:grpSpLocks/>
          </p:cNvGrpSpPr>
          <p:nvPr/>
        </p:nvGrpSpPr>
        <p:grpSpPr bwMode="auto">
          <a:xfrm>
            <a:off x="5124450" y="1257300"/>
            <a:ext cx="3540125" cy="4545013"/>
            <a:chOff x="3277" y="974"/>
            <a:chExt cx="2230" cy="2863"/>
          </a:xfrm>
        </p:grpSpPr>
        <p:sp>
          <p:nvSpPr>
            <p:cNvPr id="39972" name="Freeform 1038">
              <a:extLst>
                <a:ext uri="{FF2B5EF4-FFF2-40B4-BE49-F238E27FC236}">
                  <a16:creationId xmlns:a16="http://schemas.microsoft.com/office/drawing/2014/main" id="{D4C77CB7-611B-4328-A4F6-203CBD1116E6}"/>
                </a:ext>
              </a:extLst>
            </p:cNvPr>
            <p:cNvSpPr>
              <a:spLocks/>
            </p:cNvSpPr>
            <p:nvPr/>
          </p:nvSpPr>
          <p:spPr bwMode="auto">
            <a:xfrm>
              <a:off x="3277" y="1079"/>
              <a:ext cx="1094" cy="675"/>
            </a:xfrm>
            <a:custGeom>
              <a:avLst/>
              <a:gdLst>
                <a:gd name="T0" fmla="*/ 1466 w 1036"/>
                <a:gd name="T1" fmla="*/ 11 h 675"/>
                <a:gd name="T2" fmla="*/ 884 w 1036"/>
                <a:gd name="T3" fmla="*/ 53 h 675"/>
                <a:gd name="T4" fmla="*/ 467 w 1036"/>
                <a:gd name="T5" fmla="*/ 129 h 675"/>
                <a:gd name="T6" fmla="*/ 347 w 1036"/>
                <a:gd name="T7" fmla="*/ 229 h 675"/>
                <a:gd name="T8" fmla="*/ 48 w 1036"/>
                <a:gd name="T9" fmla="*/ 297 h 675"/>
                <a:gd name="T10" fmla="*/ 39 w 1036"/>
                <a:gd name="T11" fmla="*/ 459 h 675"/>
                <a:gd name="T12" fmla="*/ 298 w 1036"/>
                <a:gd name="T13" fmla="*/ 489 h 675"/>
                <a:gd name="T14" fmla="*/ 1039 w 1036"/>
                <a:gd name="T15" fmla="*/ 489 h 675"/>
                <a:gd name="T16" fmla="*/ 1353 w 1036"/>
                <a:gd name="T17" fmla="*/ 555 h 675"/>
                <a:gd name="T18" fmla="*/ 1702 w 1036"/>
                <a:gd name="T19" fmla="*/ 657 h 675"/>
                <a:gd name="T20" fmla="*/ 1969 w 1036"/>
                <a:gd name="T21" fmla="*/ 661 h 675"/>
                <a:gd name="T22" fmla="*/ 2153 w 1036"/>
                <a:gd name="T23" fmla="*/ 603 h 675"/>
                <a:gd name="T24" fmla="*/ 2247 w 1036"/>
                <a:gd name="T25" fmla="*/ 445 h 675"/>
                <a:gd name="T26" fmla="*/ 2305 w 1036"/>
                <a:gd name="T27" fmla="*/ 291 h 675"/>
                <a:gd name="T28" fmla="*/ 2312 w 1036"/>
                <a:gd name="T29" fmla="*/ 107 h 675"/>
                <a:gd name="T30" fmla="*/ 2113 w 1036"/>
                <a:gd name="T31" fmla="*/ 17 h 675"/>
                <a:gd name="T32" fmla="*/ 1755 w 1036"/>
                <a:gd name="T33" fmla="*/ 3 h 675"/>
                <a:gd name="T34" fmla="*/ 1466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nvGrpSpPr>
            <p:cNvPr id="39973" name="Group 1039">
              <a:extLst>
                <a:ext uri="{FF2B5EF4-FFF2-40B4-BE49-F238E27FC236}">
                  <a16:creationId xmlns:a16="http://schemas.microsoft.com/office/drawing/2014/main" id="{69C8021D-6468-4DB6-AE20-900636521DBB}"/>
                </a:ext>
              </a:extLst>
            </p:cNvPr>
            <p:cNvGrpSpPr>
              <a:grpSpLocks/>
            </p:cNvGrpSpPr>
            <p:nvPr/>
          </p:nvGrpSpPr>
          <p:grpSpPr bwMode="auto">
            <a:xfrm>
              <a:off x="3383" y="1920"/>
              <a:ext cx="919" cy="588"/>
              <a:chOff x="2889" y="1631"/>
              <a:chExt cx="980" cy="743"/>
            </a:xfrm>
          </p:grpSpPr>
          <p:sp>
            <p:nvSpPr>
              <p:cNvPr id="40348" name="Rectangle 1040">
                <a:extLst>
                  <a:ext uri="{FF2B5EF4-FFF2-40B4-BE49-F238E27FC236}">
                    <a16:creationId xmlns:a16="http://schemas.microsoft.com/office/drawing/2014/main" id="{002757E9-A8ED-4441-B7AA-815AC48BB763}"/>
                  </a:ext>
                </a:extLst>
              </p:cNvPr>
              <p:cNvSpPr>
                <a:spLocks noChangeArrowheads="1"/>
              </p:cNvSpPr>
              <p:nvPr/>
            </p:nvSpPr>
            <p:spPr bwMode="auto">
              <a:xfrm>
                <a:off x="3046" y="1841"/>
                <a:ext cx="663" cy="53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349" name="AutoShape 1041">
                <a:extLst>
                  <a:ext uri="{FF2B5EF4-FFF2-40B4-BE49-F238E27FC236}">
                    <a16:creationId xmlns:a16="http://schemas.microsoft.com/office/drawing/2014/main" id="{E4C48FEA-7E62-482F-8BA1-8E56E4C93492}"/>
                  </a:ext>
                </a:extLst>
              </p:cNvPr>
              <p:cNvSpPr>
                <a:spLocks noChangeArrowheads="1"/>
              </p:cNvSpPr>
              <p:nvPr/>
            </p:nvSpPr>
            <p:spPr bwMode="auto">
              <a:xfrm>
                <a:off x="2889" y="1631"/>
                <a:ext cx="980" cy="253"/>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solidFill>
                    <a:srgbClr val="00CCFF"/>
                  </a:solidFill>
                </a:endParaRPr>
              </a:p>
            </p:txBody>
          </p:sp>
        </p:grpSp>
        <p:sp>
          <p:nvSpPr>
            <p:cNvPr id="39974" name="Freeform 1042">
              <a:extLst>
                <a:ext uri="{FF2B5EF4-FFF2-40B4-BE49-F238E27FC236}">
                  <a16:creationId xmlns:a16="http://schemas.microsoft.com/office/drawing/2014/main" id="{3B77F94F-6D76-48F0-BFCC-2FF5D86BF7D6}"/>
                </a:ext>
              </a:extLst>
            </p:cNvPr>
            <p:cNvSpPr>
              <a:spLocks/>
            </p:cNvSpPr>
            <p:nvPr/>
          </p:nvSpPr>
          <p:spPr bwMode="auto">
            <a:xfrm>
              <a:off x="3379" y="2788"/>
              <a:ext cx="2032" cy="1049"/>
            </a:xfrm>
            <a:custGeom>
              <a:avLst/>
              <a:gdLst>
                <a:gd name="T0" fmla="*/ 1044 w 2032"/>
                <a:gd name="T1" fmla="*/ 26 h 1049"/>
                <a:gd name="T2" fmla="*/ 847 w 2032"/>
                <a:gd name="T3" fmla="*/ 125 h 1049"/>
                <a:gd name="T4" fmla="*/ 580 w 2032"/>
                <a:gd name="T5" fmla="*/ 68 h 1049"/>
                <a:gd name="T6" fmla="*/ 143 w 2032"/>
                <a:gd name="T7" fmla="*/ 170 h 1049"/>
                <a:gd name="T8" fmla="*/ 48 w 2032"/>
                <a:gd name="T9" fmla="*/ 374 h 1049"/>
                <a:gd name="T10" fmla="*/ 41 w 2032"/>
                <a:gd name="T11" fmla="*/ 680 h 1049"/>
                <a:gd name="T12" fmla="*/ 294 w 2032"/>
                <a:gd name="T13" fmla="*/ 744 h 1049"/>
                <a:gd name="T14" fmla="*/ 660 w 2032"/>
                <a:gd name="T15" fmla="*/ 893 h 1049"/>
                <a:gd name="T16" fmla="*/ 1088 w 2032"/>
                <a:gd name="T17" fmla="*/ 1014 h 1049"/>
                <a:gd name="T18" fmla="*/ 1525 w 2032"/>
                <a:gd name="T19" fmla="*/ 1031 h 1049"/>
                <a:gd name="T20" fmla="*/ 1831 w 2032"/>
                <a:gd name="T21" fmla="*/ 907 h 1049"/>
                <a:gd name="T22" fmla="*/ 2015 w 2032"/>
                <a:gd name="T23" fmla="*/ 714 h 1049"/>
                <a:gd name="T24" fmla="*/ 1931 w 2032"/>
                <a:gd name="T25" fmla="*/ 251 h 1049"/>
                <a:gd name="T26" fmla="*/ 1658 w 2032"/>
                <a:gd name="T27" fmla="*/ 114 h 1049"/>
                <a:gd name="T28" fmla="*/ 1355 w 2032"/>
                <a:gd name="T29" fmla="*/ 15 h 1049"/>
                <a:gd name="T30" fmla="*/ 1044 w 2032"/>
                <a:gd name="T31" fmla="*/ 2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32"/>
                <a:gd name="T49" fmla="*/ 0 h 1049"/>
                <a:gd name="T50" fmla="*/ 2032 w 2032"/>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32" h="1049">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39975" name="Line 1043">
              <a:extLst>
                <a:ext uri="{FF2B5EF4-FFF2-40B4-BE49-F238E27FC236}">
                  <a16:creationId xmlns:a16="http://schemas.microsoft.com/office/drawing/2014/main" id="{66754B32-5340-404F-86E6-E92C615FBBF1}"/>
                </a:ext>
              </a:extLst>
            </p:cNvPr>
            <p:cNvSpPr>
              <a:spLocks noChangeShapeType="1"/>
            </p:cNvSpPr>
            <p:nvPr/>
          </p:nvSpPr>
          <p:spPr bwMode="auto">
            <a:xfrm rot="-5400000">
              <a:off x="4942" y="3252"/>
              <a:ext cx="330" cy="88"/>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9976" name="Line 1044">
              <a:extLst>
                <a:ext uri="{FF2B5EF4-FFF2-40B4-BE49-F238E27FC236}">
                  <a16:creationId xmlns:a16="http://schemas.microsoft.com/office/drawing/2014/main" id="{66823F1B-3510-4B6B-80FB-AC423824C055}"/>
                </a:ext>
              </a:extLst>
            </p:cNvPr>
            <p:cNvSpPr>
              <a:spLocks noChangeShapeType="1"/>
            </p:cNvSpPr>
            <p:nvPr/>
          </p:nvSpPr>
          <p:spPr bwMode="auto">
            <a:xfrm rot="5400000" flipV="1">
              <a:off x="5034" y="3429"/>
              <a:ext cx="2" cy="5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9977" name="Line 1045">
              <a:extLst>
                <a:ext uri="{FF2B5EF4-FFF2-40B4-BE49-F238E27FC236}">
                  <a16:creationId xmlns:a16="http://schemas.microsoft.com/office/drawing/2014/main" id="{C83201D0-48F8-45CF-8743-9432402FD007}"/>
                </a:ext>
              </a:extLst>
            </p:cNvPr>
            <p:cNvSpPr>
              <a:spLocks noChangeShapeType="1"/>
            </p:cNvSpPr>
            <p:nvPr/>
          </p:nvSpPr>
          <p:spPr bwMode="auto">
            <a:xfrm rot="-5400000">
              <a:off x="5151" y="3225"/>
              <a:ext cx="0" cy="7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9978" name="Line 1047">
              <a:extLst>
                <a:ext uri="{FF2B5EF4-FFF2-40B4-BE49-F238E27FC236}">
                  <a16:creationId xmlns:a16="http://schemas.microsoft.com/office/drawing/2014/main" id="{6C6FF20E-3A7C-4A78-A6BD-6621591209F9}"/>
                </a:ext>
              </a:extLst>
            </p:cNvPr>
            <p:cNvSpPr>
              <a:spLocks noChangeShapeType="1"/>
            </p:cNvSpPr>
            <p:nvPr/>
          </p:nvSpPr>
          <p:spPr bwMode="auto">
            <a:xfrm>
              <a:off x="3843" y="3009"/>
              <a:ext cx="124"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39979" name="Line 1048">
              <a:extLst>
                <a:ext uri="{FF2B5EF4-FFF2-40B4-BE49-F238E27FC236}">
                  <a16:creationId xmlns:a16="http://schemas.microsoft.com/office/drawing/2014/main" id="{7E1F99E5-3A15-4008-9328-AB273BBC2F50}"/>
                </a:ext>
              </a:extLst>
            </p:cNvPr>
            <p:cNvSpPr>
              <a:spLocks noChangeShapeType="1"/>
            </p:cNvSpPr>
            <p:nvPr/>
          </p:nvSpPr>
          <p:spPr bwMode="auto">
            <a:xfrm flipV="1">
              <a:off x="3680" y="3155"/>
              <a:ext cx="248" cy="6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39980" name="Line 1051">
              <a:extLst>
                <a:ext uri="{FF2B5EF4-FFF2-40B4-BE49-F238E27FC236}">
                  <a16:creationId xmlns:a16="http://schemas.microsoft.com/office/drawing/2014/main" id="{B2D2A387-7B93-4D4A-BA9B-35ADF7474847}"/>
                </a:ext>
              </a:extLst>
            </p:cNvPr>
            <p:cNvSpPr>
              <a:spLocks noChangeShapeType="1"/>
            </p:cNvSpPr>
            <p:nvPr/>
          </p:nvSpPr>
          <p:spPr bwMode="auto">
            <a:xfrm flipH="1">
              <a:off x="3948" y="3208"/>
              <a:ext cx="96" cy="113"/>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39981" name="Line 1052">
              <a:extLst>
                <a:ext uri="{FF2B5EF4-FFF2-40B4-BE49-F238E27FC236}">
                  <a16:creationId xmlns:a16="http://schemas.microsoft.com/office/drawing/2014/main" id="{CD0A7DE1-03D6-4AE3-89AD-D0909A0D826B}"/>
                </a:ext>
              </a:extLst>
            </p:cNvPr>
            <p:cNvSpPr>
              <a:spLocks noChangeShapeType="1"/>
            </p:cNvSpPr>
            <p:nvPr/>
          </p:nvSpPr>
          <p:spPr bwMode="auto">
            <a:xfrm flipH="1" flipV="1">
              <a:off x="4144" y="3212"/>
              <a:ext cx="53" cy="11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39982" name="Line 1053">
              <a:extLst>
                <a:ext uri="{FF2B5EF4-FFF2-40B4-BE49-F238E27FC236}">
                  <a16:creationId xmlns:a16="http://schemas.microsoft.com/office/drawing/2014/main" id="{ECF4F81E-C8B3-4401-91B0-3ECE61E6EFAC}"/>
                </a:ext>
              </a:extLst>
            </p:cNvPr>
            <p:cNvSpPr>
              <a:spLocks noChangeShapeType="1"/>
            </p:cNvSpPr>
            <p:nvPr/>
          </p:nvSpPr>
          <p:spPr bwMode="auto">
            <a:xfrm>
              <a:off x="4248" y="3185"/>
              <a:ext cx="317" cy="17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39983" name="Line 1054">
              <a:extLst>
                <a:ext uri="{FF2B5EF4-FFF2-40B4-BE49-F238E27FC236}">
                  <a16:creationId xmlns:a16="http://schemas.microsoft.com/office/drawing/2014/main" id="{63D4A3AE-DEAB-4D2E-9717-B769F5D9CBDC}"/>
                </a:ext>
              </a:extLst>
            </p:cNvPr>
            <p:cNvSpPr>
              <a:spLocks noChangeShapeType="1"/>
            </p:cNvSpPr>
            <p:nvPr/>
          </p:nvSpPr>
          <p:spPr bwMode="auto">
            <a:xfrm>
              <a:off x="3898" y="3025"/>
              <a:ext cx="56" cy="6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39984" name="Line 1055">
              <a:extLst>
                <a:ext uri="{FF2B5EF4-FFF2-40B4-BE49-F238E27FC236}">
                  <a16:creationId xmlns:a16="http://schemas.microsoft.com/office/drawing/2014/main" id="{BF290EAA-C76A-4ED5-AE57-D336527B946A}"/>
                </a:ext>
              </a:extLst>
            </p:cNvPr>
            <p:cNvSpPr>
              <a:spLocks noChangeShapeType="1"/>
            </p:cNvSpPr>
            <p:nvPr/>
          </p:nvSpPr>
          <p:spPr bwMode="auto">
            <a:xfrm>
              <a:off x="3809" y="2257"/>
              <a:ext cx="148"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39985" name="Line 1056">
              <a:extLst>
                <a:ext uri="{FF2B5EF4-FFF2-40B4-BE49-F238E27FC236}">
                  <a16:creationId xmlns:a16="http://schemas.microsoft.com/office/drawing/2014/main" id="{86547662-BEF8-454D-9BE3-A58757A9A633}"/>
                </a:ext>
              </a:extLst>
            </p:cNvPr>
            <p:cNvSpPr>
              <a:spLocks noChangeShapeType="1"/>
            </p:cNvSpPr>
            <p:nvPr/>
          </p:nvSpPr>
          <p:spPr bwMode="auto">
            <a:xfrm flipV="1">
              <a:off x="3711" y="2354"/>
              <a:ext cx="106" cy="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nvGrpSpPr>
            <p:cNvPr id="39986" name="Group 1057">
              <a:extLst>
                <a:ext uri="{FF2B5EF4-FFF2-40B4-BE49-F238E27FC236}">
                  <a16:creationId xmlns:a16="http://schemas.microsoft.com/office/drawing/2014/main" id="{4C651486-E18F-4B06-9FC4-A66624C00887}"/>
                </a:ext>
              </a:extLst>
            </p:cNvPr>
            <p:cNvGrpSpPr>
              <a:grpSpLocks/>
            </p:cNvGrpSpPr>
            <p:nvPr/>
          </p:nvGrpSpPr>
          <p:grpSpPr bwMode="auto">
            <a:xfrm>
              <a:off x="3535" y="2207"/>
              <a:ext cx="319" cy="222"/>
              <a:chOff x="2967" y="478"/>
              <a:chExt cx="788" cy="625"/>
            </a:xfrm>
          </p:grpSpPr>
          <p:pic>
            <p:nvPicPr>
              <p:cNvPr id="40346" name="Picture 1058" descr="access_point_stylized_small">
                <a:extLst>
                  <a:ext uri="{FF2B5EF4-FFF2-40B4-BE49-F238E27FC236}">
                    <a16:creationId xmlns:a16="http://schemas.microsoft.com/office/drawing/2014/main" id="{6BB747C7-5096-41C2-8D68-19EBDFC04C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347" name="Picture 1059" descr="antenna_radiation_stylized">
                <a:extLst>
                  <a:ext uri="{FF2B5EF4-FFF2-40B4-BE49-F238E27FC236}">
                    <a16:creationId xmlns:a16="http://schemas.microsoft.com/office/drawing/2014/main" id="{70CBAC49-4311-4718-8E56-6AACA4D135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9987" name="Freeform 1060">
              <a:extLst>
                <a:ext uri="{FF2B5EF4-FFF2-40B4-BE49-F238E27FC236}">
                  <a16:creationId xmlns:a16="http://schemas.microsoft.com/office/drawing/2014/main" id="{961715AF-5DEC-42A3-B0B9-FD3C7A29243A}"/>
                </a:ext>
              </a:extLst>
            </p:cNvPr>
            <p:cNvSpPr>
              <a:spLocks/>
            </p:cNvSpPr>
            <p:nvPr/>
          </p:nvSpPr>
          <p:spPr bwMode="auto">
            <a:xfrm>
              <a:off x="4419" y="2224"/>
              <a:ext cx="828" cy="425"/>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39988" name="Freeform 1061">
              <a:extLst>
                <a:ext uri="{FF2B5EF4-FFF2-40B4-BE49-F238E27FC236}">
                  <a16:creationId xmlns:a16="http://schemas.microsoft.com/office/drawing/2014/main" id="{2997EB7C-0C82-4809-9B34-B325848F0956}"/>
                </a:ext>
              </a:extLst>
            </p:cNvPr>
            <p:cNvSpPr>
              <a:spLocks/>
            </p:cNvSpPr>
            <p:nvPr/>
          </p:nvSpPr>
          <p:spPr bwMode="auto">
            <a:xfrm>
              <a:off x="4417" y="1263"/>
              <a:ext cx="1090" cy="709"/>
            </a:xfrm>
            <a:custGeom>
              <a:avLst/>
              <a:gdLst>
                <a:gd name="T0" fmla="*/ 85898 w 765"/>
                <a:gd name="T1" fmla="*/ 6712 h 459"/>
                <a:gd name="T2" fmla="*/ 58210 w 765"/>
                <a:gd name="T3" fmla="*/ 47662 h 459"/>
                <a:gd name="T4" fmla="*/ 19473 w 765"/>
                <a:gd name="T5" fmla="*/ 67835 h 459"/>
                <a:gd name="T6" fmla="*/ 2783 w 765"/>
                <a:gd name="T7" fmla="*/ 228588 h 459"/>
                <a:gd name="T8" fmla="*/ 36422 w 765"/>
                <a:gd name="T9" fmla="*/ 302028 h 459"/>
                <a:gd name="T10" fmla="*/ 70014 w 765"/>
                <a:gd name="T11" fmla="*/ 289496 h 459"/>
                <a:gd name="T12" fmla="*/ 118176 w 765"/>
                <a:gd name="T13" fmla="*/ 302028 h 459"/>
                <a:gd name="T14" fmla="*/ 141415 w 765"/>
                <a:gd name="T15" fmla="*/ 295017 h 459"/>
                <a:gd name="T16" fmla="*/ 152220 w 765"/>
                <a:gd name="T17" fmla="*/ 253122 h 459"/>
                <a:gd name="T18" fmla="*/ 151953 w 765"/>
                <a:gd name="T19" fmla="*/ 107441 h 459"/>
                <a:gd name="T20" fmla="*/ 134106 w 765"/>
                <a:gd name="T21" fmla="*/ 23437 h 459"/>
                <a:gd name="T22" fmla="*/ 85898 w 765"/>
                <a:gd name="T23" fmla="*/ 6712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39989" name="Line 1062">
              <a:extLst>
                <a:ext uri="{FF2B5EF4-FFF2-40B4-BE49-F238E27FC236}">
                  <a16:creationId xmlns:a16="http://schemas.microsoft.com/office/drawing/2014/main" id="{9B5F49A2-05F6-4EE9-80B1-4A20D698E8AF}"/>
                </a:ext>
              </a:extLst>
            </p:cNvPr>
            <p:cNvSpPr>
              <a:spLocks noChangeShapeType="1"/>
            </p:cNvSpPr>
            <p:nvPr/>
          </p:nvSpPr>
          <p:spPr bwMode="auto">
            <a:xfrm>
              <a:off x="4659" y="2404"/>
              <a:ext cx="103" cy="7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39990" name="Line 1063">
              <a:extLst>
                <a:ext uri="{FF2B5EF4-FFF2-40B4-BE49-F238E27FC236}">
                  <a16:creationId xmlns:a16="http://schemas.microsoft.com/office/drawing/2014/main" id="{A988022E-5A04-4E97-8F50-1D75D60F2772}"/>
                </a:ext>
              </a:extLst>
            </p:cNvPr>
            <p:cNvSpPr>
              <a:spLocks noChangeShapeType="1"/>
            </p:cNvSpPr>
            <p:nvPr/>
          </p:nvSpPr>
          <p:spPr bwMode="auto">
            <a:xfrm>
              <a:off x="4720" y="2354"/>
              <a:ext cx="176"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39991" name="Line 1064">
              <a:extLst>
                <a:ext uri="{FF2B5EF4-FFF2-40B4-BE49-F238E27FC236}">
                  <a16:creationId xmlns:a16="http://schemas.microsoft.com/office/drawing/2014/main" id="{5E291CED-8797-494A-A36B-08BF9316CD00}"/>
                </a:ext>
              </a:extLst>
            </p:cNvPr>
            <p:cNvSpPr>
              <a:spLocks noChangeShapeType="1"/>
            </p:cNvSpPr>
            <p:nvPr/>
          </p:nvSpPr>
          <p:spPr bwMode="auto">
            <a:xfrm flipV="1">
              <a:off x="4869" y="2408"/>
              <a:ext cx="85" cy="6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39992" name="Line 1065">
              <a:extLst>
                <a:ext uri="{FF2B5EF4-FFF2-40B4-BE49-F238E27FC236}">
                  <a16:creationId xmlns:a16="http://schemas.microsoft.com/office/drawing/2014/main" id="{0C2BD34B-8E87-4646-A624-4554CBA9B4E7}"/>
                </a:ext>
              </a:extLst>
            </p:cNvPr>
            <p:cNvSpPr>
              <a:spLocks noChangeShapeType="1"/>
            </p:cNvSpPr>
            <p:nvPr/>
          </p:nvSpPr>
          <p:spPr bwMode="auto">
            <a:xfrm>
              <a:off x="4235" y="1632"/>
              <a:ext cx="321" cy="2"/>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39993" name="Line 1066">
              <a:extLst>
                <a:ext uri="{FF2B5EF4-FFF2-40B4-BE49-F238E27FC236}">
                  <a16:creationId xmlns:a16="http://schemas.microsoft.com/office/drawing/2014/main" id="{8378F01A-E30E-4F9D-BA77-357934BB83FD}"/>
                </a:ext>
              </a:extLst>
            </p:cNvPr>
            <p:cNvSpPr>
              <a:spLocks noChangeShapeType="1"/>
            </p:cNvSpPr>
            <p:nvPr/>
          </p:nvSpPr>
          <p:spPr bwMode="auto">
            <a:xfrm>
              <a:off x="4635" y="2961"/>
              <a:ext cx="246" cy="11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39994" name="Line 1067">
              <a:extLst>
                <a:ext uri="{FF2B5EF4-FFF2-40B4-BE49-F238E27FC236}">
                  <a16:creationId xmlns:a16="http://schemas.microsoft.com/office/drawing/2014/main" id="{B8C5E3AA-06BA-4281-8FD3-CBEDAF5E3A94}"/>
                </a:ext>
              </a:extLst>
            </p:cNvPr>
            <p:cNvSpPr>
              <a:spLocks noChangeShapeType="1"/>
            </p:cNvSpPr>
            <p:nvPr/>
          </p:nvSpPr>
          <p:spPr bwMode="auto">
            <a:xfrm flipV="1">
              <a:off x="4244" y="2953"/>
              <a:ext cx="203" cy="1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39995" name="Line 1068">
              <a:extLst>
                <a:ext uri="{FF2B5EF4-FFF2-40B4-BE49-F238E27FC236}">
                  <a16:creationId xmlns:a16="http://schemas.microsoft.com/office/drawing/2014/main" id="{A53C591F-8CE8-4628-991B-28523255868E}"/>
                </a:ext>
              </a:extLst>
            </p:cNvPr>
            <p:cNvSpPr>
              <a:spLocks noChangeShapeType="1"/>
            </p:cNvSpPr>
            <p:nvPr/>
          </p:nvSpPr>
          <p:spPr bwMode="auto">
            <a:xfrm flipV="1">
              <a:off x="4271" y="3137"/>
              <a:ext cx="6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39996" name="Line 1069">
              <a:extLst>
                <a:ext uri="{FF2B5EF4-FFF2-40B4-BE49-F238E27FC236}">
                  <a16:creationId xmlns:a16="http://schemas.microsoft.com/office/drawing/2014/main" id="{BC8C8F2E-E6AE-471E-841E-1735DE12F633}"/>
                </a:ext>
              </a:extLst>
            </p:cNvPr>
            <p:cNvSpPr>
              <a:spLocks noChangeShapeType="1"/>
            </p:cNvSpPr>
            <p:nvPr/>
          </p:nvSpPr>
          <p:spPr bwMode="auto">
            <a:xfrm flipV="1">
              <a:off x="4773" y="1572"/>
              <a:ext cx="78" cy="5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39997" name="Line 1070">
              <a:extLst>
                <a:ext uri="{FF2B5EF4-FFF2-40B4-BE49-F238E27FC236}">
                  <a16:creationId xmlns:a16="http://schemas.microsoft.com/office/drawing/2014/main" id="{1F4C09D6-182F-4D1E-8E1A-FA74EE932151}"/>
                </a:ext>
              </a:extLst>
            </p:cNvPr>
            <p:cNvSpPr>
              <a:spLocks noChangeShapeType="1"/>
            </p:cNvSpPr>
            <p:nvPr/>
          </p:nvSpPr>
          <p:spPr bwMode="auto">
            <a:xfrm>
              <a:off x="4665" y="1681"/>
              <a:ext cx="0" cy="52"/>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39998" name="Line 1071">
              <a:extLst>
                <a:ext uri="{FF2B5EF4-FFF2-40B4-BE49-F238E27FC236}">
                  <a16:creationId xmlns:a16="http://schemas.microsoft.com/office/drawing/2014/main" id="{3E25E946-4A7A-4F05-AEEC-FE55D79614C6}"/>
                </a:ext>
              </a:extLst>
            </p:cNvPr>
            <p:cNvSpPr>
              <a:spLocks noChangeShapeType="1"/>
            </p:cNvSpPr>
            <p:nvPr/>
          </p:nvSpPr>
          <p:spPr bwMode="auto">
            <a:xfrm flipV="1">
              <a:off x="4773" y="1616"/>
              <a:ext cx="166" cy="18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39999" name="Line 1072">
              <a:extLst>
                <a:ext uri="{FF2B5EF4-FFF2-40B4-BE49-F238E27FC236}">
                  <a16:creationId xmlns:a16="http://schemas.microsoft.com/office/drawing/2014/main" id="{31CD42E3-924B-4CF2-ACC2-B161DFBFDA1E}"/>
                </a:ext>
              </a:extLst>
            </p:cNvPr>
            <p:cNvSpPr>
              <a:spLocks noChangeShapeType="1"/>
            </p:cNvSpPr>
            <p:nvPr/>
          </p:nvSpPr>
          <p:spPr bwMode="auto">
            <a:xfrm>
              <a:off x="5003" y="1615"/>
              <a:ext cx="0" cy="12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0000" name="Line 1073">
              <a:extLst>
                <a:ext uri="{FF2B5EF4-FFF2-40B4-BE49-F238E27FC236}">
                  <a16:creationId xmlns:a16="http://schemas.microsoft.com/office/drawing/2014/main" id="{5A7D37F3-3867-41B0-80A6-58DEDFAA029A}"/>
                </a:ext>
              </a:extLst>
            </p:cNvPr>
            <p:cNvSpPr>
              <a:spLocks noChangeShapeType="1"/>
            </p:cNvSpPr>
            <p:nvPr/>
          </p:nvSpPr>
          <p:spPr bwMode="auto">
            <a:xfrm>
              <a:off x="4785" y="1808"/>
              <a:ext cx="119"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0001" name="Line 1074">
              <a:extLst>
                <a:ext uri="{FF2B5EF4-FFF2-40B4-BE49-F238E27FC236}">
                  <a16:creationId xmlns:a16="http://schemas.microsoft.com/office/drawing/2014/main" id="{92876969-7A59-42F5-B779-90A4785FB8C5}"/>
                </a:ext>
              </a:extLst>
            </p:cNvPr>
            <p:cNvSpPr>
              <a:spLocks noChangeShapeType="1"/>
            </p:cNvSpPr>
            <p:nvPr/>
          </p:nvSpPr>
          <p:spPr bwMode="auto">
            <a:xfrm>
              <a:off x="5134" y="1802"/>
              <a:ext cx="1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0002" name="Line 1075">
              <a:extLst>
                <a:ext uri="{FF2B5EF4-FFF2-40B4-BE49-F238E27FC236}">
                  <a16:creationId xmlns:a16="http://schemas.microsoft.com/office/drawing/2014/main" id="{214C7A92-1659-4823-9CFE-90D72133E37D}"/>
                </a:ext>
              </a:extLst>
            </p:cNvPr>
            <p:cNvSpPr>
              <a:spLocks noChangeShapeType="1"/>
            </p:cNvSpPr>
            <p:nvPr/>
          </p:nvSpPr>
          <p:spPr bwMode="auto">
            <a:xfrm flipH="1">
              <a:off x="4596" y="1850"/>
              <a:ext cx="62" cy="444"/>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0003" name="Line 1076">
              <a:extLst>
                <a:ext uri="{FF2B5EF4-FFF2-40B4-BE49-F238E27FC236}">
                  <a16:creationId xmlns:a16="http://schemas.microsoft.com/office/drawing/2014/main" id="{ED1CB945-35AB-4CC3-8059-D5CC2E4F7BDC}"/>
                </a:ext>
              </a:extLst>
            </p:cNvPr>
            <p:cNvSpPr>
              <a:spLocks noChangeShapeType="1"/>
            </p:cNvSpPr>
            <p:nvPr/>
          </p:nvSpPr>
          <p:spPr bwMode="auto">
            <a:xfrm flipH="1">
              <a:off x="4969" y="1850"/>
              <a:ext cx="70" cy="458"/>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0004" name="Line 1077">
              <a:extLst>
                <a:ext uri="{FF2B5EF4-FFF2-40B4-BE49-F238E27FC236}">
                  <a16:creationId xmlns:a16="http://schemas.microsoft.com/office/drawing/2014/main" id="{22FF4222-CD88-413E-8901-27E2330A0E34}"/>
                </a:ext>
              </a:extLst>
            </p:cNvPr>
            <p:cNvSpPr>
              <a:spLocks noChangeShapeType="1"/>
            </p:cNvSpPr>
            <p:nvPr/>
          </p:nvSpPr>
          <p:spPr bwMode="auto">
            <a:xfrm flipV="1">
              <a:off x="4581" y="2569"/>
              <a:ext cx="143" cy="27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0005" name="Line 1078">
              <a:extLst>
                <a:ext uri="{FF2B5EF4-FFF2-40B4-BE49-F238E27FC236}">
                  <a16:creationId xmlns:a16="http://schemas.microsoft.com/office/drawing/2014/main" id="{60A7A2C7-C56D-4303-9798-CEAD25975814}"/>
                </a:ext>
              </a:extLst>
            </p:cNvPr>
            <p:cNvSpPr>
              <a:spLocks noChangeShapeType="1"/>
            </p:cNvSpPr>
            <p:nvPr/>
          </p:nvSpPr>
          <p:spPr bwMode="auto">
            <a:xfrm>
              <a:off x="5257" y="1801"/>
              <a:ext cx="112"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en-IE"/>
            </a:p>
          </p:txBody>
        </p:sp>
        <p:grpSp>
          <p:nvGrpSpPr>
            <p:cNvPr id="40006" name="Group 1079">
              <a:extLst>
                <a:ext uri="{FF2B5EF4-FFF2-40B4-BE49-F238E27FC236}">
                  <a16:creationId xmlns:a16="http://schemas.microsoft.com/office/drawing/2014/main" id="{D6F7C932-1724-4F69-9DC2-4A59686D24D6}"/>
                </a:ext>
              </a:extLst>
            </p:cNvPr>
            <p:cNvGrpSpPr>
              <a:grpSpLocks/>
            </p:cNvGrpSpPr>
            <p:nvPr/>
          </p:nvGrpSpPr>
          <p:grpSpPr bwMode="auto">
            <a:xfrm>
              <a:off x="3813" y="1163"/>
              <a:ext cx="295" cy="391"/>
              <a:chOff x="1653" y="3023"/>
              <a:chExt cx="622" cy="911"/>
            </a:xfrm>
          </p:grpSpPr>
          <p:sp>
            <p:nvSpPr>
              <p:cNvPr id="40329" name="Line 270">
                <a:extLst>
                  <a:ext uri="{FF2B5EF4-FFF2-40B4-BE49-F238E27FC236}">
                    <a16:creationId xmlns:a16="http://schemas.microsoft.com/office/drawing/2014/main" id="{B89EE84C-5B44-4C23-B178-755F6CCDFC6C}"/>
                  </a:ext>
                </a:extLst>
              </p:cNvPr>
              <p:cNvSpPr>
                <a:spLocks noChangeShapeType="1"/>
              </p:cNvSpPr>
              <p:nvPr/>
            </p:nvSpPr>
            <p:spPr bwMode="auto">
              <a:xfrm flipH="1">
                <a:off x="1766" y="3287"/>
                <a:ext cx="188" cy="586"/>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0330" name="Line 271">
                <a:extLst>
                  <a:ext uri="{FF2B5EF4-FFF2-40B4-BE49-F238E27FC236}">
                    <a16:creationId xmlns:a16="http://schemas.microsoft.com/office/drawing/2014/main" id="{BE1D9DAC-DE05-460D-9D68-F80F464D4E3C}"/>
                  </a:ext>
                </a:extLst>
              </p:cNvPr>
              <p:cNvSpPr>
                <a:spLocks noChangeShapeType="1"/>
              </p:cNvSpPr>
              <p:nvPr/>
            </p:nvSpPr>
            <p:spPr bwMode="auto">
              <a:xfrm>
                <a:off x="1954" y="3287"/>
                <a:ext cx="188" cy="583"/>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0331" name="Line 272">
                <a:extLst>
                  <a:ext uri="{FF2B5EF4-FFF2-40B4-BE49-F238E27FC236}">
                    <a16:creationId xmlns:a16="http://schemas.microsoft.com/office/drawing/2014/main" id="{226FF8AA-F351-4FA3-A825-3CE6952A1F78}"/>
                  </a:ext>
                </a:extLst>
              </p:cNvPr>
              <p:cNvSpPr>
                <a:spLocks noChangeShapeType="1"/>
              </p:cNvSpPr>
              <p:nvPr/>
            </p:nvSpPr>
            <p:spPr bwMode="auto">
              <a:xfrm>
                <a:off x="1766" y="3870"/>
                <a:ext cx="18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0332" name="Line 273">
                <a:extLst>
                  <a:ext uri="{FF2B5EF4-FFF2-40B4-BE49-F238E27FC236}">
                    <a16:creationId xmlns:a16="http://schemas.microsoft.com/office/drawing/2014/main" id="{9D60D33E-D400-4606-B59E-01A31EA307D9}"/>
                  </a:ext>
                </a:extLst>
              </p:cNvPr>
              <p:cNvSpPr>
                <a:spLocks noChangeShapeType="1"/>
              </p:cNvSpPr>
              <p:nvPr/>
            </p:nvSpPr>
            <p:spPr bwMode="auto">
              <a:xfrm flipH="1">
                <a:off x="1954" y="3870"/>
                <a:ext cx="18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0333" name="Line 274">
                <a:extLst>
                  <a:ext uri="{FF2B5EF4-FFF2-40B4-BE49-F238E27FC236}">
                    <a16:creationId xmlns:a16="http://schemas.microsoft.com/office/drawing/2014/main" id="{C42A1359-B8BF-4374-A244-28C555CB734D}"/>
                  </a:ext>
                </a:extLst>
              </p:cNvPr>
              <p:cNvSpPr>
                <a:spLocks noChangeShapeType="1"/>
              </p:cNvSpPr>
              <p:nvPr/>
            </p:nvSpPr>
            <p:spPr bwMode="auto">
              <a:xfrm>
                <a:off x="1954" y="3300"/>
                <a:ext cx="0" cy="63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0334" name="Line 275">
                <a:extLst>
                  <a:ext uri="{FF2B5EF4-FFF2-40B4-BE49-F238E27FC236}">
                    <a16:creationId xmlns:a16="http://schemas.microsoft.com/office/drawing/2014/main" id="{89669F95-9BEC-4CC8-B373-98AC00D1C4EB}"/>
                  </a:ext>
                </a:extLst>
              </p:cNvPr>
              <p:cNvSpPr>
                <a:spLocks noChangeShapeType="1"/>
              </p:cNvSpPr>
              <p:nvPr/>
            </p:nvSpPr>
            <p:spPr bwMode="auto">
              <a:xfrm flipV="1">
                <a:off x="1766" y="3810"/>
                <a:ext cx="188" cy="63"/>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0335" name="Line 276">
                <a:extLst>
                  <a:ext uri="{FF2B5EF4-FFF2-40B4-BE49-F238E27FC236}">
                    <a16:creationId xmlns:a16="http://schemas.microsoft.com/office/drawing/2014/main" id="{9C5B88D9-D5AE-444A-B6B6-840F4E4C2C14}"/>
                  </a:ext>
                </a:extLst>
              </p:cNvPr>
              <p:cNvSpPr>
                <a:spLocks noChangeShapeType="1"/>
              </p:cNvSpPr>
              <p:nvPr/>
            </p:nvSpPr>
            <p:spPr bwMode="auto">
              <a:xfrm flipH="1" flipV="1">
                <a:off x="1954" y="3810"/>
                <a:ext cx="188" cy="60"/>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0336" name="Line 277">
                <a:extLst>
                  <a:ext uri="{FF2B5EF4-FFF2-40B4-BE49-F238E27FC236}">
                    <a16:creationId xmlns:a16="http://schemas.microsoft.com/office/drawing/2014/main" id="{A6A49D25-0FC3-4C2F-B3E0-B62E3A44C1E4}"/>
                  </a:ext>
                </a:extLst>
              </p:cNvPr>
              <p:cNvSpPr>
                <a:spLocks noChangeShapeType="1"/>
              </p:cNvSpPr>
              <p:nvPr/>
            </p:nvSpPr>
            <p:spPr bwMode="auto">
              <a:xfrm>
                <a:off x="1846" y="3618"/>
                <a:ext cx="108" cy="4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0337" name="Line 278">
                <a:extLst>
                  <a:ext uri="{FF2B5EF4-FFF2-40B4-BE49-F238E27FC236}">
                    <a16:creationId xmlns:a16="http://schemas.microsoft.com/office/drawing/2014/main" id="{2792D270-68F4-4324-8387-2D67D598CBFF}"/>
                  </a:ext>
                </a:extLst>
              </p:cNvPr>
              <p:cNvSpPr>
                <a:spLocks noChangeShapeType="1"/>
              </p:cNvSpPr>
              <p:nvPr/>
            </p:nvSpPr>
            <p:spPr bwMode="auto">
              <a:xfrm flipV="1">
                <a:off x="1954" y="3618"/>
                <a:ext cx="114" cy="4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0338" name="Line 279">
                <a:extLst>
                  <a:ext uri="{FF2B5EF4-FFF2-40B4-BE49-F238E27FC236}">
                    <a16:creationId xmlns:a16="http://schemas.microsoft.com/office/drawing/2014/main" id="{97927168-24FE-4892-87C3-C39B744F129B}"/>
                  </a:ext>
                </a:extLst>
              </p:cNvPr>
              <p:cNvSpPr>
                <a:spLocks noChangeShapeType="1"/>
              </p:cNvSpPr>
              <p:nvPr/>
            </p:nvSpPr>
            <p:spPr bwMode="auto">
              <a:xfrm>
                <a:off x="1810" y="3704"/>
                <a:ext cx="139" cy="65"/>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0339" name="Line 280">
                <a:extLst>
                  <a:ext uri="{FF2B5EF4-FFF2-40B4-BE49-F238E27FC236}">
                    <a16:creationId xmlns:a16="http://schemas.microsoft.com/office/drawing/2014/main" id="{36613382-262E-4C4E-93A0-0984B9E3AC57}"/>
                  </a:ext>
                </a:extLst>
              </p:cNvPr>
              <p:cNvSpPr>
                <a:spLocks noChangeShapeType="1"/>
              </p:cNvSpPr>
              <p:nvPr/>
            </p:nvSpPr>
            <p:spPr bwMode="auto">
              <a:xfrm flipV="1">
                <a:off x="1954" y="3717"/>
                <a:ext cx="140" cy="57"/>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0340" name="Line 281">
                <a:extLst>
                  <a:ext uri="{FF2B5EF4-FFF2-40B4-BE49-F238E27FC236}">
                    <a16:creationId xmlns:a16="http://schemas.microsoft.com/office/drawing/2014/main" id="{D3084224-04DF-4C9D-B31C-15D2C68E8480}"/>
                  </a:ext>
                </a:extLst>
              </p:cNvPr>
              <p:cNvSpPr>
                <a:spLocks noChangeShapeType="1"/>
              </p:cNvSpPr>
              <p:nvPr/>
            </p:nvSpPr>
            <p:spPr bwMode="auto">
              <a:xfrm flipV="1">
                <a:off x="1954" y="3530"/>
                <a:ext cx="72" cy="2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0341" name="Line 282">
                <a:extLst>
                  <a:ext uri="{FF2B5EF4-FFF2-40B4-BE49-F238E27FC236}">
                    <a16:creationId xmlns:a16="http://schemas.microsoft.com/office/drawing/2014/main" id="{EB2E3F7C-205E-4532-B4FC-4BD230A30457}"/>
                  </a:ext>
                </a:extLst>
              </p:cNvPr>
              <p:cNvSpPr>
                <a:spLocks noChangeShapeType="1"/>
              </p:cNvSpPr>
              <p:nvPr/>
            </p:nvSpPr>
            <p:spPr bwMode="auto">
              <a:xfrm flipV="1">
                <a:off x="1954" y="3409"/>
                <a:ext cx="45" cy="1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0342" name="Line 283">
                <a:extLst>
                  <a:ext uri="{FF2B5EF4-FFF2-40B4-BE49-F238E27FC236}">
                    <a16:creationId xmlns:a16="http://schemas.microsoft.com/office/drawing/2014/main" id="{8616F07A-7805-437D-B4E3-25DD0B3BAC4E}"/>
                  </a:ext>
                </a:extLst>
              </p:cNvPr>
              <p:cNvSpPr>
                <a:spLocks noChangeShapeType="1"/>
              </p:cNvSpPr>
              <p:nvPr/>
            </p:nvSpPr>
            <p:spPr bwMode="auto">
              <a:xfrm>
                <a:off x="1873" y="3522"/>
                <a:ext cx="87" cy="32"/>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0343" name="Line 284">
                <a:extLst>
                  <a:ext uri="{FF2B5EF4-FFF2-40B4-BE49-F238E27FC236}">
                    <a16:creationId xmlns:a16="http://schemas.microsoft.com/office/drawing/2014/main" id="{E9EC48EF-1F71-435E-B910-A799DBECEBD5}"/>
                  </a:ext>
                </a:extLst>
              </p:cNvPr>
              <p:cNvSpPr>
                <a:spLocks noChangeShapeType="1"/>
              </p:cNvSpPr>
              <p:nvPr/>
            </p:nvSpPr>
            <p:spPr bwMode="auto">
              <a:xfrm>
                <a:off x="1912" y="3404"/>
                <a:ext cx="50" cy="31"/>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0344" name="Oval 1095">
                <a:extLst>
                  <a:ext uri="{FF2B5EF4-FFF2-40B4-BE49-F238E27FC236}">
                    <a16:creationId xmlns:a16="http://schemas.microsoft.com/office/drawing/2014/main" id="{88B7D813-4E7A-4E4A-9861-C61A93B274A3}"/>
                  </a:ext>
                </a:extLst>
              </p:cNvPr>
              <p:cNvSpPr>
                <a:spLocks noChangeArrowheads="1"/>
              </p:cNvSpPr>
              <p:nvPr/>
            </p:nvSpPr>
            <p:spPr bwMode="auto">
              <a:xfrm>
                <a:off x="1921" y="3233"/>
                <a:ext cx="63" cy="68"/>
              </a:xfrm>
              <a:prstGeom prst="ellipse">
                <a:avLst/>
              </a:prstGeom>
              <a:solidFill>
                <a:srgbClr val="808080"/>
              </a:solidFill>
              <a:ln w="9525">
                <a:solidFill>
                  <a:srgbClr val="80808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pic>
            <p:nvPicPr>
              <p:cNvPr id="40345" name="Picture 1096" descr="cell_tower_radiation_gray">
                <a:extLst>
                  <a:ext uri="{FF2B5EF4-FFF2-40B4-BE49-F238E27FC236}">
                    <a16:creationId xmlns:a16="http://schemas.microsoft.com/office/drawing/2014/main" id="{EC5AD114-F38C-400A-939C-F26C10A765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3" y="3023"/>
                <a:ext cx="622"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007" name="Group 1097">
              <a:extLst>
                <a:ext uri="{FF2B5EF4-FFF2-40B4-BE49-F238E27FC236}">
                  <a16:creationId xmlns:a16="http://schemas.microsoft.com/office/drawing/2014/main" id="{72E601AB-7782-46CB-9EB5-AF014AA050C6}"/>
                </a:ext>
              </a:extLst>
            </p:cNvPr>
            <p:cNvGrpSpPr>
              <a:grpSpLocks/>
            </p:cNvGrpSpPr>
            <p:nvPr/>
          </p:nvGrpSpPr>
          <p:grpSpPr bwMode="auto">
            <a:xfrm>
              <a:off x="3962" y="1516"/>
              <a:ext cx="286" cy="160"/>
              <a:chOff x="3843" y="1516"/>
              <a:chExt cx="286" cy="160"/>
            </a:xfrm>
          </p:grpSpPr>
          <p:sp>
            <p:nvSpPr>
              <p:cNvPr id="40320" name="Line 1098">
                <a:extLst>
                  <a:ext uri="{FF2B5EF4-FFF2-40B4-BE49-F238E27FC236}">
                    <a16:creationId xmlns:a16="http://schemas.microsoft.com/office/drawing/2014/main" id="{E2B7D161-04E1-40AB-B7BB-F3F3DC2F4055}"/>
                  </a:ext>
                </a:extLst>
              </p:cNvPr>
              <p:cNvSpPr>
                <a:spLocks noChangeShapeType="1"/>
              </p:cNvSpPr>
              <p:nvPr/>
            </p:nvSpPr>
            <p:spPr bwMode="auto">
              <a:xfrm>
                <a:off x="3843" y="1516"/>
                <a:ext cx="96" cy="6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0321" name="Oval 407">
                <a:extLst>
                  <a:ext uri="{FF2B5EF4-FFF2-40B4-BE49-F238E27FC236}">
                    <a16:creationId xmlns:a16="http://schemas.microsoft.com/office/drawing/2014/main" id="{A8E96E90-E851-4830-8A9F-67D5ECA3F1DA}"/>
                  </a:ext>
                </a:extLst>
              </p:cNvPr>
              <p:cNvSpPr>
                <a:spLocks noChangeArrowheads="1"/>
              </p:cNvSpPr>
              <p:nvPr/>
            </p:nvSpPr>
            <p:spPr bwMode="auto">
              <a:xfrm>
                <a:off x="3884" y="1616"/>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322" name="Rectangle 410">
                <a:extLst>
                  <a:ext uri="{FF2B5EF4-FFF2-40B4-BE49-F238E27FC236}">
                    <a16:creationId xmlns:a16="http://schemas.microsoft.com/office/drawing/2014/main" id="{F838A9F0-0F07-4763-A1D6-2186349433AD}"/>
                  </a:ext>
                </a:extLst>
              </p:cNvPr>
              <p:cNvSpPr>
                <a:spLocks noChangeArrowheads="1"/>
              </p:cNvSpPr>
              <p:nvPr/>
            </p:nvSpPr>
            <p:spPr bwMode="auto">
              <a:xfrm>
                <a:off x="3884" y="1610"/>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323" name="Oval 411">
                <a:extLst>
                  <a:ext uri="{FF2B5EF4-FFF2-40B4-BE49-F238E27FC236}">
                    <a16:creationId xmlns:a16="http://schemas.microsoft.com/office/drawing/2014/main" id="{39D57BCB-8669-474E-A7B2-E7BBF0F01DDD}"/>
                  </a:ext>
                </a:extLst>
              </p:cNvPr>
              <p:cNvSpPr>
                <a:spLocks noChangeArrowheads="1"/>
              </p:cNvSpPr>
              <p:nvPr/>
            </p:nvSpPr>
            <p:spPr bwMode="auto">
              <a:xfrm>
                <a:off x="3883" y="1569"/>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0324" name="Group 1102">
                <a:extLst>
                  <a:ext uri="{FF2B5EF4-FFF2-40B4-BE49-F238E27FC236}">
                    <a16:creationId xmlns:a16="http://schemas.microsoft.com/office/drawing/2014/main" id="{9DDB06CA-50F2-4DF3-B692-6DADD54E3F0A}"/>
                  </a:ext>
                </a:extLst>
              </p:cNvPr>
              <p:cNvGrpSpPr>
                <a:grpSpLocks/>
              </p:cNvGrpSpPr>
              <p:nvPr/>
            </p:nvGrpSpPr>
            <p:grpSpPr bwMode="auto">
              <a:xfrm>
                <a:off x="3932" y="1587"/>
                <a:ext cx="138" cy="33"/>
                <a:chOff x="2468" y="1332"/>
                <a:chExt cx="310" cy="60"/>
              </a:xfrm>
            </p:grpSpPr>
            <p:sp>
              <p:nvSpPr>
                <p:cNvPr id="40327" name="Freeform 1103">
                  <a:extLst>
                    <a:ext uri="{FF2B5EF4-FFF2-40B4-BE49-F238E27FC236}">
                      <a16:creationId xmlns:a16="http://schemas.microsoft.com/office/drawing/2014/main" id="{749F94A2-FF76-4461-854E-11FE0B4282BA}"/>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sp>
              <p:nvSpPr>
                <p:cNvPr id="40328" name="Freeform 1104">
                  <a:extLst>
                    <a:ext uri="{FF2B5EF4-FFF2-40B4-BE49-F238E27FC236}">
                      <a16:creationId xmlns:a16="http://schemas.microsoft.com/office/drawing/2014/main" id="{F0B81C13-D2D3-4769-B29C-9AA9D9A83E83}"/>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grpSp>
          <p:sp>
            <p:nvSpPr>
              <p:cNvPr id="40325" name="Line 1105">
                <a:extLst>
                  <a:ext uri="{FF2B5EF4-FFF2-40B4-BE49-F238E27FC236}">
                    <a16:creationId xmlns:a16="http://schemas.microsoft.com/office/drawing/2014/main" id="{17E974FB-6CC6-4E12-99D7-379B4816A86D}"/>
                  </a:ext>
                </a:extLst>
              </p:cNvPr>
              <p:cNvSpPr>
                <a:spLocks noChangeShapeType="1"/>
              </p:cNvSpPr>
              <p:nvPr/>
            </p:nvSpPr>
            <p:spPr bwMode="auto">
              <a:xfrm>
                <a:off x="3884" y="1602"/>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0326" name="Line 1106">
                <a:extLst>
                  <a:ext uri="{FF2B5EF4-FFF2-40B4-BE49-F238E27FC236}">
                    <a16:creationId xmlns:a16="http://schemas.microsoft.com/office/drawing/2014/main" id="{7AFAA109-3836-490C-B813-603545A75330}"/>
                  </a:ext>
                </a:extLst>
              </p:cNvPr>
              <p:cNvSpPr>
                <a:spLocks noChangeShapeType="1"/>
              </p:cNvSpPr>
              <p:nvPr/>
            </p:nvSpPr>
            <p:spPr bwMode="auto">
              <a:xfrm>
                <a:off x="4127" y="1604"/>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40008" name="Group 1107">
              <a:extLst>
                <a:ext uri="{FF2B5EF4-FFF2-40B4-BE49-F238E27FC236}">
                  <a16:creationId xmlns:a16="http://schemas.microsoft.com/office/drawing/2014/main" id="{A5FBE06C-5F10-42D6-A73B-75054FAA6325}"/>
                </a:ext>
              </a:extLst>
            </p:cNvPr>
            <p:cNvGrpSpPr>
              <a:grpSpLocks/>
            </p:cNvGrpSpPr>
            <p:nvPr/>
          </p:nvGrpSpPr>
          <p:grpSpPr bwMode="auto">
            <a:xfrm>
              <a:off x="4537" y="1571"/>
              <a:ext cx="246" cy="110"/>
              <a:chOff x="4334" y="1470"/>
              <a:chExt cx="246" cy="107"/>
            </a:xfrm>
          </p:grpSpPr>
          <p:sp>
            <p:nvSpPr>
              <p:cNvPr id="40312" name="Oval 407">
                <a:extLst>
                  <a:ext uri="{FF2B5EF4-FFF2-40B4-BE49-F238E27FC236}">
                    <a16:creationId xmlns:a16="http://schemas.microsoft.com/office/drawing/2014/main" id="{428EA7DC-8BF4-4BDE-A252-A155C8261DAC}"/>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313" name="Rectangle 410">
                <a:extLst>
                  <a:ext uri="{FF2B5EF4-FFF2-40B4-BE49-F238E27FC236}">
                    <a16:creationId xmlns:a16="http://schemas.microsoft.com/office/drawing/2014/main" id="{2C574B12-9182-44A8-ADED-4D0FEB3142F3}"/>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314" name="Oval 411">
                <a:extLst>
                  <a:ext uri="{FF2B5EF4-FFF2-40B4-BE49-F238E27FC236}">
                    <a16:creationId xmlns:a16="http://schemas.microsoft.com/office/drawing/2014/main" id="{719F1AF2-1F5E-4CF1-8745-211A53DC0BD9}"/>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0315" name="Group 1111">
                <a:extLst>
                  <a:ext uri="{FF2B5EF4-FFF2-40B4-BE49-F238E27FC236}">
                    <a16:creationId xmlns:a16="http://schemas.microsoft.com/office/drawing/2014/main" id="{BD9CACF9-1413-404C-B2CA-4EB4CAE9DEFB}"/>
                  </a:ext>
                </a:extLst>
              </p:cNvPr>
              <p:cNvGrpSpPr>
                <a:grpSpLocks/>
              </p:cNvGrpSpPr>
              <p:nvPr/>
            </p:nvGrpSpPr>
            <p:grpSpPr bwMode="auto">
              <a:xfrm>
                <a:off x="4383" y="1488"/>
                <a:ext cx="138" cy="33"/>
                <a:chOff x="2468" y="1332"/>
                <a:chExt cx="310" cy="60"/>
              </a:xfrm>
            </p:grpSpPr>
            <p:sp>
              <p:nvSpPr>
                <p:cNvPr id="40318" name="Freeform 1112">
                  <a:extLst>
                    <a:ext uri="{FF2B5EF4-FFF2-40B4-BE49-F238E27FC236}">
                      <a16:creationId xmlns:a16="http://schemas.microsoft.com/office/drawing/2014/main" id="{182E831F-88AB-48FF-A397-39CD9E8AE633}"/>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sp>
              <p:nvSpPr>
                <p:cNvPr id="40319" name="Freeform 1113">
                  <a:extLst>
                    <a:ext uri="{FF2B5EF4-FFF2-40B4-BE49-F238E27FC236}">
                      <a16:creationId xmlns:a16="http://schemas.microsoft.com/office/drawing/2014/main" id="{681B8CE6-3F1F-43ED-B49C-9C53F0FF477F}"/>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grpSp>
          <p:sp>
            <p:nvSpPr>
              <p:cNvPr id="40316" name="Line 1114">
                <a:extLst>
                  <a:ext uri="{FF2B5EF4-FFF2-40B4-BE49-F238E27FC236}">
                    <a16:creationId xmlns:a16="http://schemas.microsoft.com/office/drawing/2014/main" id="{F4455801-2BD2-4ED6-882E-83507076C931}"/>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0317" name="Line 1115">
                <a:extLst>
                  <a:ext uri="{FF2B5EF4-FFF2-40B4-BE49-F238E27FC236}">
                    <a16:creationId xmlns:a16="http://schemas.microsoft.com/office/drawing/2014/main" id="{7F11CD3A-8024-4A24-A766-6F93F684A17F}"/>
                  </a:ext>
                </a:extLst>
              </p:cNvPr>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40009" name="Group 1116">
              <a:extLst>
                <a:ext uri="{FF2B5EF4-FFF2-40B4-BE49-F238E27FC236}">
                  <a16:creationId xmlns:a16="http://schemas.microsoft.com/office/drawing/2014/main" id="{78FE23E2-6760-4952-977A-35B9245BEEF2}"/>
                </a:ext>
              </a:extLst>
            </p:cNvPr>
            <p:cNvGrpSpPr>
              <a:grpSpLocks/>
            </p:cNvGrpSpPr>
            <p:nvPr/>
          </p:nvGrpSpPr>
          <p:grpSpPr bwMode="auto">
            <a:xfrm>
              <a:off x="4544" y="1737"/>
              <a:ext cx="246" cy="110"/>
              <a:chOff x="4334" y="1470"/>
              <a:chExt cx="246" cy="107"/>
            </a:xfrm>
          </p:grpSpPr>
          <p:sp>
            <p:nvSpPr>
              <p:cNvPr id="40304" name="Oval 407">
                <a:extLst>
                  <a:ext uri="{FF2B5EF4-FFF2-40B4-BE49-F238E27FC236}">
                    <a16:creationId xmlns:a16="http://schemas.microsoft.com/office/drawing/2014/main" id="{6348F0E6-35E2-42B4-B8C5-CC769B21C1F3}"/>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305" name="Rectangle 410">
                <a:extLst>
                  <a:ext uri="{FF2B5EF4-FFF2-40B4-BE49-F238E27FC236}">
                    <a16:creationId xmlns:a16="http://schemas.microsoft.com/office/drawing/2014/main" id="{E9F51054-7304-47E5-ADDC-3CCE4E52B5B0}"/>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306" name="Oval 411">
                <a:extLst>
                  <a:ext uri="{FF2B5EF4-FFF2-40B4-BE49-F238E27FC236}">
                    <a16:creationId xmlns:a16="http://schemas.microsoft.com/office/drawing/2014/main" id="{C6F4855F-0449-4CA2-8280-CB694A13D66A}"/>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0307" name="Group 1120">
                <a:extLst>
                  <a:ext uri="{FF2B5EF4-FFF2-40B4-BE49-F238E27FC236}">
                    <a16:creationId xmlns:a16="http://schemas.microsoft.com/office/drawing/2014/main" id="{6DF43368-7331-4836-8ECC-BCC3B9A716B9}"/>
                  </a:ext>
                </a:extLst>
              </p:cNvPr>
              <p:cNvGrpSpPr>
                <a:grpSpLocks/>
              </p:cNvGrpSpPr>
              <p:nvPr/>
            </p:nvGrpSpPr>
            <p:grpSpPr bwMode="auto">
              <a:xfrm>
                <a:off x="4383" y="1488"/>
                <a:ext cx="138" cy="33"/>
                <a:chOff x="2468" y="1332"/>
                <a:chExt cx="310" cy="60"/>
              </a:xfrm>
            </p:grpSpPr>
            <p:sp>
              <p:nvSpPr>
                <p:cNvPr id="40310" name="Freeform 1121">
                  <a:extLst>
                    <a:ext uri="{FF2B5EF4-FFF2-40B4-BE49-F238E27FC236}">
                      <a16:creationId xmlns:a16="http://schemas.microsoft.com/office/drawing/2014/main" id="{A0C26F84-A237-434F-866F-42F041A1EF2B}"/>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sp>
              <p:nvSpPr>
                <p:cNvPr id="40311" name="Freeform 1122">
                  <a:extLst>
                    <a:ext uri="{FF2B5EF4-FFF2-40B4-BE49-F238E27FC236}">
                      <a16:creationId xmlns:a16="http://schemas.microsoft.com/office/drawing/2014/main" id="{F8F636A8-CE45-42FB-99BE-9C3AE177C990}"/>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grpSp>
          <p:sp>
            <p:nvSpPr>
              <p:cNvPr id="40308" name="Line 1123">
                <a:extLst>
                  <a:ext uri="{FF2B5EF4-FFF2-40B4-BE49-F238E27FC236}">
                    <a16:creationId xmlns:a16="http://schemas.microsoft.com/office/drawing/2014/main" id="{B36A2AA8-3197-4FD8-AD86-3B0F587C24CA}"/>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0309" name="Line 1124">
                <a:extLst>
                  <a:ext uri="{FF2B5EF4-FFF2-40B4-BE49-F238E27FC236}">
                    <a16:creationId xmlns:a16="http://schemas.microsoft.com/office/drawing/2014/main" id="{378BC0A4-C9C2-4BF1-A72F-9D530CB7723A}"/>
                  </a:ext>
                </a:extLst>
              </p:cNvPr>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40010" name="Group 1125">
              <a:extLst>
                <a:ext uri="{FF2B5EF4-FFF2-40B4-BE49-F238E27FC236}">
                  <a16:creationId xmlns:a16="http://schemas.microsoft.com/office/drawing/2014/main" id="{9953952F-95E2-4600-9414-C5150B68AA97}"/>
                </a:ext>
              </a:extLst>
            </p:cNvPr>
            <p:cNvGrpSpPr>
              <a:grpSpLocks/>
            </p:cNvGrpSpPr>
            <p:nvPr/>
          </p:nvGrpSpPr>
          <p:grpSpPr bwMode="auto">
            <a:xfrm>
              <a:off x="4890" y="1738"/>
              <a:ext cx="246" cy="110"/>
              <a:chOff x="4334" y="1470"/>
              <a:chExt cx="246" cy="107"/>
            </a:xfrm>
          </p:grpSpPr>
          <p:sp>
            <p:nvSpPr>
              <p:cNvPr id="40296" name="Oval 407">
                <a:extLst>
                  <a:ext uri="{FF2B5EF4-FFF2-40B4-BE49-F238E27FC236}">
                    <a16:creationId xmlns:a16="http://schemas.microsoft.com/office/drawing/2014/main" id="{7AAE1AD7-849B-4244-800D-803866AA2FE9}"/>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297" name="Rectangle 410">
                <a:extLst>
                  <a:ext uri="{FF2B5EF4-FFF2-40B4-BE49-F238E27FC236}">
                    <a16:creationId xmlns:a16="http://schemas.microsoft.com/office/drawing/2014/main" id="{2646D278-895B-455B-84DE-9D979C30327C}"/>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298" name="Oval 411">
                <a:extLst>
                  <a:ext uri="{FF2B5EF4-FFF2-40B4-BE49-F238E27FC236}">
                    <a16:creationId xmlns:a16="http://schemas.microsoft.com/office/drawing/2014/main" id="{01ED558C-B788-45E4-B832-0EA2C4DB0C3F}"/>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0299" name="Group 1129">
                <a:extLst>
                  <a:ext uri="{FF2B5EF4-FFF2-40B4-BE49-F238E27FC236}">
                    <a16:creationId xmlns:a16="http://schemas.microsoft.com/office/drawing/2014/main" id="{FC3B3E82-CC07-4CDB-A51F-0D853E935905}"/>
                  </a:ext>
                </a:extLst>
              </p:cNvPr>
              <p:cNvGrpSpPr>
                <a:grpSpLocks/>
              </p:cNvGrpSpPr>
              <p:nvPr/>
            </p:nvGrpSpPr>
            <p:grpSpPr bwMode="auto">
              <a:xfrm>
                <a:off x="4383" y="1488"/>
                <a:ext cx="138" cy="33"/>
                <a:chOff x="2468" y="1332"/>
                <a:chExt cx="310" cy="60"/>
              </a:xfrm>
            </p:grpSpPr>
            <p:sp>
              <p:nvSpPr>
                <p:cNvPr id="40302" name="Freeform 1130">
                  <a:extLst>
                    <a:ext uri="{FF2B5EF4-FFF2-40B4-BE49-F238E27FC236}">
                      <a16:creationId xmlns:a16="http://schemas.microsoft.com/office/drawing/2014/main" id="{26E45DD1-3772-46EC-BE14-E67A5928D811}"/>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sp>
              <p:nvSpPr>
                <p:cNvPr id="40303" name="Freeform 1131">
                  <a:extLst>
                    <a:ext uri="{FF2B5EF4-FFF2-40B4-BE49-F238E27FC236}">
                      <a16:creationId xmlns:a16="http://schemas.microsoft.com/office/drawing/2014/main" id="{5EED3797-23E8-4E57-A201-75DBA346640C}"/>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grpSp>
          <p:sp>
            <p:nvSpPr>
              <p:cNvPr id="40300" name="Line 1132">
                <a:extLst>
                  <a:ext uri="{FF2B5EF4-FFF2-40B4-BE49-F238E27FC236}">
                    <a16:creationId xmlns:a16="http://schemas.microsoft.com/office/drawing/2014/main" id="{C172744E-4E30-4237-A0E0-07B7E48B7FD9}"/>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0301" name="Line 1133">
                <a:extLst>
                  <a:ext uri="{FF2B5EF4-FFF2-40B4-BE49-F238E27FC236}">
                    <a16:creationId xmlns:a16="http://schemas.microsoft.com/office/drawing/2014/main" id="{F2662B06-24A5-4ED4-BAB8-4FCF72588496}"/>
                  </a:ext>
                </a:extLst>
              </p:cNvPr>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40011" name="Group 1134">
              <a:extLst>
                <a:ext uri="{FF2B5EF4-FFF2-40B4-BE49-F238E27FC236}">
                  <a16:creationId xmlns:a16="http://schemas.microsoft.com/office/drawing/2014/main" id="{23760320-EF57-444F-8C96-3F6EDB50D3FA}"/>
                </a:ext>
              </a:extLst>
            </p:cNvPr>
            <p:cNvGrpSpPr>
              <a:grpSpLocks/>
            </p:cNvGrpSpPr>
            <p:nvPr/>
          </p:nvGrpSpPr>
          <p:grpSpPr bwMode="auto">
            <a:xfrm>
              <a:off x="4844" y="1508"/>
              <a:ext cx="246" cy="110"/>
              <a:chOff x="4334" y="1470"/>
              <a:chExt cx="246" cy="107"/>
            </a:xfrm>
          </p:grpSpPr>
          <p:sp>
            <p:nvSpPr>
              <p:cNvPr id="40288" name="Oval 407">
                <a:extLst>
                  <a:ext uri="{FF2B5EF4-FFF2-40B4-BE49-F238E27FC236}">
                    <a16:creationId xmlns:a16="http://schemas.microsoft.com/office/drawing/2014/main" id="{1750C842-DF13-48CE-AAE8-C0A9A25D8B7E}"/>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289" name="Rectangle 410">
                <a:extLst>
                  <a:ext uri="{FF2B5EF4-FFF2-40B4-BE49-F238E27FC236}">
                    <a16:creationId xmlns:a16="http://schemas.microsoft.com/office/drawing/2014/main" id="{9AD431B9-3D94-4B93-8017-44AC6A91ACCC}"/>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290" name="Oval 411">
                <a:extLst>
                  <a:ext uri="{FF2B5EF4-FFF2-40B4-BE49-F238E27FC236}">
                    <a16:creationId xmlns:a16="http://schemas.microsoft.com/office/drawing/2014/main" id="{D1E224D4-3499-4FAE-AF17-E9220242D203}"/>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0291" name="Group 1138">
                <a:extLst>
                  <a:ext uri="{FF2B5EF4-FFF2-40B4-BE49-F238E27FC236}">
                    <a16:creationId xmlns:a16="http://schemas.microsoft.com/office/drawing/2014/main" id="{6A9AA902-0E73-45DF-A612-C4B984BEC825}"/>
                  </a:ext>
                </a:extLst>
              </p:cNvPr>
              <p:cNvGrpSpPr>
                <a:grpSpLocks/>
              </p:cNvGrpSpPr>
              <p:nvPr/>
            </p:nvGrpSpPr>
            <p:grpSpPr bwMode="auto">
              <a:xfrm>
                <a:off x="4383" y="1488"/>
                <a:ext cx="138" cy="33"/>
                <a:chOff x="2468" y="1332"/>
                <a:chExt cx="310" cy="60"/>
              </a:xfrm>
            </p:grpSpPr>
            <p:sp>
              <p:nvSpPr>
                <p:cNvPr id="40294" name="Freeform 1139">
                  <a:extLst>
                    <a:ext uri="{FF2B5EF4-FFF2-40B4-BE49-F238E27FC236}">
                      <a16:creationId xmlns:a16="http://schemas.microsoft.com/office/drawing/2014/main" id="{D8ADF6CB-F427-49C3-A903-AE52F891DDCA}"/>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sp>
              <p:nvSpPr>
                <p:cNvPr id="40295" name="Freeform 1140">
                  <a:extLst>
                    <a:ext uri="{FF2B5EF4-FFF2-40B4-BE49-F238E27FC236}">
                      <a16:creationId xmlns:a16="http://schemas.microsoft.com/office/drawing/2014/main" id="{72FDF9ED-E1EF-40EB-BBC5-550D9FFED4EF}"/>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grpSp>
          <p:sp>
            <p:nvSpPr>
              <p:cNvPr id="40292" name="Line 1141">
                <a:extLst>
                  <a:ext uri="{FF2B5EF4-FFF2-40B4-BE49-F238E27FC236}">
                    <a16:creationId xmlns:a16="http://schemas.microsoft.com/office/drawing/2014/main" id="{B711AECD-76D2-4EC5-A988-5EE2187C6BE9}"/>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0293" name="Line 1142">
                <a:extLst>
                  <a:ext uri="{FF2B5EF4-FFF2-40B4-BE49-F238E27FC236}">
                    <a16:creationId xmlns:a16="http://schemas.microsoft.com/office/drawing/2014/main" id="{118BEEB2-86C7-4049-9928-D892BB872E56}"/>
                  </a:ext>
                </a:extLst>
              </p:cNvPr>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40012" name="Group 1143">
              <a:extLst>
                <a:ext uri="{FF2B5EF4-FFF2-40B4-BE49-F238E27FC236}">
                  <a16:creationId xmlns:a16="http://schemas.microsoft.com/office/drawing/2014/main" id="{B5ADA581-D5F4-42E7-8E6A-FD7E75A5BED7}"/>
                </a:ext>
              </a:extLst>
            </p:cNvPr>
            <p:cNvGrpSpPr>
              <a:grpSpLocks/>
            </p:cNvGrpSpPr>
            <p:nvPr/>
          </p:nvGrpSpPr>
          <p:grpSpPr bwMode="auto">
            <a:xfrm>
              <a:off x="4874" y="2296"/>
              <a:ext cx="310" cy="130"/>
              <a:chOff x="4334" y="1470"/>
              <a:chExt cx="246" cy="107"/>
            </a:xfrm>
          </p:grpSpPr>
          <p:sp>
            <p:nvSpPr>
              <p:cNvPr id="40280" name="Oval 407">
                <a:extLst>
                  <a:ext uri="{FF2B5EF4-FFF2-40B4-BE49-F238E27FC236}">
                    <a16:creationId xmlns:a16="http://schemas.microsoft.com/office/drawing/2014/main" id="{C9192FD9-FAA1-4EC8-AAF2-3F94AEA2C25E}"/>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281" name="Rectangle 410">
                <a:extLst>
                  <a:ext uri="{FF2B5EF4-FFF2-40B4-BE49-F238E27FC236}">
                    <a16:creationId xmlns:a16="http://schemas.microsoft.com/office/drawing/2014/main" id="{44EBC1D6-1DEB-4581-8E7B-934A9E52BC64}"/>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282" name="Oval 411">
                <a:extLst>
                  <a:ext uri="{FF2B5EF4-FFF2-40B4-BE49-F238E27FC236}">
                    <a16:creationId xmlns:a16="http://schemas.microsoft.com/office/drawing/2014/main" id="{EA22CC57-A8BD-44D6-9D4F-5DF4145FE2DB}"/>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0283" name="Group 1147">
                <a:extLst>
                  <a:ext uri="{FF2B5EF4-FFF2-40B4-BE49-F238E27FC236}">
                    <a16:creationId xmlns:a16="http://schemas.microsoft.com/office/drawing/2014/main" id="{DDE7F18F-59B2-467A-B27D-213217EFDA0A}"/>
                  </a:ext>
                </a:extLst>
              </p:cNvPr>
              <p:cNvGrpSpPr>
                <a:grpSpLocks/>
              </p:cNvGrpSpPr>
              <p:nvPr/>
            </p:nvGrpSpPr>
            <p:grpSpPr bwMode="auto">
              <a:xfrm>
                <a:off x="4383" y="1488"/>
                <a:ext cx="138" cy="33"/>
                <a:chOff x="2468" y="1332"/>
                <a:chExt cx="310" cy="60"/>
              </a:xfrm>
            </p:grpSpPr>
            <p:sp>
              <p:nvSpPr>
                <p:cNvPr id="40286" name="Freeform 1148">
                  <a:extLst>
                    <a:ext uri="{FF2B5EF4-FFF2-40B4-BE49-F238E27FC236}">
                      <a16:creationId xmlns:a16="http://schemas.microsoft.com/office/drawing/2014/main" id="{DBA06669-257F-42E9-8DAB-937EC5A2B6B0}"/>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sp>
              <p:nvSpPr>
                <p:cNvPr id="40287" name="Freeform 1149">
                  <a:extLst>
                    <a:ext uri="{FF2B5EF4-FFF2-40B4-BE49-F238E27FC236}">
                      <a16:creationId xmlns:a16="http://schemas.microsoft.com/office/drawing/2014/main" id="{E39C233D-00F1-4E45-89BE-9CEA547A38C7}"/>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grpSp>
          <p:sp>
            <p:nvSpPr>
              <p:cNvPr id="40284" name="Line 1150">
                <a:extLst>
                  <a:ext uri="{FF2B5EF4-FFF2-40B4-BE49-F238E27FC236}">
                    <a16:creationId xmlns:a16="http://schemas.microsoft.com/office/drawing/2014/main" id="{E40A71CA-2F09-4437-8D6C-B28811778EA5}"/>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0285" name="Line 1151">
                <a:extLst>
                  <a:ext uri="{FF2B5EF4-FFF2-40B4-BE49-F238E27FC236}">
                    <a16:creationId xmlns:a16="http://schemas.microsoft.com/office/drawing/2014/main" id="{9F6C2A7A-67ED-42BA-99ED-837E4A77BA77}"/>
                  </a:ext>
                </a:extLst>
              </p:cNvPr>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sp>
          <p:nvSpPr>
            <p:cNvPr id="40013" name="Line 1152">
              <a:extLst>
                <a:ext uri="{FF2B5EF4-FFF2-40B4-BE49-F238E27FC236}">
                  <a16:creationId xmlns:a16="http://schemas.microsoft.com/office/drawing/2014/main" id="{97750F53-A488-4BE7-8E8F-629AEC0FA93F}"/>
                </a:ext>
              </a:extLst>
            </p:cNvPr>
            <p:cNvSpPr>
              <a:spLocks noChangeShapeType="1"/>
            </p:cNvSpPr>
            <p:nvPr/>
          </p:nvSpPr>
          <p:spPr bwMode="auto">
            <a:xfrm>
              <a:off x="4049" y="2358"/>
              <a:ext cx="428"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nvGrpSpPr>
            <p:cNvPr id="40014" name="Group 1153">
              <a:extLst>
                <a:ext uri="{FF2B5EF4-FFF2-40B4-BE49-F238E27FC236}">
                  <a16:creationId xmlns:a16="http://schemas.microsoft.com/office/drawing/2014/main" id="{4381EFF4-2DE3-4FCD-B04F-8214CEE4611B}"/>
                </a:ext>
              </a:extLst>
            </p:cNvPr>
            <p:cNvGrpSpPr>
              <a:grpSpLocks/>
            </p:cNvGrpSpPr>
            <p:nvPr/>
          </p:nvGrpSpPr>
          <p:grpSpPr bwMode="auto">
            <a:xfrm>
              <a:off x="4464" y="2288"/>
              <a:ext cx="310" cy="130"/>
              <a:chOff x="4334" y="1470"/>
              <a:chExt cx="246" cy="107"/>
            </a:xfrm>
          </p:grpSpPr>
          <p:sp>
            <p:nvSpPr>
              <p:cNvPr id="40272" name="Oval 407">
                <a:extLst>
                  <a:ext uri="{FF2B5EF4-FFF2-40B4-BE49-F238E27FC236}">
                    <a16:creationId xmlns:a16="http://schemas.microsoft.com/office/drawing/2014/main" id="{CBDDD622-234F-4C39-9845-486CED38986D}"/>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273" name="Rectangle 410">
                <a:extLst>
                  <a:ext uri="{FF2B5EF4-FFF2-40B4-BE49-F238E27FC236}">
                    <a16:creationId xmlns:a16="http://schemas.microsoft.com/office/drawing/2014/main" id="{18A53E4D-B1EE-4A33-9549-6E2130F317D7}"/>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274" name="Oval 411">
                <a:extLst>
                  <a:ext uri="{FF2B5EF4-FFF2-40B4-BE49-F238E27FC236}">
                    <a16:creationId xmlns:a16="http://schemas.microsoft.com/office/drawing/2014/main" id="{5EFF54DD-B67F-4D88-8C51-BB16D70631EB}"/>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0275" name="Group 1157">
                <a:extLst>
                  <a:ext uri="{FF2B5EF4-FFF2-40B4-BE49-F238E27FC236}">
                    <a16:creationId xmlns:a16="http://schemas.microsoft.com/office/drawing/2014/main" id="{0554A609-D90B-450E-BC06-1041534BDF0B}"/>
                  </a:ext>
                </a:extLst>
              </p:cNvPr>
              <p:cNvGrpSpPr>
                <a:grpSpLocks/>
              </p:cNvGrpSpPr>
              <p:nvPr/>
            </p:nvGrpSpPr>
            <p:grpSpPr bwMode="auto">
              <a:xfrm>
                <a:off x="4383" y="1488"/>
                <a:ext cx="138" cy="33"/>
                <a:chOff x="2468" y="1332"/>
                <a:chExt cx="310" cy="60"/>
              </a:xfrm>
            </p:grpSpPr>
            <p:sp>
              <p:nvSpPr>
                <p:cNvPr id="40278" name="Freeform 1158">
                  <a:extLst>
                    <a:ext uri="{FF2B5EF4-FFF2-40B4-BE49-F238E27FC236}">
                      <a16:creationId xmlns:a16="http://schemas.microsoft.com/office/drawing/2014/main" id="{20DB15FE-8357-4812-960F-687582EB2D90}"/>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sp>
              <p:nvSpPr>
                <p:cNvPr id="40279" name="Freeform 1159">
                  <a:extLst>
                    <a:ext uri="{FF2B5EF4-FFF2-40B4-BE49-F238E27FC236}">
                      <a16:creationId xmlns:a16="http://schemas.microsoft.com/office/drawing/2014/main" id="{93702785-5BBB-486B-A74C-970E492226D6}"/>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grpSp>
          <p:sp>
            <p:nvSpPr>
              <p:cNvPr id="40276" name="Line 1160">
                <a:extLst>
                  <a:ext uri="{FF2B5EF4-FFF2-40B4-BE49-F238E27FC236}">
                    <a16:creationId xmlns:a16="http://schemas.microsoft.com/office/drawing/2014/main" id="{1C5AEF8F-CD23-4E1B-B94B-8DE2392098FE}"/>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0277" name="Line 1161">
                <a:extLst>
                  <a:ext uri="{FF2B5EF4-FFF2-40B4-BE49-F238E27FC236}">
                    <a16:creationId xmlns:a16="http://schemas.microsoft.com/office/drawing/2014/main" id="{B1B89CD8-A66A-4093-8141-95575FCCC37D}"/>
                  </a:ext>
                </a:extLst>
              </p:cNvPr>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40015" name="Group 1162">
              <a:extLst>
                <a:ext uri="{FF2B5EF4-FFF2-40B4-BE49-F238E27FC236}">
                  <a16:creationId xmlns:a16="http://schemas.microsoft.com/office/drawing/2014/main" id="{A5E6D5E4-76D8-4F52-9A28-2921050B90C4}"/>
                </a:ext>
              </a:extLst>
            </p:cNvPr>
            <p:cNvGrpSpPr>
              <a:grpSpLocks/>
            </p:cNvGrpSpPr>
            <p:nvPr/>
          </p:nvGrpSpPr>
          <p:grpSpPr bwMode="auto">
            <a:xfrm>
              <a:off x="4660" y="2464"/>
              <a:ext cx="310" cy="130"/>
              <a:chOff x="4334" y="1470"/>
              <a:chExt cx="246" cy="107"/>
            </a:xfrm>
          </p:grpSpPr>
          <p:sp>
            <p:nvSpPr>
              <p:cNvPr id="40264" name="Oval 407">
                <a:extLst>
                  <a:ext uri="{FF2B5EF4-FFF2-40B4-BE49-F238E27FC236}">
                    <a16:creationId xmlns:a16="http://schemas.microsoft.com/office/drawing/2014/main" id="{DDA90CA5-93C2-40D1-AD89-7B6F61C2A9A0}"/>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265" name="Rectangle 410">
                <a:extLst>
                  <a:ext uri="{FF2B5EF4-FFF2-40B4-BE49-F238E27FC236}">
                    <a16:creationId xmlns:a16="http://schemas.microsoft.com/office/drawing/2014/main" id="{63F3066E-AE4C-4D6C-A5AE-E9367F7F22E4}"/>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266" name="Oval 411">
                <a:extLst>
                  <a:ext uri="{FF2B5EF4-FFF2-40B4-BE49-F238E27FC236}">
                    <a16:creationId xmlns:a16="http://schemas.microsoft.com/office/drawing/2014/main" id="{B92BD8D3-2EF1-4305-BBD5-1AC295A8F746}"/>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0267" name="Group 1166">
                <a:extLst>
                  <a:ext uri="{FF2B5EF4-FFF2-40B4-BE49-F238E27FC236}">
                    <a16:creationId xmlns:a16="http://schemas.microsoft.com/office/drawing/2014/main" id="{927AAF27-737F-4282-8FA7-67F15993262B}"/>
                  </a:ext>
                </a:extLst>
              </p:cNvPr>
              <p:cNvGrpSpPr>
                <a:grpSpLocks/>
              </p:cNvGrpSpPr>
              <p:nvPr/>
            </p:nvGrpSpPr>
            <p:grpSpPr bwMode="auto">
              <a:xfrm>
                <a:off x="4383" y="1488"/>
                <a:ext cx="138" cy="33"/>
                <a:chOff x="2468" y="1332"/>
                <a:chExt cx="310" cy="60"/>
              </a:xfrm>
            </p:grpSpPr>
            <p:sp>
              <p:nvSpPr>
                <p:cNvPr id="40270" name="Freeform 1167">
                  <a:extLst>
                    <a:ext uri="{FF2B5EF4-FFF2-40B4-BE49-F238E27FC236}">
                      <a16:creationId xmlns:a16="http://schemas.microsoft.com/office/drawing/2014/main" id="{C251F0BB-7F55-4358-94BC-8BB001EF5BB1}"/>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sp>
              <p:nvSpPr>
                <p:cNvPr id="40271" name="Freeform 1168">
                  <a:extLst>
                    <a:ext uri="{FF2B5EF4-FFF2-40B4-BE49-F238E27FC236}">
                      <a16:creationId xmlns:a16="http://schemas.microsoft.com/office/drawing/2014/main" id="{E3424C72-1E72-477E-A205-62883AFA4D3D}"/>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grpSp>
          <p:sp>
            <p:nvSpPr>
              <p:cNvPr id="40268" name="Line 1169">
                <a:extLst>
                  <a:ext uri="{FF2B5EF4-FFF2-40B4-BE49-F238E27FC236}">
                    <a16:creationId xmlns:a16="http://schemas.microsoft.com/office/drawing/2014/main" id="{0EB64E7C-A072-463F-B323-C8C3A98B575C}"/>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0269" name="Line 1170">
                <a:extLst>
                  <a:ext uri="{FF2B5EF4-FFF2-40B4-BE49-F238E27FC236}">
                    <a16:creationId xmlns:a16="http://schemas.microsoft.com/office/drawing/2014/main" id="{5087038A-86C7-4371-9D09-31A414DD2FF6}"/>
                  </a:ext>
                </a:extLst>
              </p:cNvPr>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40016" name="Group 1171">
              <a:extLst>
                <a:ext uri="{FF2B5EF4-FFF2-40B4-BE49-F238E27FC236}">
                  <a16:creationId xmlns:a16="http://schemas.microsoft.com/office/drawing/2014/main" id="{1CB4AB42-E8A0-4A08-AE93-93A0E16457AB}"/>
                </a:ext>
              </a:extLst>
            </p:cNvPr>
            <p:cNvGrpSpPr>
              <a:grpSpLocks/>
            </p:cNvGrpSpPr>
            <p:nvPr/>
          </p:nvGrpSpPr>
          <p:grpSpPr bwMode="auto">
            <a:xfrm>
              <a:off x="4782" y="3028"/>
              <a:ext cx="392" cy="154"/>
              <a:chOff x="4334" y="1470"/>
              <a:chExt cx="246" cy="107"/>
            </a:xfrm>
          </p:grpSpPr>
          <p:sp>
            <p:nvSpPr>
              <p:cNvPr id="40256" name="Oval 407">
                <a:extLst>
                  <a:ext uri="{FF2B5EF4-FFF2-40B4-BE49-F238E27FC236}">
                    <a16:creationId xmlns:a16="http://schemas.microsoft.com/office/drawing/2014/main" id="{5538ED6C-890A-40F1-925E-7EDC94F8ED65}"/>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257" name="Rectangle 410">
                <a:extLst>
                  <a:ext uri="{FF2B5EF4-FFF2-40B4-BE49-F238E27FC236}">
                    <a16:creationId xmlns:a16="http://schemas.microsoft.com/office/drawing/2014/main" id="{D8871E49-FFA6-481F-A8F5-ACFDC0814C34}"/>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258" name="Oval 411">
                <a:extLst>
                  <a:ext uri="{FF2B5EF4-FFF2-40B4-BE49-F238E27FC236}">
                    <a16:creationId xmlns:a16="http://schemas.microsoft.com/office/drawing/2014/main" id="{A8C9AE4E-DB89-40A5-817C-830C248F0BDB}"/>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0259" name="Group 1175">
                <a:extLst>
                  <a:ext uri="{FF2B5EF4-FFF2-40B4-BE49-F238E27FC236}">
                    <a16:creationId xmlns:a16="http://schemas.microsoft.com/office/drawing/2014/main" id="{A69C496F-93BF-46BB-B40C-23DC3FF53DCE}"/>
                  </a:ext>
                </a:extLst>
              </p:cNvPr>
              <p:cNvGrpSpPr>
                <a:grpSpLocks/>
              </p:cNvGrpSpPr>
              <p:nvPr/>
            </p:nvGrpSpPr>
            <p:grpSpPr bwMode="auto">
              <a:xfrm>
                <a:off x="4383" y="1488"/>
                <a:ext cx="138" cy="33"/>
                <a:chOff x="2468" y="1332"/>
                <a:chExt cx="310" cy="60"/>
              </a:xfrm>
            </p:grpSpPr>
            <p:sp>
              <p:nvSpPr>
                <p:cNvPr id="40262" name="Freeform 1176">
                  <a:extLst>
                    <a:ext uri="{FF2B5EF4-FFF2-40B4-BE49-F238E27FC236}">
                      <a16:creationId xmlns:a16="http://schemas.microsoft.com/office/drawing/2014/main" id="{93E7F180-1375-4AE3-B969-604F36D9FA7A}"/>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sp>
              <p:nvSpPr>
                <p:cNvPr id="40263" name="Freeform 1177">
                  <a:extLst>
                    <a:ext uri="{FF2B5EF4-FFF2-40B4-BE49-F238E27FC236}">
                      <a16:creationId xmlns:a16="http://schemas.microsoft.com/office/drawing/2014/main" id="{68F10B6E-828D-4928-9598-7B5C5EAAB207}"/>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grpSp>
          <p:sp>
            <p:nvSpPr>
              <p:cNvPr id="40260" name="Line 1178">
                <a:extLst>
                  <a:ext uri="{FF2B5EF4-FFF2-40B4-BE49-F238E27FC236}">
                    <a16:creationId xmlns:a16="http://schemas.microsoft.com/office/drawing/2014/main" id="{BE767E77-E448-4741-BD1E-1F3D11C76531}"/>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0261" name="Line 1179">
                <a:extLst>
                  <a:ext uri="{FF2B5EF4-FFF2-40B4-BE49-F238E27FC236}">
                    <a16:creationId xmlns:a16="http://schemas.microsoft.com/office/drawing/2014/main" id="{96111AC1-A50B-4E3C-BB52-AE278DCEC59E}"/>
                  </a:ext>
                </a:extLst>
              </p:cNvPr>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40017" name="Group 1180">
              <a:extLst>
                <a:ext uri="{FF2B5EF4-FFF2-40B4-BE49-F238E27FC236}">
                  <a16:creationId xmlns:a16="http://schemas.microsoft.com/office/drawing/2014/main" id="{90990CBD-A468-4486-AE3E-B758141AECF2}"/>
                </a:ext>
              </a:extLst>
            </p:cNvPr>
            <p:cNvGrpSpPr>
              <a:grpSpLocks/>
            </p:cNvGrpSpPr>
            <p:nvPr/>
          </p:nvGrpSpPr>
          <p:grpSpPr bwMode="auto">
            <a:xfrm>
              <a:off x="4388" y="2840"/>
              <a:ext cx="392" cy="154"/>
              <a:chOff x="4334" y="1470"/>
              <a:chExt cx="246" cy="107"/>
            </a:xfrm>
          </p:grpSpPr>
          <p:sp>
            <p:nvSpPr>
              <p:cNvPr id="40248" name="Oval 407">
                <a:extLst>
                  <a:ext uri="{FF2B5EF4-FFF2-40B4-BE49-F238E27FC236}">
                    <a16:creationId xmlns:a16="http://schemas.microsoft.com/office/drawing/2014/main" id="{AC31A235-A17A-420C-B931-DEA0558944A0}"/>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249" name="Rectangle 410">
                <a:extLst>
                  <a:ext uri="{FF2B5EF4-FFF2-40B4-BE49-F238E27FC236}">
                    <a16:creationId xmlns:a16="http://schemas.microsoft.com/office/drawing/2014/main" id="{A7B75C0E-BF0C-44EA-A517-4422D3FC535C}"/>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250" name="Oval 411">
                <a:extLst>
                  <a:ext uri="{FF2B5EF4-FFF2-40B4-BE49-F238E27FC236}">
                    <a16:creationId xmlns:a16="http://schemas.microsoft.com/office/drawing/2014/main" id="{DA3147A3-1443-48C5-A5E5-5271B277EF8A}"/>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0251" name="Group 1184">
                <a:extLst>
                  <a:ext uri="{FF2B5EF4-FFF2-40B4-BE49-F238E27FC236}">
                    <a16:creationId xmlns:a16="http://schemas.microsoft.com/office/drawing/2014/main" id="{3051B9D9-36E2-4B9D-B566-42DC8AE533B5}"/>
                  </a:ext>
                </a:extLst>
              </p:cNvPr>
              <p:cNvGrpSpPr>
                <a:grpSpLocks/>
              </p:cNvGrpSpPr>
              <p:nvPr/>
            </p:nvGrpSpPr>
            <p:grpSpPr bwMode="auto">
              <a:xfrm>
                <a:off x="4383" y="1488"/>
                <a:ext cx="138" cy="33"/>
                <a:chOff x="2468" y="1332"/>
                <a:chExt cx="310" cy="60"/>
              </a:xfrm>
            </p:grpSpPr>
            <p:sp>
              <p:nvSpPr>
                <p:cNvPr id="40254" name="Freeform 1185">
                  <a:extLst>
                    <a:ext uri="{FF2B5EF4-FFF2-40B4-BE49-F238E27FC236}">
                      <a16:creationId xmlns:a16="http://schemas.microsoft.com/office/drawing/2014/main" id="{529B8B99-EA29-4FF3-A678-BFBAF8B54540}"/>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sp>
              <p:nvSpPr>
                <p:cNvPr id="40255" name="Freeform 1186">
                  <a:extLst>
                    <a:ext uri="{FF2B5EF4-FFF2-40B4-BE49-F238E27FC236}">
                      <a16:creationId xmlns:a16="http://schemas.microsoft.com/office/drawing/2014/main" id="{CCF9F4CB-679D-4766-A16A-92762AD1079C}"/>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grpSp>
          <p:sp>
            <p:nvSpPr>
              <p:cNvPr id="40252" name="Line 1187">
                <a:extLst>
                  <a:ext uri="{FF2B5EF4-FFF2-40B4-BE49-F238E27FC236}">
                    <a16:creationId xmlns:a16="http://schemas.microsoft.com/office/drawing/2014/main" id="{6917C8C3-17CF-4670-A536-D22AA4C2818B}"/>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0253" name="Line 1188">
                <a:extLst>
                  <a:ext uri="{FF2B5EF4-FFF2-40B4-BE49-F238E27FC236}">
                    <a16:creationId xmlns:a16="http://schemas.microsoft.com/office/drawing/2014/main" id="{470D5A32-0932-4BB3-B24D-4C88002D1F2A}"/>
                  </a:ext>
                </a:extLst>
              </p:cNvPr>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40018" name="Group 1189">
              <a:extLst>
                <a:ext uri="{FF2B5EF4-FFF2-40B4-BE49-F238E27FC236}">
                  <a16:creationId xmlns:a16="http://schemas.microsoft.com/office/drawing/2014/main" id="{E427B10C-6863-4E55-9379-595348B603E0}"/>
                </a:ext>
              </a:extLst>
            </p:cNvPr>
            <p:cNvGrpSpPr>
              <a:grpSpLocks/>
            </p:cNvGrpSpPr>
            <p:nvPr/>
          </p:nvGrpSpPr>
          <p:grpSpPr bwMode="auto">
            <a:xfrm>
              <a:off x="3932" y="3056"/>
              <a:ext cx="392" cy="154"/>
              <a:chOff x="4334" y="1470"/>
              <a:chExt cx="246" cy="107"/>
            </a:xfrm>
          </p:grpSpPr>
          <p:sp>
            <p:nvSpPr>
              <p:cNvPr id="40240" name="Oval 407">
                <a:extLst>
                  <a:ext uri="{FF2B5EF4-FFF2-40B4-BE49-F238E27FC236}">
                    <a16:creationId xmlns:a16="http://schemas.microsoft.com/office/drawing/2014/main" id="{731316A8-CF3A-4A14-8A27-FC35A17E1229}"/>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241" name="Rectangle 410">
                <a:extLst>
                  <a:ext uri="{FF2B5EF4-FFF2-40B4-BE49-F238E27FC236}">
                    <a16:creationId xmlns:a16="http://schemas.microsoft.com/office/drawing/2014/main" id="{4DE6C515-D5C6-4D65-B783-95EC118EFC5E}"/>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242" name="Oval 411">
                <a:extLst>
                  <a:ext uri="{FF2B5EF4-FFF2-40B4-BE49-F238E27FC236}">
                    <a16:creationId xmlns:a16="http://schemas.microsoft.com/office/drawing/2014/main" id="{C55783FD-63F2-4067-915A-A5F2BA71134A}"/>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0243" name="Group 1193">
                <a:extLst>
                  <a:ext uri="{FF2B5EF4-FFF2-40B4-BE49-F238E27FC236}">
                    <a16:creationId xmlns:a16="http://schemas.microsoft.com/office/drawing/2014/main" id="{6D306F69-A21E-4F6E-AEDC-04104D4D5CC5}"/>
                  </a:ext>
                </a:extLst>
              </p:cNvPr>
              <p:cNvGrpSpPr>
                <a:grpSpLocks/>
              </p:cNvGrpSpPr>
              <p:nvPr/>
            </p:nvGrpSpPr>
            <p:grpSpPr bwMode="auto">
              <a:xfrm>
                <a:off x="4383" y="1488"/>
                <a:ext cx="138" cy="33"/>
                <a:chOff x="2468" y="1332"/>
                <a:chExt cx="310" cy="60"/>
              </a:xfrm>
            </p:grpSpPr>
            <p:sp>
              <p:nvSpPr>
                <p:cNvPr id="40246" name="Freeform 1194">
                  <a:extLst>
                    <a:ext uri="{FF2B5EF4-FFF2-40B4-BE49-F238E27FC236}">
                      <a16:creationId xmlns:a16="http://schemas.microsoft.com/office/drawing/2014/main" id="{45E70134-22F7-4A3D-9ABC-065CFF1DE0AC}"/>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sp>
              <p:nvSpPr>
                <p:cNvPr id="40247" name="Freeform 1195">
                  <a:extLst>
                    <a:ext uri="{FF2B5EF4-FFF2-40B4-BE49-F238E27FC236}">
                      <a16:creationId xmlns:a16="http://schemas.microsoft.com/office/drawing/2014/main" id="{C31327B5-1E06-45FC-BACF-1FEEBC76D3A9}"/>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grpSp>
          <p:sp>
            <p:nvSpPr>
              <p:cNvPr id="40244" name="Line 1196">
                <a:extLst>
                  <a:ext uri="{FF2B5EF4-FFF2-40B4-BE49-F238E27FC236}">
                    <a16:creationId xmlns:a16="http://schemas.microsoft.com/office/drawing/2014/main" id="{7919174A-A5DE-4790-AD5B-6078FF76B6FF}"/>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0245" name="Line 1197">
                <a:extLst>
                  <a:ext uri="{FF2B5EF4-FFF2-40B4-BE49-F238E27FC236}">
                    <a16:creationId xmlns:a16="http://schemas.microsoft.com/office/drawing/2014/main" id="{CF8A73D1-1915-45EB-8378-E0DD27927413}"/>
                  </a:ext>
                </a:extLst>
              </p:cNvPr>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40019" name="Group 1198">
              <a:extLst>
                <a:ext uri="{FF2B5EF4-FFF2-40B4-BE49-F238E27FC236}">
                  <a16:creationId xmlns:a16="http://schemas.microsoft.com/office/drawing/2014/main" id="{B51B1EB6-97F3-49D2-B973-D0A489EA4E9A}"/>
                </a:ext>
              </a:extLst>
            </p:cNvPr>
            <p:cNvGrpSpPr>
              <a:grpSpLocks/>
            </p:cNvGrpSpPr>
            <p:nvPr/>
          </p:nvGrpSpPr>
          <p:grpSpPr bwMode="auto">
            <a:xfrm>
              <a:off x="3812" y="2296"/>
              <a:ext cx="246" cy="108"/>
              <a:chOff x="4334" y="1470"/>
              <a:chExt cx="246" cy="107"/>
            </a:xfrm>
          </p:grpSpPr>
          <p:sp>
            <p:nvSpPr>
              <p:cNvPr id="40232" name="Oval 407">
                <a:extLst>
                  <a:ext uri="{FF2B5EF4-FFF2-40B4-BE49-F238E27FC236}">
                    <a16:creationId xmlns:a16="http://schemas.microsoft.com/office/drawing/2014/main" id="{97E2F46C-991A-4C60-9C06-9ED61B5F6030}"/>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233" name="Rectangle 410">
                <a:extLst>
                  <a:ext uri="{FF2B5EF4-FFF2-40B4-BE49-F238E27FC236}">
                    <a16:creationId xmlns:a16="http://schemas.microsoft.com/office/drawing/2014/main" id="{939EDA92-F551-4231-AC6E-E528D9CB4707}"/>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234" name="Oval 411">
                <a:extLst>
                  <a:ext uri="{FF2B5EF4-FFF2-40B4-BE49-F238E27FC236}">
                    <a16:creationId xmlns:a16="http://schemas.microsoft.com/office/drawing/2014/main" id="{B773FD40-61C6-48D5-A380-B8E0C77ADBB8}"/>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0235" name="Group 1202">
                <a:extLst>
                  <a:ext uri="{FF2B5EF4-FFF2-40B4-BE49-F238E27FC236}">
                    <a16:creationId xmlns:a16="http://schemas.microsoft.com/office/drawing/2014/main" id="{C95CFA9E-7E9C-422A-ADEE-AEA77E3C585A}"/>
                  </a:ext>
                </a:extLst>
              </p:cNvPr>
              <p:cNvGrpSpPr>
                <a:grpSpLocks/>
              </p:cNvGrpSpPr>
              <p:nvPr/>
            </p:nvGrpSpPr>
            <p:grpSpPr bwMode="auto">
              <a:xfrm>
                <a:off x="4383" y="1488"/>
                <a:ext cx="138" cy="33"/>
                <a:chOff x="2468" y="1332"/>
                <a:chExt cx="310" cy="60"/>
              </a:xfrm>
            </p:grpSpPr>
            <p:sp>
              <p:nvSpPr>
                <p:cNvPr id="40238" name="Freeform 1203">
                  <a:extLst>
                    <a:ext uri="{FF2B5EF4-FFF2-40B4-BE49-F238E27FC236}">
                      <a16:creationId xmlns:a16="http://schemas.microsoft.com/office/drawing/2014/main" id="{087F5556-FDF8-4DD6-9FBF-3C4C2F700126}"/>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sp>
              <p:nvSpPr>
                <p:cNvPr id="40239" name="Freeform 1204">
                  <a:extLst>
                    <a:ext uri="{FF2B5EF4-FFF2-40B4-BE49-F238E27FC236}">
                      <a16:creationId xmlns:a16="http://schemas.microsoft.com/office/drawing/2014/main" id="{3FAB6E27-FA2E-4118-B107-E092DB4ED40C}"/>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grpSp>
          <p:sp>
            <p:nvSpPr>
              <p:cNvPr id="40236" name="Line 1205">
                <a:extLst>
                  <a:ext uri="{FF2B5EF4-FFF2-40B4-BE49-F238E27FC236}">
                    <a16:creationId xmlns:a16="http://schemas.microsoft.com/office/drawing/2014/main" id="{6A5F0F65-D83A-47FC-BBAD-ED92D056745B}"/>
                  </a:ext>
                </a:extLst>
              </p:cNvPr>
              <p:cNvSpPr>
                <a:spLocks noChangeShapeType="1"/>
              </p:cNvSpPr>
              <p:nvPr/>
            </p:nvSpPr>
            <p:spPr bwMode="auto">
              <a:xfrm>
                <a:off x="4335" y="1503"/>
                <a:ext cx="0" cy="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0237" name="Line 1206">
                <a:extLst>
                  <a:ext uri="{FF2B5EF4-FFF2-40B4-BE49-F238E27FC236}">
                    <a16:creationId xmlns:a16="http://schemas.microsoft.com/office/drawing/2014/main" id="{BF793877-9F14-4ABC-B13F-1C052ABCB9DD}"/>
                  </a:ext>
                </a:extLst>
              </p:cNvPr>
              <p:cNvSpPr>
                <a:spLocks noChangeShapeType="1"/>
              </p:cNvSpPr>
              <p:nvPr/>
            </p:nvSpPr>
            <p:spPr bwMode="auto">
              <a:xfrm>
                <a:off x="4578" y="1505"/>
                <a:ext cx="0" cy="49"/>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40020" name="Group 1207">
              <a:extLst>
                <a:ext uri="{FF2B5EF4-FFF2-40B4-BE49-F238E27FC236}">
                  <a16:creationId xmlns:a16="http://schemas.microsoft.com/office/drawing/2014/main" id="{632208E4-52E8-4DE4-9259-4647972D1181}"/>
                </a:ext>
              </a:extLst>
            </p:cNvPr>
            <p:cNvGrpSpPr>
              <a:grpSpLocks/>
            </p:cNvGrpSpPr>
            <p:nvPr/>
          </p:nvGrpSpPr>
          <p:grpSpPr bwMode="auto">
            <a:xfrm>
              <a:off x="4511" y="3153"/>
              <a:ext cx="281" cy="266"/>
              <a:chOff x="5072" y="3611"/>
              <a:chExt cx="459" cy="380"/>
            </a:xfrm>
          </p:grpSpPr>
          <p:grpSp>
            <p:nvGrpSpPr>
              <p:cNvPr id="40218" name="Group 1208">
                <a:extLst>
                  <a:ext uri="{FF2B5EF4-FFF2-40B4-BE49-F238E27FC236}">
                    <a16:creationId xmlns:a16="http://schemas.microsoft.com/office/drawing/2014/main" id="{7BA9A913-89BF-44AD-9347-9060041230EF}"/>
                  </a:ext>
                </a:extLst>
              </p:cNvPr>
              <p:cNvGrpSpPr>
                <a:grpSpLocks/>
              </p:cNvGrpSpPr>
              <p:nvPr/>
            </p:nvGrpSpPr>
            <p:grpSpPr bwMode="auto">
              <a:xfrm>
                <a:off x="5144" y="3611"/>
                <a:ext cx="387" cy="99"/>
                <a:chOff x="5030" y="2639"/>
                <a:chExt cx="387" cy="99"/>
              </a:xfrm>
            </p:grpSpPr>
            <p:sp>
              <p:nvSpPr>
                <p:cNvPr id="40220" name="Freeform 1209">
                  <a:extLst>
                    <a:ext uri="{FF2B5EF4-FFF2-40B4-BE49-F238E27FC236}">
                      <a16:creationId xmlns:a16="http://schemas.microsoft.com/office/drawing/2014/main" id="{34E160D0-AFA5-4539-81B3-BAB6D03567A8}"/>
                    </a:ext>
                  </a:extLst>
                </p:cNvPr>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221" name="Freeform 1210">
                  <a:extLst>
                    <a:ext uri="{FF2B5EF4-FFF2-40B4-BE49-F238E27FC236}">
                      <a16:creationId xmlns:a16="http://schemas.microsoft.com/office/drawing/2014/main" id="{AFEC976E-2141-4D6D-8341-9A896D6EFA3B}"/>
                    </a:ext>
                  </a:extLst>
                </p:cNvPr>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222" name="Freeform 1211">
                  <a:extLst>
                    <a:ext uri="{FF2B5EF4-FFF2-40B4-BE49-F238E27FC236}">
                      <a16:creationId xmlns:a16="http://schemas.microsoft.com/office/drawing/2014/main" id="{67451813-DDB3-42D0-855C-68A069AFE225}"/>
                    </a:ext>
                  </a:extLst>
                </p:cNvPr>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223" name="Freeform 1212">
                  <a:extLst>
                    <a:ext uri="{FF2B5EF4-FFF2-40B4-BE49-F238E27FC236}">
                      <a16:creationId xmlns:a16="http://schemas.microsoft.com/office/drawing/2014/main" id="{4BEAD47F-470B-4D92-A2D2-5F8792D0EB78}"/>
                    </a:ext>
                  </a:extLst>
                </p:cNvPr>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224" name="Freeform 1213">
                  <a:extLst>
                    <a:ext uri="{FF2B5EF4-FFF2-40B4-BE49-F238E27FC236}">
                      <a16:creationId xmlns:a16="http://schemas.microsoft.com/office/drawing/2014/main" id="{3D7826C7-A3C5-4527-ADB6-EE2B0818712D}"/>
                    </a:ext>
                  </a:extLst>
                </p:cNvPr>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225" name="Freeform 1214">
                  <a:extLst>
                    <a:ext uri="{FF2B5EF4-FFF2-40B4-BE49-F238E27FC236}">
                      <a16:creationId xmlns:a16="http://schemas.microsoft.com/office/drawing/2014/main" id="{83E3D76A-7421-4756-B8D7-4B8C92473752}"/>
                    </a:ext>
                  </a:extLst>
                </p:cNvPr>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226" name="Freeform 1215">
                  <a:extLst>
                    <a:ext uri="{FF2B5EF4-FFF2-40B4-BE49-F238E27FC236}">
                      <a16:creationId xmlns:a16="http://schemas.microsoft.com/office/drawing/2014/main" id="{6DF13C23-DD04-431B-A474-20D851513E20}"/>
                    </a:ext>
                  </a:extLst>
                </p:cNvPr>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IE"/>
                </a:p>
              </p:txBody>
            </p:sp>
            <p:sp>
              <p:nvSpPr>
                <p:cNvPr id="40227" name="Freeform 1216">
                  <a:extLst>
                    <a:ext uri="{FF2B5EF4-FFF2-40B4-BE49-F238E27FC236}">
                      <a16:creationId xmlns:a16="http://schemas.microsoft.com/office/drawing/2014/main" id="{26C47AEE-126F-4DC3-B24F-2C079956438D}"/>
                    </a:ext>
                  </a:extLst>
                </p:cNvPr>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IE"/>
                </a:p>
              </p:txBody>
            </p:sp>
            <p:sp>
              <p:nvSpPr>
                <p:cNvPr id="40228" name="Freeform 1217">
                  <a:extLst>
                    <a:ext uri="{FF2B5EF4-FFF2-40B4-BE49-F238E27FC236}">
                      <a16:creationId xmlns:a16="http://schemas.microsoft.com/office/drawing/2014/main" id="{014279AB-7AE4-449E-91A4-58DF247950CA}"/>
                    </a:ext>
                  </a:extLst>
                </p:cNvPr>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IE"/>
                </a:p>
              </p:txBody>
            </p:sp>
            <p:sp>
              <p:nvSpPr>
                <p:cNvPr id="40229" name="Freeform 1218">
                  <a:extLst>
                    <a:ext uri="{FF2B5EF4-FFF2-40B4-BE49-F238E27FC236}">
                      <a16:creationId xmlns:a16="http://schemas.microsoft.com/office/drawing/2014/main" id="{7DD499B7-6DCC-4D63-A371-8206C5EDDB82}"/>
                    </a:ext>
                  </a:extLst>
                </p:cNvPr>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IE"/>
                </a:p>
              </p:txBody>
            </p:sp>
            <p:sp>
              <p:nvSpPr>
                <p:cNvPr id="40230" name="Freeform 1219">
                  <a:extLst>
                    <a:ext uri="{FF2B5EF4-FFF2-40B4-BE49-F238E27FC236}">
                      <a16:creationId xmlns:a16="http://schemas.microsoft.com/office/drawing/2014/main" id="{1C656DE9-916E-4BF9-87DC-2D6DA451633A}"/>
                    </a:ext>
                  </a:extLst>
                </p:cNvPr>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IE"/>
                </a:p>
              </p:txBody>
            </p:sp>
            <p:sp>
              <p:nvSpPr>
                <p:cNvPr id="40231" name="Freeform 1220">
                  <a:extLst>
                    <a:ext uri="{FF2B5EF4-FFF2-40B4-BE49-F238E27FC236}">
                      <a16:creationId xmlns:a16="http://schemas.microsoft.com/office/drawing/2014/main" id="{C9A6B3F6-7DD0-4EC3-B6AF-02F2909A5912}"/>
                    </a:ext>
                  </a:extLst>
                </p:cNvPr>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IE"/>
                </a:p>
              </p:txBody>
            </p:sp>
          </p:grpSp>
          <p:pic>
            <p:nvPicPr>
              <p:cNvPr id="40219" name="Picture 1221" descr="access_point_stylized_gray_small">
                <a:extLst>
                  <a:ext uri="{FF2B5EF4-FFF2-40B4-BE49-F238E27FC236}">
                    <a16:creationId xmlns:a16="http://schemas.microsoft.com/office/drawing/2014/main" id="{98BCA0CA-6EB5-4693-BAB1-0F7CC8C34C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2" y="3642"/>
                <a:ext cx="43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021" name="Group 1222">
              <a:extLst>
                <a:ext uri="{FF2B5EF4-FFF2-40B4-BE49-F238E27FC236}">
                  <a16:creationId xmlns:a16="http://schemas.microsoft.com/office/drawing/2014/main" id="{FE6899DD-6562-4DAB-AB06-3DBF8EB15185}"/>
                </a:ext>
              </a:extLst>
            </p:cNvPr>
            <p:cNvGrpSpPr>
              <a:grpSpLocks/>
            </p:cNvGrpSpPr>
            <p:nvPr/>
          </p:nvGrpSpPr>
          <p:grpSpPr bwMode="auto">
            <a:xfrm>
              <a:off x="3552" y="2211"/>
              <a:ext cx="251" cy="226"/>
              <a:chOff x="5072" y="3611"/>
              <a:chExt cx="459" cy="380"/>
            </a:xfrm>
          </p:grpSpPr>
          <p:grpSp>
            <p:nvGrpSpPr>
              <p:cNvPr id="40204" name="Group 1223">
                <a:extLst>
                  <a:ext uri="{FF2B5EF4-FFF2-40B4-BE49-F238E27FC236}">
                    <a16:creationId xmlns:a16="http://schemas.microsoft.com/office/drawing/2014/main" id="{C9F0309D-DBCB-47A2-A832-953967A2E3FA}"/>
                  </a:ext>
                </a:extLst>
              </p:cNvPr>
              <p:cNvGrpSpPr>
                <a:grpSpLocks/>
              </p:cNvGrpSpPr>
              <p:nvPr/>
            </p:nvGrpSpPr>
            <p:grpSpPr bwMode="auto">
              <a:xfrm>
                <a:off x="5144" y="3611"/>
                <a:ext cx="387" cy="99"/>
                <a:chOff x="5030" y="2639"/>
                <a:chExt cx="387" cy="99"/>
              </a:xfrm>
            </p:grpSpPr>
            <p:sp>
              <p:nvSpPr>
                <p:cNvPr id="40206" name="Freeform 1224">
                  <a:extLst>
                    <a:ext uri="{FF2B5EF4-FFF2-40B4-BE49-F238E27FC236}">
                      <a16:creationId xmlns:a16="http://schemas.microsoft.com/office/drawing/2014/main" id="{D3051481-58F4-471A-9892-CC39A7506F3B}"/>
                    </a:ext>
                  </a:extLst>
                </p:cNvPr>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207" name="Freeform 1225">
                  <a:extLst>
                    <a:ext uri="{FF2B5EF4-FFF2-40B4-BE49-F238E27FC236}">
                      <a16:creationId xmlns:a16="http://schemas.microsoft.com/office/drawing/2014/main" id="{0D0229A4-3486-4DDA-AA87-283F8BE80EAA}"/>
                    </a:ext>
                  </a:extLst>
                </p:cNvPr>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208" name="Freeform 1226">
                  <a:extLst>
                    <a:ext uri="{FF2B5EF4-FFF2-40B4-BE49-F238E27FC236}">
                      <a16:creationId xmlns:a16="http://schemas.microsoft.com/office/drawing/2014/main" id="{14C2133C-F2A6-4A92-B158-4DA6BAE99B8A}"/>
                    </a:ext>
                  </a:extLst>
                </p:cNvPr>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209" name="Freeform 1227">
                  <a:extLst>
                    <a:ext uri="{FF2B5EF4-FFF2-40B4-BE49-F238E27FC236}">
                      <a16:creationId xmlns:a16="http://schemas.microsoft.com/office/drawing/2014/main" id="{0424F09C-0DE8-4EC9-917F-CE9047DD2C64}"/>
                    </a:ext>
                  </a:extLst>
                </p:cNvPr>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210" name="Freeform 1228">
                  <a:extLst>
                    <a:ext uri="{FF2B5EF4-FFF2-40B4-BE49-F238E27FC236}">
                      <a16:creationId xmlns:a16="http://schemas.microsoft.com/office/drawing/2014/main" id="{50E8BDF1-90FC-4138-B85E-83B0B8235A85}"/>
                    </a:ext>
                  </a:extLst>
                </p:cNvPr>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211" name="Freeform 1229">
                  <a:extLst>
                    <a:ext uri="{FF2B5EF4-FFF2-40B4-BE49-F238E27FC236}">
                      <a16:creationId xmlns:a16="http://schemas.microsoft.com/office/drawing/2014/main" id="{C51FBA94-32A9-4E70-8453-8329EBD7F95B}"/>
                    </a:ext>
                  </a:extLst>
                </p:cNvPr>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212" name="Freeform 1230">
                  <a:extLst>
                    <a:ext uri="{FF2B5EF4-FFF2-40B4-BE49-F238E27FC236}">
                      <a16:creationId xmlns:a16="http://schemas.microsoft.com/office/drawing/2014/main" id="{72832140-A2AB-4B7F-A6C1-24BC00E8602A}"/>
                    </a:ext>
                  </a:extLst>
                </p:cNvPr>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IE"/>
                </a:p>
              </p:txBody>
            </p:sp>
            <p:sp>
              <p:nvSpPr>
                <p:cNvPr id="40213" name="Freeform 1231">
                  <a:extLst>
                    <a:ext uri="{FF2B5EF4-FFF2-40B4-BE49-F238E27FC236}">
                      <a16:creationId xmlns:a16="http://schemas.microsoft.com/office/drawing/2014/main" id="{5C77CA77-6672-4BE8-AE48-03E79451683D}"/>
                    </a:ext>
                  </a:extLst>
                </p:cNvPr>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IE"/>
                </a:p>
              </p:txBody>
            </p:sp>
            <p:sp>
              <p:nvSpPr>
                <p:cNvPr id="40214" name="Freeform 1232">
                  <a:extLst>
                    <a:ext uri="{FF2B5EF4-FFF2-40B4-BE49-F238E27FC236}">
                      <a16:creationId xmlns:a16="http://schemas.microsoft.com/office/drawing/2014/main" id="{7E21A9AF-2576-460E-8CD9-1A7515ED3BB2}"/>
                    </a:ext>
                  </a:extLst>
                </p:cNvPr>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IE"/>
                </a:p>
              </p:txBody>
            </p:sp>
            <p:sp>
              <p:nvSpPr>
                <p:cNvPr id="40215" name="Freeform 1233">
                  <a:extLst>
                    <a:ext uri="{FF2B5EF4-FFF2-40B4-BE49-F238E27FC236}">
                      <a16:creationId xmlns:a16="http://schemas.microsoft.com/office/drawing/2014/main" id="{8CEDC349-583A-475B-814D-A58A875DB710}"/>
                    </a:ext>
                  </a:extLst>
                </p:cNvPr>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IE"/>
                </a:p>
              </p:txBody>
            </p:sp>
            <p:sp>
              <p:nvSpPr>
                <p:cNvPr id="40216" name="Freeform 1234">
                  <a:extLst>
                    <a:ext uri="{FF2B5EF4-FFF2-40B4-BE49-F238E27FC236}">
                      <a16:creationId xmlns:a16="http://schemas.microsoft.com/office/drawing/2014/main" id="{3D054D25-F509-4955-A54C-F3284F4EFC37}"/>
                    </a:ext>
                  </a:extLst>
                </p:cNvPr>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IE"/>
                </a:p>
              </p:txBody>
            </p:sp>
            <p:sp>
              <p:nvSpPr>
                <p:cNvPr id="40217" name="Freeform 1235">
                  <a:extLst>
                    <a:ext uri="{FF2B5EF4-FFF2-40B4-BE49-F238E27FC236}">
                      <a16:creationId xmlns:a16="http://schemas.microsoft.com/office/drawing/2014/main" id="{7F33BBFE-DF72-4206-A053-64D0AA24D869}"/>
                    </a:ext>
                  </a:extLst>
                </p:cNvPr>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IE"/>
                </a:p>
              </p:txBody>
            </p:sp>
          </p:grpSp>
          <p:pic>
            <p:nvPicPr>
              <p:cNvPr id="40205" name="Picture 1236" descr="access_point_stylized_gray_small">
                <a:extLst>
                  <a:ext uri="{FF2B5EF4-FFF2-40B4-BE49-F238E27FC236}">
                    <a16:creationId xmlns:a16="http://schemas.microsoft.com/office/drawing/2014/main" id="{B1848043-C498-4328-B79D-597F59A560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2" y="3642"/>
                <a:ext cx="43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0022" name="Line 1237">
              <a:extLst>
                <a:ext uri="{FF2B5EF4-FFF2-40B4-BE49-F238E27FC236}">
                  <a16:creationId xmlns:a16="http://schemas.microsoft.com/office/drawing/2014/main" id="{5D668B82-BFBD-4460-8EB3-906FE9698544}"/>
                </a:ext>
              </a:extLst>
            </p:cNvPr>
            <p:cNvSpPr>
              <a:spLocks noChangeShapeType="1"/>
            </p:cNvSpPr>
            <p:nvPr/>
          </p:nvSpPr>
          <p:spPr bwMode="auto">
            <a:xfrm rot="5400000" flipV="1">
              <a:off x="5034" y="3427"/>
              <a:ext cx="2" cy="5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grpSp>
          <p:nvGrpSpPr>
            <p:cNvPr id="40023" name="Group 1238">
              <a:extLst>
                <a:ext uri="{FF2B5EF4-FFF2-40B4-BE49-F238E27FC236}">
                  <a16:creationId xmlns:a16="http://schemas.microsoft.com/office/drawing/2014/main" id="{5321574C-22AA-4E0C-A361-B77F52F37B5F}"/>
                </a:ext>
              </a:extLst>
            </p:cNvPr>
            <p:cNvGrpSpPr>
              <a:grpSpLocks/>
            </p:cNvGrpSpPr>
            <p:nvPr/>
          </p:nvGrpSpPr>
          <p:grpSpPr bwMode="auto">
            <a:xfrm flipH="1">
              <a:off x="3638" y="2856"/>
              <a:ext cx="261" cy="235"/>
              <a:chOff x="2839" y="3501"/>
              <a:chExt cx="755" cy="803"/>
            </a:xfrm>
          </p:grpSpPr>
          <p:pic>
            <p:nvPicPr>
              <p:cNvPr id="40202" name="Picture 1239" descr="desktop_computer_stylized_medium">
                <a:extLst>
                  <a:ext uri="{FF2B5EF4-FFF2-40B4-BE49-F238E27FC236}">
                    <a16:creationId xmlns:a16="http://schemas.microsoft.com/office/drawing/2014/main" id="{C5741B68-2747-4EF3-819A-86B918165F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203" name="Freeform 1240">
                <a:extLst>
                  <a:ext uri="{FF2B5EF4-FFF2-40B4-BE49-F238E27FC236}">
                    <a16:creationId xmlns:a16="http://schemas.microsoft.com/office/drawing/2014/main" id="{723A8984-61B1-40C4-A281-8FAE8B20A9C2}"/>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E"/>
              </a:p>
            </p:txBody>
          </p:sp>
        </p:grpSp>
        <p:grpSp>
          <p:nvGrpSpPr>
            <p:cNvPr id="40024" name="Group 1241">
              <a:extLst>
                <a:ext uri="{FF2B5EF4-FFF2-40B4-BE49-F238E27FC236}">
                  <a16:creationId xmlns:a16="http://schemas.microsoft.com/office/drawing/2014/main" id="{B24AF130-A3EB-4269-945F-0844BC09023F}"/>
                </a:ext>
              </a:extLst>
            </p:cNvPr>
            <p:cNvGrpSpPr>
              <a:grpSpLocks/>
            </p:cNvGrpSpPr>
            <p:nvPr/>
          </p:nvGrpSpPr>
          <p:grpSpPr bwMode="auto">
            <a:xfrm flipH="1">
              <a:off x="3438" y="3121"/>
              <a:ext cx="304" cy="256"/>
              <a:chOff x="2839" y="3501"/>
              <a:chExt cx="755" cy="803"/>
            </a:xfrm>
          </p:grpSpPr>
          <p:pic>
            <p:nvPicPr>
              <p:cNvPr id="40200" name="Picture 1242" descr="desktop_computer_stylized_medium">
                <a:extLst>
                  <a:ext uri="{FF2B5EF4-FFF2-40B4-BE49-F238E27FC236}">
                    <a16:creationId xmlns:a16="http://schemas.microsoft.com/office/drawing/2014/main" id="{6A74CF49-01D2-489F-8A3E-3D99FDC0FA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201" name="Freeform 1243">
                <a:extLst>
                  <a:ext uri="{FF2B5EF4-FFF2-40B4-BE49-F238E27FC236}">
                    <a16:creationId xmlns:a16="http://schemas.microsoft.com/office/drawing/2014/main" id="{BBD9A787-D5FB-4968-8D2B-7A58AA6A00D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E"/>
              </a:p>
            </p:txBody>
          </p:sp>
        </p:grpSp>
        <p:grpSp>
          <p:nvGrpSpPr>
            <p:cNvPr id="40025" name="Group 1244">
              <a:extLst>
                <a:ext uri="{FF2B5EF4-FFF2-40B4-BE49-F238E27FC236}">
                  <a16:creationId xmlns:a16="http://schemas.microsoft.com/office/drawing/2014/main" id="{74521263-EBB1-48F2-B1FE-A5912B298D5F}"/>
                </a:ext>
              </a:extLst>
            </p:cNvPr>
            <p:cNvGrpSpPr>
              <a:grpSpLocks/>
            </p:cNvGrpSpPr>
            <p:nvPr/>
          </p:nvGrpSpPr>
          <p:grpSpPr bwMode="auto">
            <a:xfrm flipH="1">
              <a:off x="3739" y="3311"/>
              <a:ext cx="269" cy="220"/>
              <a:chOff x="2839" y="3501"/>
              <a:chExt cx="755" cy="803"/>
            </a:xfrm>
          </p:grpSpPr>
          <p:pic>
            <p:nvPicPr>
              <p:cNvPr id="40198" name="Picture 1245" descr="desktop_computer_stylized_medium">
                <a:extLst>
                  <a:ext uri="{FF2B5EF4-FFF2-40B4-BE49-F238E27FC236}">
                    <a16:creationId xmlns:a16="http://schemas.microsoft.com/office/drawing/2014/main" id="{C967C7A2-267D-4210-AC17-16ADEE61504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199" name="Freeform 1246">
                <a:extLst>
                  <a:ext uri="{FF2B5EF4-FFF2-40B4-BE49-F238E27FC236}">
                    <a16:creationId xmlns:a16="http://schemas.microsoft.com/office/drawing/2014/main" id="{F55D3034-E53E-4797-B06A-66D6B0AB3482}"/>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E"/>
              </a:p>
            </p:txBody>
          </p:sp>
        </p:grpSp>
        <p:grpSp>
          <p:nvGrpSpPr>
            <p:cNvPr id="40026" name="Group 1247">
              <a:extLst>
                <a:ext uri="{FF2B5EF4-FFF2-40B4-BE49-F238E27FC236}">
                  <a16:creationId xmlns:a16="http://schemas.microsoft.com/office/drawing/2014/main" id="{BC4A6505-9FC6-41FB-85EA-8A522D3C5C89}"/>
                </a:ext>
              </a:extLst>
            </p:cNvPr>
            <p:cNvGrpSpPr>
              <a:grpSpLocks/>
            </p:cNvGrpSpPr>
            <p:nvPr/>
          </p:nvGrpSpPr>
          <p:grpSpPr bwMode="auto">
            <a:xfrm>
              <a:off x="4126" y="3300"/>
              <a:ext cx="269" cy="221"/>
              <a:chOff x="2839" y="3501"/>
              <a:chExt cx="755" cy="803"/>
            </a:xfrm>
          </p:grpSpPr>
          <p:pic>
            <p:nvPicPr>
              <p:cNvPr id="40196" name="Picture 1248" descr="desktop_computer_stylized_medium">
                <a:extLst>
                  <a:ext uri="{FF2B5EF4-FFF2-40B4-BE49-F238E27FC236}">
                    <a16:creationId xmlns:a16="http://schemas.microsoft.com/office/drawing/2014/main" id="{6ACC715E-2D15-4812-8CD3-B8D9F8A8E9F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197" name="Freeform 1249">
                <a:extLst>
                  <a:ext uri="{FF2B5EF4-FFF2-40B4-BE49-F238E27FC236}">
                    <a16:creationId xmlns:a16="http://schemas.microsoft.com/office/drawing/2014/main" id="{D3CDCD99-E014-4726-A0AB-C940B7678AC0}"/>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E"/>
              </a:p>
            </p:txBody>
          </p:sp>
        </p:grpSp>
        <p:pic>
          <p:nvPicPr>
            <p:cNvPr id="40027" name="Picture 1250" descr="car_icon_small">
              <a:extLst>
                <a:ext uri="{FF2B5EF4-FFF2-40B4-BE49-F238E27FC236}">
                  <a16:creationId xmlns:a16="http://schemas.microsoft.com/office/drawing/2014/main" id="{C0781B7A-6BB3-4663-B089-206DE8E4651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5" y="1084"/>
              <a:ext cx="53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0028" name="Group 1251">
              <a:extLst>
                <a:ext uri="{FF2B5EF4-FFF2-40B4-BE49-F238E27FC236}">
                  <a16:creationId xmlns:a16="http://schemas.microsoft.com/office/drawing/2014/main" id="{395E4EE4-B76E-444B-A545-653C27C84C07}"/>
                </a:ext>
              </a:extLst>
            </p:cNvPr>
            <p:cNvGrpSpPr>
              <a:grpSpLocks/>
            </p:cNvGrpSpPr>
            <p:nvPr/>
          </p:nvGrpSpPr>
          <p:grpSpPr bwMode="auto">
            <a:xfrm>
              <a:off x="3536" y="974"/>
              <a:ext cx="262" cy="243"/>
              <a:chOff x="2751" y="1851"/>
              <a:chExt cx="462" cy="478"/>
            </a:xfrm>
          </p:grpSpPr>
          <p:pic>
            <p:nvPicPr>
              <p:cNvPr id="40194" name="Picture 1252" descr="iphone_stylized_small">
                <a:extLst>
                  <a:ext uri="{FF2B5EF4-FFF2-40B4-BE49-F238E27FC236}">
                    <a16:creationId xmlns:a16="http://schemas.microsoft.com/office/drawing/2014/main" id="{A95B1802-8D75-43D0-B1D8-71C7489D9D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195" name="Picture 1253" descr="antenna_radiation_stylized">
                <a:extLst>
                  <a:ext uri="{FF2B5EF4-FFF2-40B4-BE49-F238E27FC236}">
                    <a16:creationId xmlns:a16="http://schemas.microsoft.com/office/drawing/2014/main" id="{2259D04E-1605-4CBB-9501-FB8985F4B8B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029" name="Group 1254">
              <a:extLst>
                <a:ext uri="{FF2B5EF4-FFF2-40B4-BE49-F238E27FC236}">
                  <a16:creationId xmlns:a16="http://schemas.microsoft.com/office/drawing/2014/main" id="{F1D12B5D-901E-4C11-B600-D8F0AF591017}"/>
                </a:ext>
              </a:extLst>
            </p:cNvPr>
            <p:cNvGrpSpPr>
              <a:grpSpLocks/>
            </p:cNvGrpSpPr>
            <p:nvPr/>
          </p:nvGrpSpPr>
          <p:grpSpPr bwMode="auto">
            <a:xfrm>
              <a:off x="5191" y="3151"/>
              <a:ext cx="143" cy="303"/>
              <a:chOff x="4140" y="429"/>
              <a:chExt cx="1425" cy="2396"/>
            </a:xfrm>
          </p:grpSpPr>
          <p:sp>
            <p:nvSpPr>
              <p:cNvPr id="40162" name="Freeform 1255">
                <a:extLst>
                  <a:ext uri="{FF2B5EF4-FFF2-40B4-BE49-F238E27FC236}">
                    <a16:creationId xmlns:a16="http://schemas.microsoft.com/office/drawing/2014/main" id="{92374A69-B872-4F43-AB76-6E819A1AC8FF}"/>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163" name="Rectangle 1256">
                <a:extLst>
                  <a:ext uri="{FF2B5EF4-FFF2-40B4-BE49-F238E27FC236}">
                    <a16:creationId xmlns:a16="http://schemas.microsoft.com/office/drawing/2014/main" id="{1AD132DB-6E2F-41FD-8714-54194E93A893}"/>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64" name="Freeform 1257">
                <a:extLst>
                  <a:ext uri="{FF2B5EF4-FFF2-40B4-BE49-F238E27FC236}">
                    <a16:creationId xmlns:a16="http://schemas.microsoft.com/office/drawing/2014/main" id="{618C0150-27E7-4DD3-9D1E-74592D11609D}"/>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165" name="Freeform 1258">
                <a:extLst>
                  <a:ext uri="{FF2B5EF4-FFF2-40B4-BE49-F238E27FC236}">
                    <a16:creationId xmlns:a16="http://schemas.microsoft.com/office/drawing/2014/main" id="{D5B87D65-4F1D-45C7-8274-908C09F19089}"/>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166" name="Rectangle 1259">
                <a:extLst>
                  <a:ext uri="{FF2B5EF4-FFF2-40B4-BE49-F238E27FC236}">
                    <a16:creationId xmlns:a16="http://schemas.microsoft.com/office/drawing/2014/main" id="{6BA86AC3-92D4-4890-A1AC-5F322D912CFA}"/>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40167" name="Group 1260">
                <a:extLst>
                  <a:ext uri="{FF2B5EF4-FFF2-40B4-BE49-F238E27FC236}">
                    <a16:creationId xmlns:a16="http://schemas.microsoft.com/office/drawing/2014/main" id="{50850DFD-42BC-4AF4-95FA-6A8D215AD782}"/>
                  </a:ext>
                </a:extLst>
              </p:cNvPr>
              <p:cNvGrpSpPr>
                <a:grpSpLocks/>
              </p:cNvGrpSpPr>
              <p:nvPr/>
            </p:nvGrpSpPr>
            <p:grpSpPr bwMode="auto">
              <a:xfrm>
                <a:off x="4749" y="668"/>
                <a:ext cx="581" cy="145"/>
                <a:chOff x="614" y="2568"/>
                <a:chExt cx="725" cy="139"/>
              </a:xfrm>
            </p:grpSpPr>
            <p:sp>
              <p:nvSpPr>
                <p:cNvPr id="40192" name="AutoShape 1261">
                  <a:extLst>
                    <a:ext uri="{FF2B5EF4-FFF2-40B4-BE49-F238E27FC236}">
                      <a16:creationId xmlns:a16="http://schemas.microsoft.com/office/drawing/2014/main" id="{19F747F4-B08E-470F-869F-40955F44F4F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93" name="AutoShape 1262">
                  <a:extLst>
                    <a:ext uri="{FF2B5EF4-FFF2-40B4-BE49-F238E27FC236}">
                      <a16:creationId xmlns:a16="http://schemas.microsoft.com/office/drawing/2014/main" id="{149ABE41-5907-4AEC-BDBF-3F797E713DFC}"/>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0168" name="Rectangle 1263">
                <a:extLst>
                  <a:ext uri="{FF2B5EF4-FFF2-40B4-BE49-F238E27FC236}">
                    <a16:creationId xmlns:a16="http://schemas.microsoft.com/office/drawing/2014/main" id="{6EDCBE1D-60CE-437C-89FB-09B4594BDBC0}"/>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40169" name="Group 1264">
                <a:extLst>
                  <a:ext uri="{FF2B5EF4-FFF2-40B4-BE49-F238E27FC236}">
                    <a16:creationId xmlns:a16="http://schemas.microsoft.com/office/drawing/2014/main" id="{0AE3E8C2-F3CD-4E23-98F2-E160A604E590}"/>
                  </a:ext>
                </a:extLst>
              </p:cNvPr>
              <p:cNvGrpSpPr>
                <a:grpSpLocks/>
              </p:cNvGrpSpPr>
              <p:nvPr/>
            </p:nvGrpSpPr>
            <p:grpSpPr bwMode="auto">
              <a:xfrm>
                <a:off x="4747" y="994"/>
                <a:ext cx="581" cy="134"/>
                <a:chOff x="614" y="2568"/>
                <a:chExt cx="725" cy="139"/>
              </a:xfrm>
            </p:grpSpPr>
            <p:sp>
              <p:nvSpPr>
                <p:cNvPr id="40190" name="AutoShape 1265">
                  <a:extLst>
                    <a:ext uri="{FF2B5EF4-FFF2-40B4-BE49-F238E27FC236}">
                      <a16:creationId xmlns:a16="http://schemas.microsoft.com/office/drawing/2014/main" id="{183A5C50-0CD2-4E42-99B4-8C3B38443C64}"/>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91" name="AutoShape 1266">
                  <a:extLst>
                    <a:ext uri="{FF2B5EF4-FFF2-40B4-BE49-F238E27FC236}">
                      <a16:creationId xmlns:a16="http://schemas.microsoft.com/office/drawing/2014/main" id="{2C3362E9-E2BC-4E97-9FCB-E3A035A5E212}"/>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0170" name="Rectangle 1267">
                <a:extLst>
                  <a:ext uri="{FF2B5EF4-FFF2-40B4-BE49-F238E27FC236}">
                    <a16:creationId xmlns:a16="http://schemas.microsoft.com/office/drawing/2014/main" id="{95B3F99A-58B9-4F8A-9105-2FC877321EA1}"/>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71" name="Rectangle 1268">
                <a:extLst>
                  <a:ext uri="{FF2B5EF4-FFF2-40B4-BE49-F238E27FC236}">
                    <a16:creationId xmlns:a16="http://schemas.microsoft.com/office/drawing/2014/main" id="{B8CF02D8-F365-4383-9DB4-10BC7D6049EF}"/>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40172" name="Group 1269">
                <a:extLst>
                  <a:ext uri="{FF2B5EF4-FFF2-40B4-BE49-F238E27FC236}">
                    <a16:creationId xmlns:a16="http://schemas.microsoft.com/office/drawing/2014/main" id="{9651DFA0-332C-41A5-8967-A25F3975C7E1}"/>
                  </a:ext>
                </a:extLst>
              </p:cNvPr>
              <p:cNvGrpSpPr>
                <a:grpSpLocks/>
              </p:cNvGrpSpPr>
              <p:nvPr/>
            </p:nvGrpSpPr>
            <p:grpSpPr bwMode="auto">
              <a:xfrm>
                <a:off x="4735" y="1627"/>
                <a:ext cx="582" cy="151"/>
                <a:chOff x="614" y="2568"/>
                <a:chExt cx="725" cy="139"/>
              </a:xfrm>
            </p:grpSpPr>
            <p:sp>
              <p:nvSpPr>
                <p:cNvPr id="40188" name="AutoShape 1270">
                  <a:extLst>
                    <a:ext uri="{FF2B5EF4-FFF2-40B4-BE49-F238E27FC236}">
                      <a16:creationId xmlns:a16="http://schemas.microsoft.com/office/drawing/2014/main" id="{DC5F5531-A47D-49F4-8C76-6F7BE0188D3C}"/>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89" name="AutoShape 1271">
                  <a:extLst>
                    <a:ext uri="{FF2B5EF4-FFF2-40B4-BE49-F238E27FC236}">
                      <a16:creationId xmlns:a16="http://schemas.microsoft.com/office/drawing/2014/main" id="{56AD2AA3-1728-468A-BF0A-FFFA1566828B}"/>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0173" name="Freeform 1272">
                <a:extLst>
                  <a:ext uri="{FF2B5EF4-FFF2-40B4-BE49-F238E27FC236}">
                    <a16:creationId xmlns:a16="http://schemas.microsoft.com/office/drawing/2014/main" id="{68FA336B-EF81-4F1D-9F0C-1F82E264C13E}"/>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nvGrpSpPr>
              <p:cNvPr id="40174" name="Group 1273">
                <a:extLst>
                  <a:ext uri="{FF2B5EF4-FFF2-40B4-BE49-F238E27FC236}">
                    <a16:creationId xmlns:a16="http://schemas.microsoft.com/office/drawing/2014/main" id="{B63255C3-50A3-47D0-A21C-CA0256D93139}"/>
                  </a:ext>
                </a:extLst>
              </p:cNvPr>
              <p:cNvGrpSpPr>
                <a:grpSpLocks/>
              </p:cNvGrpSpPr>
              <p:nvPr/>
            </p:nvGrpSpPr>
            <p:grpSpPr bwMode="auto">
              <a:xfrm>
                <a:off x="4739" y="1327"/>
                <a:ext cx="582" cy="139"/>
                <a:chOff x="614" y="2568"/>
                <a:chExt cx="725" cy="139"/>
              </a:xfrm>
            </p:grpSpPr>
            <p:sp>
              <p:nvSpPr>
                <p:cNvPr id="40186" name="AutoShape 1274">
                  <a:extLst>
                    <a:ext uri="{FF2B5EF4-FFF2-40B4-BE49-F238E27FC236}">
                      <a16:creationId xmlns:a16="http://schemas.microsoft.com/office/drawing/2014/main" id="{CDCBFB1E-629A-426F-BE22-53F1C3087A29}"/>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87" name="AutoShape 1275">
                  <a:extLst>
                    <a:ext uri="{FF2B5EF4-FFF2-40B4-BE49-F238E27FC236}">
                      <a16:creationId xmlns:a16="http://schemas.microsoft.com/office/drawing/2014/main" id="{6319DA0F-641E-429F-B76A-41B509E92C71}"/>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0175" name="Rectangle 1276">
                <a:extLst>
                  <a:ext uri="{FF2B5EF4-FFF2-40B4-BE49-F238E27FC236}">
                    <a16:creationId xmlns:a16="http://schemas.microsoft.com/office/drawing/2014/main" id="{DB49B555-001D-4C53-81CE-1DEACDC46CF9}"/>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76" name="Freeform 1277">
                <a:extLst>
                  <a:ext uri="{FF2B5EF4-FFF2-40B4-BE49-F238E27FC236}">
                    <a16:creationId xmlns:a16="http://schemas.microsoft.com/office/drawing/2014/main" id="{DA781B45-990D-4BDC-BF77-9710C27B5547}"/>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177" name="Freeform 1278">
                <a:extLst>
                  <a:ext uri="{FF2B5EF4-FFF2-40B4-BE49-F238E27FC236}">
                    <a16:creationId xmlns:a16="http://schemas.microsoft.com/office/drawing/2014/main" id="{43BB80E4-3931-49CA-9EAB-2C9E1E499250}"/>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178" name="Oval 1279">
                <a:extLst>
                  <a:ext uri="{FF2B5EF4-FFF2-40B4-BE49-F238E27FC236}">
                    <a16:creationId xmlns:a16="http://schemas.microsoft.com/office/drawing/2014/main" id="{F554853A-775A-4320-92ED-A4E671F4BF44}"/>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79" name="Freeform 1280">
                <a:extLst>
                  <a:ext uri="{FF2B5EF4-FFF2-40B4-BE49-F238E27FC236}">
                    <a16:creationId xmlns:a16="http://schemas.microsoft.com/office/drawing/2014/main" id="{38D3A446-26CE-4E66-9CD5-C64C8B197909}"/>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180" name="AutoShape 1281">
                <a:extLst>
                  <a:ext uri="{FF2B5EF4-FFF2-40B4-BE49-F238E27FC236}">
                    <a16:creationId xmlns:a16="http://schemas.microsoft.com/office/drawing/2014/main" id="{77CEF7A0-1C4A-46CE-AAD1-50F225215268}"/>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81" name="AutoShape 1282">
                <a:extLst>
                  <a:ext uri="{FF2B5EF4-FFF2-40B4-BE49-F238E27FC236}">
                    <a16:creationId xmlns:a16="http://schemas.microsoft.com/office/drawing/2014/main" id="{2EB9D8EC-0021-4E3B-B1DC-3F5F16FE34B2}"/>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82" name="Oval 1283">
                <a:extLst>
                  <a:ext uri="{FF2B5EF4-FFF2-40B4-BE49-F238E27FC236}">
                    <a16:creationId xmlns:a16="http://schemas.microsoft.com/office/drawing/2014/main" id="{2C13B80A-FF5D-4517-A4B1-D47DC8825B10}"/>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83" name="Oval 1284">
                <a:extLst>
                  <a:ext uri="{FF2B5EF4-FFF2-40B4-BE49-F238E27FC236}">
                    <a16:creationId xmlns:a16="http://schemas.microsoft.com/office/drawing/2014/main" id="{C56DBA97-2BF8-40C1-B670-E809F06B8851}"/>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rgbClr val="FF0000"/>
                  </a:solidFill>
                  <a:cs typeface="Arial" panose="020B0604020202020204" pitchFamily="34" charset="0"/>
                </a:endParaRPr>
              </a:p>
            </p:txBody>
          </p:sp>
          <p:sp>
            <p:nvSpPr>
              <p:cNvPr id="40184" name="Oval 1285">
                <a:extLst>
                  <a:ext uri="{FF2B5EF4-FFF2-40B4-BE49-F238E27FC236}">
                    <a16:creationId xmlns:a16="http://schemas.microsoft.com/office/drawing/2014/main" id="{7AEA7F81-E758-42BC-8CA6-338F07B27547}"/>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85" name="Rectangle 1286">
                <a:extLst>
                  <a:ext uri="{FF2B5EF4-FFF2-40B4-BE49-F238E27FC236}">
                    <a16:creationId xmlns:a16="http://schemas.microsoft.com/office/drawing/2014/main" id="{AC9133C8-6F5D-4D69-A8E1-79EAA7548CD5}"/>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grpSp>
          <p:nvGrpSpPr>
            <p:cNvPr id="40030" name="Group 1287">
              <a:extLst>
                <a:ext uri="{FF2B5EF4-FFF2-40B4-BE49-F238E27FC236}">
                  <a16:creationId xmlns:a16="http://schemas.microsoft.com/office/drawing/2014/main" id="{126FACC1-429B-4AB5-AF76-E3D92FAFF8ED}"/>
                </a:ext>
              </a:extLst>
            </p:cNvPr>
            <p:cNvGrpSpPr>
              <a:grpSpLocks/>
            </p:cNvGrpSpPr>
            <p:nvPr/>
          </p:nvGrpSpPr>
          <p:grpSpPr bwMode="auto">
            <a:xfrm>
              <a:off x="4992" y="3341"/>
              <a:ext cx="143" cy="303"/>
              <a:chOff x="4140" y="429"/>
              <a:chExt cx="1425" cy="2396"/>
            </a:xfrm>
          </p:grpSpPr>
          <p:sp>
            <p:nvSpPr>
              <p:cNvPr id="40130" name="Freeform 1288">
                <a:extLst>
                  <a:ext uri="{FF2B5EF4-FFF2-40B4-BE49-F238E27FC236}">
                    <a16:creationId xmlns:a16="http://schemas.microsoft.com/office/drawing/2014/main" id="{DA8FD831-49B6-4E12-ABF4-2BB9FF8E1EE3}"/>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131" name="Rectangle 1289">
                <a:extLst>
                  <a:ext uri="{FF2B5EF4-FFF2-40B4-BE49-F238E27FC236}">
                    <a16:creationId xmlns:a16="http://schemas.microsoft.com/office/drawing/2014/main" id="{B70235C1-F202-4939-A269-9C542F658232}"/>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32" name="Freeform 1290">
                <a:extLst>
                  <a:ext uri="{FF2B5EF4-FFF2-40B4-BE49-F238E27FC236}">
                    <a16:creationId xmlns:a16="http://schemas.microsoft.com/office/drawing/2014/main" id="{5AF23990-0204-4934-A8DF-F227B1077505}"/>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133" name="Freeform 1291">
                <a:extLst>
                  <a:ext uri="{FF2B5EF4-FFF2-40B4-BE49-F238E27FC236}">
                    <a16:creationId xmlns:a16="http://schemas.microsoft.com/office/drawing/2014/main" id="{3F6734DD-084F-4610-99C1-5EDE9620767E}"/>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134" name="Rectangle 1292">
                <a:extLst>
                  <a:ext uri="{FF2B5EF4-FFF2-40B4-BE49-F238E27FC236}">
                    <a16:creationId xmlns:a16="http://schemas.microsoft.com/office/drawing/2014/main" id="{BEE39127-6889-4532-A56D-086194379FC6}"/>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40135" name="Group 1293">
                <a:extLst>
                  <a:ext uri="{FF2B5EF4-FFF2-40B4-BE49-F238E27FC236}">
                    <a16:creationId xmlns:a16="http://schemas.microsoft.com/office/drawing/2014/main" id="{180EDEE4-EEF3-403C-BD9A-31F6955C6BFB}"/>
                  </a:ext>
                </a:extLst>
              </p:cNvPr>
              <p:cNvGrpSpPr>
                <a:grpSpLocks/>
              </p:cNvGrpSpPr>
              <p:nvPr/>
            </p:nvGrpSpPr>
            <p:grpSpPr bwMode="auto">
              <a:xfrm>
                <a:off x="4749" y="668"/>
                <a:ext cx="581" cy="145"/>
                <a:chOff x="614" y="2568"/>
                <a:chExt cx="725" cy="139"/>
              </a:xfrm>
            </p:grpSpPr>
            <p:sp>
              <p:nvSpPr>
                <p:cNvPr id="40160" name="AutoShape 1294">
                  <a:extLst>
                    <a:ext uri="{FF2B5EF4-FFF2-40B4-BE49-F238E27FC236}">
                      <a16:creationId xmlns:a16="http://schemas.microsoft.com/office/drawing/2014/main" id="{55E3AF5C-6FF0-43C6-B41E-A49FC02D952E}"/>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61" name="AutoShape 1295">
                  <a:extLst>
                    <a:ext uri="{FF2B5EF4-FFF2-40B4-BE49-F238E27FC236}">
                      <a16:creationId xmlns:a16="http://schemas.microsoft.com/office/drawing/2014/main" id="{9E293C84-BBE7-4EFA-844B-CF889496618A}"/>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0136" name="Rectangle 1296">
                <a:extLst>
                  <a:ext uri="{FF2B5EF4-FFF2-40B4-BE49-F238E27FC236}">
                    <a16:creationId xmlns:a16="http://schemas.microsoft.com/office/drawing/2014/main" id="{6167DC16-57A8-4ED6-803D-F17D7EC23760}"/>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40137" name="Group 1297">
                <a:extLst>
                  <a:ext uri="{FF2B5EF4-FFF2-40B4-BE49-F238E27FC236}">
                    <a16:creationId xmlns:a16="http://schemas.microsoft.com/office/drawing/2014/main" id="{8262F2BA-68C6-43A8-BA9B-8473810C8F39}"/>
                  </a:ext>
                </a:extLst>
              </p:cNvPr>
              <p:cNvGrpSpPr>
                <a:grpSpLocks/>
              </p:cNvGrpSpPr>
              <p:nvPr/>
            </p:nvGrpSpPr>
            <p:grpSpPr bwMode="auto">
              <a:xfrm>
                <a:off x="4747" y="994"/>
                <a:ext cx="581" cy="134"/>
                <a:chOff x="614" y="2568"/>
                <a:chExt cx="725" cy="139"/>
              </a:xfrm>
            </p:grpSpPr>
            <p:sp>
              <p:nvSpPr>
                <p:cNvPr id="40158" name="AutoShape 1298">
                  <a:extLst>
                    <a:ext uri="{FF2B5EF4-FFF2-40B4-BE49-F238E27FC236}">
                      <a16:creationId xmlns:a16="http://schemas.microsoft.com/office/drawing/2014/main" id="{660583B6-83E6-4B79-B3DA-962BEC4B9B78}"/>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59" name="AutoShape 1299">
                  <a:extLst>
                    <a:ext uri="{FF2B5EF4-FFF2-40B4-BE49-F238E27FC236}">
                      <a16:creationId xmlns:a16="http://schemas.microsoft.com/office/drawing/2014/main" id="{6200D28B-0EF3-4907-963F-49789CEA92BD}"/>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0138" name="Rectangle 1300">
                <a:extLst>
                  <a:ext uri="{FF2B5EF4-FFF2-40B4-BE49-F238E27FC236}">
                    <a16:creationId xmlns:a16="http://schemas.microsoft.com/office/drawing/2014/main" id="{D753170D-674E-4D4C-91CE-668F1E0D41A3}"/>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39" name="Rectangle 1301">
                <a:extLst>
                  <a:ext uri="{FF2B5EF4-FFF2-40B4-BE49-F238E27FC236}">
                    <a16:creationId xmlns:a16="http://schemas.microsoft.com/office/drawing/2014/main" id="{6C064193-5D30-4729-9D95-5728909BE037}"/>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40140" name="Group 1302">
                <a:extLst>
                  <a:ext uri="{FF2B5EF4-FFF2-40B4-BE49-F238E27FC236}">
                    <a16:creationId xmlns:a16="http://schemas.microsoft.com/office/drawing/2014/main" id="{B348695C-E931-4EFC-8252-75B3FF0F4F3F}"/>
                  </a:ext>
                </a:extLst>
              </p:cNvPr>
              <p:cNvGrpSpPr>
                <a:grpSpLocks/>
              </p:cNvGrpSpPr>
              <p:nvPr/>
            </p:nvGrpSpPr>
            <p:grpSpPr bwMode="auto">
              <a:xfrm>
                <a:off x="4735" y="1627"/>
                <a:ext cx="582" cy="151"/>
                <a:chOff x="614" y="2568"/>
                <a:chExt cx="725" cy="139"/>
              </a:xfrm>
            </p:grpSpPr>
            <p:sp>
              <p:nvSpPr>
                <p:cNvPr id="40156" name="AutoShape 1303">
                  <a:extLst>
                    <a:ext uri="{FF2B5EF4-FFF2-40B4-BE49-F238E27FC236}">
                      <a16:creationId xmlns:a16="http://schemas.microsoft.com/office/drawing/2014/main" id="{868C1440-4FA7-457B-854F-06255AD9CEC0}"/>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57" name="AutoShape 1304">
                  <a:extLst>
                    <a:ext uri="{FF2B5EF4-FFF2-40B4-BE49-F238E27FC236}">
                      <a16:creationId xmlns:a16="http://schemas.microsoft.com/office/drawing/2014/main" id="{96101938-1D5C-4030-88AA-FB3D504B6F76}"/>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0141" name="Freeform 1305">
                <a:extLst>
                  <a:ext uri="{FF2B5EF4-FFF2-40B4-BE49-F238E27FC236}">
                    <a16:creationId xmlns:a16="http://schemas.microsoft.com/office/drawing/2014/main" id="{DB9CB3DC-9BBC-4845-A1BD-38B405A4ED3A}"/>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nvGrpSpPr>
              <p:cNvPr id="40142" name="Group 1306">
                <a:extLst>
                  <a:ext uri="{FF2B5EF4-FFF2-40B4-BE49-F238E27FC236}">
                    <a16:creationId xmlns:a16="http://schemas.microsoft.com/office/drawing/2014/main" id="{FD3C6B9E-65CD-4D51-B93E-778DD2244D71}"/>
                  </a:ext>
                </a:extLst>
              </p:cNvPr>
              <p:cNvGrpSpPr>
                <a:grpSpLocks/>
              </p:cNvGrpSpPr>
              <p:nvPr/>
            </p:nvGrpSpPr>
            <p:grpSpPr bwMode="auto">
              <a:xfrm>
                <a:off x="4739" y="1327"/>
                <a:ext cx="582" cy="139"/>
                <a:chOff x="614" y="2568"/>
                <a:chExt cx="725" cy="139"/>
              </a:xfrm>
            </p:grpSpPr>
            <p:sp>
              <p:nvSpPr>
                <p:cNvPr id="40154" name="AutoShape 1307">
                  <a:extLst>
                    <a:ext uri="{FF2B5EF4-FFF2-40B4-BE49-F238E27FC236}">
                      <a16:creationId xmlns:a16="http://schemas.microsoft.com/office/drawing/2014/main" id="{7307A143-8026-45E4-95E8-28EE4900739D}"/>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55" name="AutoShape 1308">
                  <a:extLst>
                    <a:ext uri="{FF2B5EF4-FFF2-40B4-BE49-F238E27FC236}">
                      <a16:creationId xmlns:a16="http://schemas.microsoft.com/office/drawing/2014/main" id="{3B035C15-5B58-47B0-BE20-4ECC5744CC17}"/>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0143" name="Rectangle 1309">
                <a:extLst>
                  <a:ext uri="{FF2B5EF4-FFF2-40B4-BE49-F238E27FC236}">
                    <a16:creationId xmlns:a16="http://schemas.microsoft.com/office/drawing/2014/main" id="{03F3EB92-5E6A-4DDB-A852-C90EDCD3A360}"/>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44" name="Freeform 1310">
                <a:extLst>
                  <a:ext uri="{FF2B5EF4-FFF2-40B4-BE49-F238E27FC236}">
                    <a16:creationId xmlns:a16="http://schemas.microsoft.com/office/drawing/2014/main" id="{6B750131-AFCB-452B-9DDE-335D41697E70}"/>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145" name="Freeform 1311">
                <a:extLst>
                  <a:ext uri="{FF2B5EF4-FFF2-40B4-BE49-F238E27FC236}">
                    <a16:creationId xmlns:a16="http://schemas.microsoft.com/office/drawing/2014/main" id="{9C82918E-AB99-467E-8A44-F3D13CF81889}"/>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146" name="Oval 1312">
                <a:extLst>
                  <a:ext uri="{FF2B5EF4-FFF2-40B4-BE49-F238E27FC236}">
                    <a16:creationId xmlns:a16="http://schemas.microsoft.com/office/drawing/2014/main" id="{9FE80A51-5C77-4F06-8055-712057AC9105}"/>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47" name="Freeform 1313">
                <a:extLst>
                  <a:ext uri="{FF2B5EF4-FFF2-40B4-BE49-F238E27FC236}">
                    <a16:creationId xmlns:a16="http://schemas.microsoft.com/office/drawing/2014/main" id="{73A1FEBF-5B68-48BB-ABA8-6DEA1598D28A}"/>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148" name="AutoShape 1314">
                <a:extLst>
                  <a:ext uri="{FF2B5EF4-FFF2-40B4-BE49-F238E27FC236}">
                    <a16:creationId xmlns:a16="http://schemas.microsoft.com/office/drawing/2014/main" id="{A8BE5147-9938-4208-B4E8-440563CAD46A}"/>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49" name="AutoShape 1315">
                <a:extLst>
                  <a:ext uri="{FF2B5EF4-FFF2-40B4-BE49-F238E27FC236}">
                    <a16:creationId xmlns:a16="http://schemas.microsoft.com/office/drawing/2014/main" id="{2DCE3666-404E-489F-B72F-E3254C403265}"/>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50" name="Oval 1316">
                <a:extLst>
                  <a:ext uri="{FF2B5EF4-FFF2-40B4-BE49-F238E27FC236}">
                    <a16:creationId xmlns:a16="http://schemas.microsoft.com/office/drawing/2014/main" id="{C87D75D7-7DAD-47D8-860E-72AE387810CB}"/>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51" name="Oval 1317">
                <a:extLst>
                  <a:ext uri="{FF2B5EF4-FFF2-40B4-BE49-F238E27FC236}">
                    <a16:creationId xmlns:a16="http://schemas.microsoft.com/office/drawing/2014/main" id="{1ABC2E7D-7DFC-43CD-B870-DDABC8737ACE}"/>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rgbClr val="FF0000"/>
                  </a:solidFill>
                  <a:cs typeface="Arial" panose="020B0604020202020204" pitchFamily="34" charset="0"/>
                </a:endParaRPr>
              </a:p>
            </p:txBody>
          </p:sp>
          <p:sp>
            <p:nvSpPr>
              <p:cNvPr id="40152" name="Oval 1318">
                <a:extLst>
                  <a:ext uri="{FF2B5EF4-FFF2-40B4-BE49-F238E27FC236}">
                    <a16:creationId xmlns:a16="http://schemas.microsoft.com/office/drawing/2014/main" id="{582B4C8E-5A5A-4A37-BDCB-D38C62D2F021}"/>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53" name="Rectangle 1319">
                <a:extLst>
                  <a:ext uri="{FF2B5EF4-FFF2-40B4-BE49-F238E27FC236}">
                    <a16:creationId xmlns:a16="http://schemas.microsoft.com/office/drawing/2014/main" id="{A89C1DB7-C7AE-4FA6-8A0A-793CA69B6E3E}"/>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grpSp>
          <p:nvGrpSpPr>
            <p:cNvPr id="40031" name="Group 1320">
              <a:extLst>
                <a:ext uri="{FF2B5EF4-FFF2-40B4-BE49-F238E27FC236}">
                  <a16:creationId xmlns:a16="http://schemas.microsoft.com/office/drawing/2014/main" id="{E62C5021-5D1B-45C5-8C09-D1259AE72C63}"/>
                </a:ext>
              </a:extLst>
            </p:cNvPr>
            <p:cNvGrpSpPr>
              <a:grpSpLocks/>
            </p:cNvGrpSpPr>
            <p:nvPr/>
          </p:nvGrpSpPr>
          <p:grpSpPr bwMode="auto">
            <a:xfrm>
              <a:off x="3340" y="1287"/>
              <a:ext cx="337" cy="257"/>
              <a:chOff x="877" y="1008"/>
              <a:chExt cx="2747" cy="2591"/>
            </a:xfrm>
          </p:grpSpPr>
          <p:pic>
            <p:nvPicPr>
              <p:cNvPr id="40107" name="Picture 1321" descr="antenna_stylized">
                <a:extLst>
                  <a:ext uri="{FF2B5EF4-FFF2-40B4-BE49-F238E27FC236}">
                    <a16:creationId xmlns:a16="http://schemas.microsoft.com/office/drawing/2014/main" id="{4DAB8600-62D7-46BA-9170-8D960477A8D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108" name="Picture 1322" descr="laptop_keyboard">
                <a:extLst>
                  <a:ext uri="{FF2B5EF4-FFF2-40B4-BE49-F238E27FC236}">
                    <a16:creationId xmlns:a16="http://schemas.microsoft.com/office/drawing/2014/main" id="{26596187-F28E-47DF-8262-09CC4B46604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109" name="Freeform 1323">
                <a:extLst>
                  <a:ext uri="{FF2B5EF4-FFF2-40B4-BE49-F238E27FC236}">
                    <a16:creationId xmlns:a16="http://schemas.microsoft.com/office/drawing/2014/main" id="{E81BEF06-A72F-4BB7-901A-FE4835AC4E6B}"/>
                  </a:ext>
                </a:extLst>
              </p:cNvPr>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IE"/>
              </a:p>
            </p:txBody>
          </p:sp>
          <p:pic>
            <p:nvPicPr>
              <p:cNvPr id="40110" name="Picture 1324" descr="screen">
                <a:extLst>
                  <a:ext uri="{FF2B5EF4-FFF2-40B4-BE49-F238E27FC236}">
                    <a16:creationId xmlns:a16="http://schemas.microsoft.com/office/drawing/2014/main" id="{DB3B4658-79BC-4173-89FD-5F8C2E013BB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111" name="Freeform 1325">
                <a:extLst>
                  <a:ext uri="{FF2B5EF4-FFF2-40B4-BE49-F238E27FC236}">
                    <a16:creationId xmlns:a16="http://schemas.microsoft.com/office/drawing/2014/main" id="{AEE0DE67-0222-43D5-8E78-0AE21239610C}"/>
                  </a:ext>
                </a:extLst>
              </p:cNvPr>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112" name="Freeform 1326">
                <a:extLst>
                  <a:ext uri="{FF2B5EF4-FFF2-40B4-BE49-F238E27FC236}">
                    <a16:creationId xmlns:a16="http://schemas.microsoft.com/office/drawing/2014/main" id="{D9BDECEA-F045-48B1-9631-BC1BC24BCA0C}"/>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113" name="Freeform 1327">
                <a:extLst>
                  <a:ext uri="{FF2B5EF4-FFF2-40B4-BE49-F238E27FC236}">
                    <a16:creationId xmlns:a16="http://schemas.microsoft.com/office/drawing/2014/main" id="{12F6478A-9310-4DFB-B9E3-9BF3ED40B2A7}"/>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114" name="Freeform 1328">
                <a:extLst>
                  <a:ext uri="{FF2B5EF4-FFF2-40B4-BE49-F238E27FC236}">
                    <a16:creationId xmlns:a16="http://schemas.microsoft.com/office/drawing/2014/main" id="{3832DE95-EB76-4CFE-B208-9017C73EEAEA}"/>
                  </a:ext>
                </a:extLst>
              </p:cNvPr>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115" name="Freeform 1329">
                <a:extLst>
                  <a:ext uri="{FF2B5EF4-FFF2-40B4-BE49-F238E27FC236}">
                    <a16:creationId xmlns:a16="http://schemas.microsoft.com/office/drawing/2014/main" id="{880DCF88-9C0C-4EE6-8772-51A9A2E999E4}"/>
                  </a:ext>
                </a:extLst>
              </p:cNvPr>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116" name="Freeform 1330">
                <a:extLst>
                  <a:ext uri="{FF2B5EF4-FFF2-40B4-BE49-F238E27FC236}">
                    <a16:creationId xmlns:a16="http://schemas.microsoft.com/office/drawing/2014/main" id="{A651ABB4-D43F-471D-9508-C26658397989}"/>
                  </a:ext>
                </a:extLst>
              </p:cNvPr>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nvGrpSpPr>
              <p:cNvPr id="40117" name="Group 1331">
                <a:extLst>
                  <a:ext uri="{FF2B5EF4-FFF2-40B4-BE49-F238E27FC236}">
                    <a16:creationId xmlns:a16="http://schemas.microsoft.com/office/drawing/2014/main" id="{D3863FC8-5036-47D7-90F8-4BEB7144BF98}"/>
                  </a:ext>
                </a:extLst>
              </p:cNvPr>
              <p:cNvGrpSpPr>
                <a:grpSpLocks/>
              </p:cNvGrpSpPr>
              <p:nvPr/>
            </p:nvGrpSpPr>
            <p:grpSpPr bwMode="auto">
              <a:xfrm>
                <a:off x="1709" y="3008"/>
                <a:ext cx="507" cy="234"/>
                <a:chOff x="1740" y="2642"/>
                <a:chExt cx="752" cy="327"/>
              </a:xfrm>
            </p:grpSpPr>
            <p:sp>
              <p:nvSpPr>
                <p:cNvPr id="40124" name="Freeform 1332">
                  <a:extLst>
                    <a:ext uri="{FF2B5EF4-FFF2-40B4-BE49-F238E27FC236}">
                      <a16:creationId xmlns:a16="http://schemas.microsoft.com/office/drawing/2014/main" id="{2C10A47C-754D-4646-B11D-F69776461C33}"/>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125" name="Freeform 1333">
                  <a:extLst>
                    <a:ext uri="{FF2B5EF4-FFF2-40B4-BE49-F238E27FC236}">
                      <a16:creationId xmlns:a16="http://schemas.microsoft.com/office/drawing/2014/main" id="{1D03D5A5-5AF1-40C3-89A7-CE3874259E4D}"/>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126" name="Freeform 1334">
                  <a:extLst>
                    <a:ext uri="{FF2B5EF4-FFF2-40B4-BE49-F238E27FC236}">
                      <a16:creationId xmlns:a16="http://schemas.microsoft.com/office/drawing/2014/main" id="{8E1E2F3D-A1D8-443F-81D2-E4C5CDEE4275}"/>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127" name="Freeform 1335">
                  <a:extLst>
                    <a:ext uri="{FF2B5EF4-FFF2-40B4-BE49-F238E27FC236}">
                      <a16:creationId xmlns:a16="http://schemas.microsoft.com/office/drawing/2014/main" id="{59A2D33E-B4F4-47A8-A4B4-E7314F232A79}"/>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128" name="Freeform 1336">
                  <a:extLst>
                    <a:ext uri="{FF2B5EF4-FFF2-40B4-BE49-F238E27FC236}">
                      <a16:creationId xmlns:a16="http://schemas.microsoft.com/office/drawing/2014/main" id="{66061C17-EBB0-4CD7-B1D3-7F874610439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129" name="Freeform 1337">
                  <a:extLst>
                    <a:ext uri="{FF2B5EF4-FFF2-40B4-BE49-F238E27FC236}">
                      <a16:creationId xmlns:a16="http://schemas.microsoft.com/office/drawing/2014/main" id="{ABB342DE-13D3-4269-89AE-AAC577F83168}"/>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sp>
            <p:nvSpPr>
              <p:cNvPr id="40118" name="Freeform 1338">
                <a:extLst>
                  <a:ext uri="{FF2B5EF4-FFF2-40B4-BE49-F238E27FC236}">
                    <a16:creationId xmlns:a16="http://schemas.microsoft.com/office/drawing/2014/main" id="{5B55D88A-02C7-4B2A-97D1-328438AC734A}"/>
                  </a:ext>
                </a:extLst>
              </p:cNvPr>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119" name="Freeform 1339">
                <a:extLst>
                  <a:ext uri="{FF2B5EF4-FFF2-40B4-BE49-F238E27FC236}">
                    <a16:creationId xmlns:a16="http://schemas.microsoft.com/office/drawing/2014/main" id="{0DD6318D-528A-4D3E-BC43-878B9A399B0C}"/>
                  </a:ext>
                </a:extLst>
              </p:cNvPr>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120" name="Freeform 1340">
                <a:extLst>
                  <a:ext uri="{FF2B5EF4-FFF2-40B4-BE49-F238E27FC236}">
                    <a16:creationId xmlns:a16="http://schemas.microsoft.com/office/drawing/2014/main" id="{68BF8CC4-2207-42C5-9DC1-110E8B847BC9}"/>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121" name="Freeform 1341">
                <a:extLst>
                  <a:ext uri="{FF2B5EF4-FFF2-40B4-BE49-F238E27FC236}">
                    <a16:creationId xmlns:a16="http://schemas.microsoft.com/office/drawing/2014/main" id="{F43A3A3F-1147-47B8-87A4-7FFD0DD3DA51}"/>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122" name="Freeform 1342">
                <a:extLst>
                  <a:ext uri="{FF2B5EF4-FFF2-40B4-BE49-F238E27FC236}">
                    <a16:creationId xmlns:a16="http://schemas.microsoft.com/office/drawing/2014/main" id="{32FEA8F0-D673-4136-986E-9628F7C19B75}"/>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123" name="Freeform 1343">
                <a:extLst>
                  <a:ext uri="{FF2B5EF4-FFF2-40B4-BE49-F238E27FC236}">
                    <a16:creationId xmlns:a16="http://schemas.microsoft.com/office/drawing/2014/main" id="{95398759-C2BE-409B-93CB-53F34F76C6FF}"/>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grpSp>
          <p:nvGrpSpPr>
            <p:cNvPr id="40032" name="Group 1344">
              <a:extLst>
                <a:ext uri="{FF2B5EF4-FFF2-40B4-BE49-F238E27FC236}">
                  <a16:creationId xmlns:a16="http://schemas.microsoft.com/office/drawing/2014/main" id="{D03FDC22-A086-4814-A110-3752E1D7E684}"/>
                </a:ext>
              </a:extLst>
            </p:cNvPr>
            <p:cNvGrpSpPr>
              <a:grpSpLocks/>
            </p:cNvGrpSpPr>
            <p:nvPr/>
          </p:nvGrpSpPr>
          <p:grpSpPr bwMode="auto">
            <a:xfrm>
              <a:off x="4329" y="3456"/>
              <a:ext cx="299" cy="257"/>
              <a:chOff x="877" y="1008"/>
              <a:chExt cx="2747" cy="2591"/>
            </a:xfrm>
          </p:grpSpPr>
          <p:pic>
            <p:nvPicPr>
              <p:cNvPr id="40084" name="Picture 1345" descr="antenna_stylized">
                <a:extLst>
                  <a:ext uri="{FF2B5EF4-FFF2-40B4-BE49-F238E27FC236}">
                    <a16:creationId xmlns:a16="http://schemas.microsoft.com/office/drawing/2014/main" id="{3C702851-4267-4036-95E5-1CFEF25C4F3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085" name="Picture 1346" descr="laptop_keyboard">
                <a:extLst>
                  <a:ext uri="{FF2B5EF4-FFF2-40B4-BE49-F238E27FC236}">
                    <a16:creationId xmlns:a16="http://schemas.microsoft.com/office/drawing/2014/main" id="{431A38E4-E51E-4948-B8F6-8E8CB3D3A45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86" name="Freeform 1347">
                <a:extLst>
                  <a:ext uri="{FF2B5EF4-FFF2-40B4-BE49-F238E27FC236}">
                    <a16:creationId xmlns:a16="http://schemas.microsoft.com/office/drawing/2014/main" id="{74406C54-9C33-4457-AB7C-B544CAD3EA72}"/>
                  </a:ext>
                </a:extLst>
              </p:cNvPr>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IE"/>
              </a:p>
            </p:txBody>
          </p:sp>
          <p:pic>
            <p:nvPicPr>
              <p:cNvPr id="40087" name="Picture 1348" descr="screen">
                <a:extLst>
                  <a:ext uri="{FF2B5EF4-FFF2-40B4-BE49-F238E27FC236}">
                    <a16:creationId xmlns:a16="http://schemas.microsoft.com/office/drawing/2014/main" id="{A61EBB51-891C-407B-829E-92913E59E3A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88" name="Freeform 1349">
                <a:extLst>
                  <a:ext uri="{FF2B5EF4-FFF2-40B4-BE49-F238E27FC236}">
                    <a16:creationId xmlns:a16="http://schemas.microsoft.com/office/drawing/2014/main" id="{14362E97-500B-4D86-9724-FC1A2A463CC3}"/>
                  </a:ext>
                </a:extLst>
              </p:cNvPr>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089" name="Freeform 1350">
                <a:extLst>
                  <a:ext uri="{FF2B5EF4-FFF2-40B4-BE49-F238E27FC236}">
                    <a16:creationId xmlns:a16="http://schemas.microsoft.com/office/drawing/2014/main" id="{82642B79-5F37-4D03-B2E7-FFD5CF4A00E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090" name="Freeform 1351">
                <a:extLst>
                  <a:ext uri="{FF2B5EF4-FFF2-40B4-BE49-F238E27FC236}">
                    <a16:creationId xmlns:a16="http://schemas.microsoft.com/office/drawing/2014/main" id="{5F50FD60-3AB8-4493-9959-D40E3E550E8D}"/>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091" name="Freeform 1352">
                <a:extLst>
                  <a:ext uri="{FF2B5EF4-FFF2-40B4-BE49-F238E27FC236}">
                    <a16:creationId xmlns:a16="http://schemas.microsoft.com/office/drawing/2014/main" id="{30DC3E1D-BD84-448D-BEA2-70A3ABBA1FA4}"/>
                  </a:ext>
                </a:extLst>
              </p:cNvPr>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092" name="Freeform 1353">
                <a:extLst>
                  <a:ext uri="{FF2B5EF4-FFF2-40B4-BE49-F238E27FC236}">
                    <a16:creationId xmlns:a16="http://schemas.microsoft.com/office/drawing/2014/main" id="{C251110D-4556-47D9-859D-036FAEE327A1}"/>
                  </a:ext>
                </a:extLst>
              </p:cNvPr>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093" name="Freeform 1354">
                <a:extLst>
                  <a:ext uri="{FF2B5EF4-FFF2-40B4-BE49-F238E27FC236}">
                    <a16:creationId xmlns:a16="http://schemas.microsoft.com/office/drawing/2014/main" id="{01DFD3F5-AF58-469F-AF1B-0C99AE028A0E}"/>
                  </a:ext>
                </a:extLst>
              </p:cNvPr>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nvGrpSpPr>
              <p:cNvPr id="40094" name="Group 1355">
                <a:extLst>
                  <a:ext uri="{FF2B5EF4-FFF2-40B4-BE49-F238E27FC236}">
                    <a16:creationId xmlns:a16="http://schemas.microsoft.com/office/drawing/2014/main" id="{7B28181D-4056-4D42-A1F2-6B63E86C914C}"/>
                  </a:ext>
                </a:extLst>
              </p:cNvPr>
              <p:cNvGrpSpPr>
                <a:grpSpLocks/>
              </p:cNvGrpSpPr>
              <p:nvPr/>
            </p:nvGrpSpPr>
            <p:grpSpPr bwMode="auto">
              <a:xfrm>
                <a:off x="1709" y="3008"/>
                <a:ext cx="507" cy="234"/>
                <a:chOff x="1740" y="2642"/>
                <a:chExt cx="752" cy="327"/>
              </a:xfrm>
            </p:grpSpPr>
            <p:sp>
              <p:nvSpPr>
                <p:cNvPr id="40101" name="Freeform 1356">
                  <a:extLst>
                    <a:ext uri="{FF2B5EF4-FFF2-40B4-BE49-F238E27FC236}">
                      <a16:creationId xmlns:a16="http://schemas.microsoft.com/office/drawing/2014/main" id="{0E010C02-FAE0-4829-B960-86BA6FD79D8B}"/>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102" name="Freeform 1357">
                  <a:extLst>
                    <a:ext uri="{FF2B5EF4-FFF2-40B4-BE49-F238E27FC236}">
                      <a16:creationId xmlns:a16="http://schemas.microsoft.com/office/drawing/2014/main" id="{A91D4149-E8DB-4E1D-B4B8-90518829690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103" name="Freeform 1358">
                  <a:extLst>
                    <a:ext uri="{FF2B5EF4-FFF2-40B4-BE49-F238E27FC236}">
                      <a16:creationId xmlns:a16="http://schemas.microsoft.com/office/drawing/2014/main" id="{DEFD8C6E-D5FF-451F-8A28-2464162669DE}"/>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104" name="Freeform 1359">
                  <a:extLst>
                    <a:ext uri="{FF2B5EF4-FFF2-40B4-BE49-F238E27FC236}">
                      <a16:creationId xmlns:a16="http://schemas.microsoft.com/office/drawing/2014/main" id="{CF96A354-797C-4D56-83F8-C0BE2AD84847}"/>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105" name="Freeform 1360">
                  <a:extLst>
                    <a:ext uri="{FF2B5EF4-FFF2-40B4-BE49-F238E27FC236}">
                      <a16:creationId xmlns:a16="http://schemas.microsoft.com/office/drawing/2014/main" id="{4796879A-78AD-474C-9ECC-BC83AC035323}"/>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106" name="Freeform 1361">
                  <a:extLst>
                    <a:ext uri="{FF2B5EF4-FFF2-40B4-BE49-F238E27FC236}">
                      <a16:creationId xmlns:a16="http://schemas.microsoft.com/office/drawing/2014/main" id="{B0970DF2-AA6F-4B4F-A220-4C59CD6FE019}"/>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sp>
            <p:nvSpPr>
              <p:cNvPr id="40095" name="Freeform 1362">
                <a:extLst>
                  <a:ext uri="{FF2B5EF4-FFF2-40B4-BE49-F238E27FC236}">
                    <a16:creationId xmlns:a16="http://schemas.microsoft.com/office/drawing/2014/main" id="{68E0A38E-C3AD-4C49-AB66-29640DE124EE}"/>
                  </a:ext>
                </a:extLst>
              </p:cNvPr>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096" name="Freeform 1363">
                <a:extLst>
                  <a:ext uri="{FF2B5EF4-FFF2-40B4-BE49-F238E27FC236}">
                    <a16:creationId xmlns:a16="http://schemas.microsoft.com/office/drawing/2014/main" id="{C1BD6A75-A278-4A2D-9D03-837E94F5924D}"/>
                  </a:ext>
                </a:extLst>
              </p:cNvPr>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097" name="Freeform 1364">
                <a:extLst>
                  <a:ext uri="{FF2B5EF4-FFF2-40B4-BE49-F238E27FC236}">
                    <a16:creationId xmlns:a16="http://schemas.microsoft.com/office/drawing/2014/main" id="{43516EFC-7E15-4F3A-9B1F-E15C941A69ED}"/>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098" name="Freeform 1365">
                <a:extLst>
                  <a:ext uri="{FF2B5EF4-FFF2-40B4-BE49-F238E27FC236}">
                    <a16:creationId xmlns:a16="http://schemas.microsoft.com/office/drawing/2014/main" id="{D43FDA79-C82F-47AD-9D32-803D60A01EB5}"/>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099" name="Freeform 1366">
                <a:extLst>
                  <a:ext uri="{FF2B5EF4-FFF2-40B4-BE49-F238E27FC236}">
                    <a16:creationId xmlns:a16="http://schemas.microsoft.com/office/drawing/2014/main" id="{C38139D6-CCB4-4FD9-AD83-CC964FB85300}"/>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100" name="Freeform 1367">
                <a:extLst>
                  <a:ext uri="{FF2B5EF4-FFF2-40B4-BE49-F238E27FC236}">
                    <a16:creationId xmlns:a16="http://schemas.microsoft.com/office/drawing/2014/main" id="{E653A2A9-8858-4879-A30C-12588BB0AD13}"/>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grpSp>
          <p:nvGrpSpPr>
            <p:cNvPr id="40033" name="Group 1368">
              <a:extLst>
                <a:ext uri="{FF2B5EF4-FFF2-40B4-BE49-F238E27FC236}">
                  <a16:creationId xmlns:a16="http://schemas.microsoft.com/office/drawing/2014/main" id="{3CCDD857-EDFE-4EDF-8720-122CDC330F53}"/>
                </a:ext>
              </a:extLst>
            </p:cNvPr>
            <p:cNvGrpSpPr>
              <a:grpSpLocks/>
            </p:cNvGrpSpPr>
            <p:nvPr/>
          </p:nvGrpSpPr>
          <p:grpSpPr bwMode="auto">
            <a:xfrm>
              <a:off x="3503" y="1916"/>
              <a:ext cx="280" cy="257"/>
              <a:chOff x="877" y="1008"/>
              <a:chExt cx="2747" cy="2591"/>
            </a:xfrm>
          </p:grpSpPr>
          <p:pic>
            <p:nvPicPr>
              <p:cNvPr id="40061" name="Picture 1369" descr="antenna_stylized">
                <a:extLst>
                  <a:ext uri="{FF2B5EF4-FFF2-40B4-BE49-F238E27FC236}">
                    <a16:creationId xmlns:a16="http://schemas.microsoft.com/office/drawing/2014/main" id="{F745BE26-631C-43DB-B45E-B51A5DC63681}"/>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062" name="Picture 1370" descr="laptop_keyboard">
                <a:extLst>
                  <a:ext uri="{FF2B5EF4-FFF2-40B4-BE49-F238E27FC236}">
                    <a16:creationId xmlns:a16="http://schemas.microsoft.com/office/drawing/2014/main" id="{5C588ADB-F5E0-4FB5-AD60-7BEF4C02E9E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63" name="Freeform 1371">
                <a:extLst>
                  <a:ext uri="{FF2B5EF4-FFF2-40B4-BE49-F238E27FC236}">
                    <a16:creationId xmlns:a16="http://schemas.microsoft.com/office/drawing/2014/main" id="{F48AFF8C-2805-470A-B9F2-CFE8795DF496}"/>
                  </a:ext>
                </a:extLst>
              </p:cNvPr>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IE"/>
              </a:p>
            </p:txBody>
          </p:sp>
          <p:pic>
            <p:nvPicPr>
              <p:cNvPr id="40064" name="Picture 1372" descr="screen">
                <a:extLst>
                  <a:ext uri="{FF2B5EF4-FFF2-40B4-BE49-F238E27FC236}">
                    <a16:creationId xmlns:a16="http://schemas.microsoft.com/office/drawing/2014/main" id="{EF4218FE-7249-4EF6-801E-A3F84E0FC45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65" name="Freeform 1373">
                <a:extLst>
                  <a:ext uri="{FF2B5EF4-FFF2-40B4-BE49-F238E27FC236}">
                    <a16:creationId xmlns:a16="http://schemas.microsoft.com/office/drawing/2014/main" id="{9AD23EB2-BAE3-4092-9FB3-F6FD31C4F1A5}"/>
                  </a:ext>
                </a:extLst>
              </p:cNvPr>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066" name="Freeform 1374">
                <a:extLst>
                  <a:ext uri="{FF2B5EF4-FFF2-40B4-BE49-F238E27FC236}">
                    <a16:creationId xmlns:a16="http://schemas.microsoft.com/office/drawing/2014/main" id="{1DEFEA0D-CC71-42FF-A68F-DBA330E5EB55}"/>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067" name="Freeform 1375">
                <a:extLst>
                  <a:ext uri="{FF2B5EF4-FFF2-40B4-BE49-F238E27FC236}">
                    <a16:creationId xmlns:a16="http://schemas.microsoft.com/office/drawing/2014/main" id="{0B26A7F9-74C5-46FA-B240-AC91DFADEB77}"/>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068" name="Freeform 1376">
                <a:extLst>
                  <a:ext uri="{FF2B5EF4-FFF2-40B4-BE49-F238E27FC236}">
                    <a16:creationId xmlns:a16="http://schemas.microsoft.com/office/drawing/2014/main" id="{32236174-D309-44A2-98D0-245CCD6F76BF}"/>
                  </a:ext>
                </a:extLst>
              </p:cNvPr>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069" name="Freeform 1377">
                <a:extLst>
                  <a:ext uri="{FF2B5EF4-FFF2-40B4-BE49-F238E27FC236}">
                    <a16:creationId xmlns:a16="http://schemas.microsoft.com/office/drawing/2014/main" id="{FA70C1D6-99A5-4138-B6E4-6BFBB7DA30F1}"/>
                  </a:ext>
                </a:extLst>
              </p:cNvPr>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070" name="Freeform 1378">
                <a:extLst>
                  <a:ext uri="{FF2B5EF4-FFF2-40B4-BE49-F238E27FC236}">
                    <a16:creationId xmlns:a16="http://schemas.microsoft.com/office/drawing/2014/main" id="{DF49D806-0AFE-4B34-9C40-695C16A339EF}"/>
                  </a:ext>
                </a:extLst>
              </p:cNvPr>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nvGrpSpPr>
              <p:cNvPr id="40071" name="Group 1379">
                <a:extLst>
                  <a:ext uri="{FF2B5EF4-FFF2-40B4-BE49-F238E27FC236}">
                    <a16:creationId xmlns:a16="http://schemas.microsoft.com/office/drawing/2014/main" id="{87A013C6-96DB-43A9-982E-3A4F83A5F8D0}"/>
                  </a:ext>
                </a:extLst>
              </p:cNvPr>
              <p:cNvGrpSpPr>
                <a:grpSpLocks/>
              </p:cNvGrpSpPr>
              <p:nvPr/>
            </p:nvGrpSpPr>
            <p:grpSpPr bwMode="auto">
              <a:xfrm>
                <a:off x="1709" y="3008"/>
                <a:ext cx="507" cy="234"/>
                <a:chOff x="1740" y="2642"/>
                <a:chExt cx="752" cy="327"/>
              </a:xfrm>
            </p:grpSpPr>
            <p:sp>
              <p:nvSpPr>
                <p:cNvPr id="40078" name="Freeform 1380">
                  <a:extLst>
                    <a:ext uri="{FF2B5EF4-FFF2-40B4-BE49-F238E27FC236}">
                      <a16:creationId xmlns:a16="http://schemas.microsoft.com/office/drawing/2014/main" id="{1CF67FB1-37CA-45FF-8713-5D617A381D10}"/>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079" name="Freeform 1381">
                  <a:extLst>
                    <a:ext uri="{FF2B5EF4-FFF2-40B4-BE49-F238E27FC236}">
                      <a16:creationId xmlns:a16="http://schemas.microsoft.com/office/drawing/2014/main" id="{EBA0921C-29CA-45FA-9D29-8A928797310F}"/>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080" name="Freeform 1382">
                  <a:extLst>
                    <a:ext uri="{FF2B5EF4-FFF2-40B4-BE49-F238E27FC236}">
                      <a16:creationId xmlns:a16="http://schemas.microsoft.com/office/drawing/2014/main" id="{42AB05CD-38DB-4759-B525-AA1FA42724DE}"/>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081" name="Freeform 1383">
                  <a:extLst>
                    <a:ext uri="{FF2B5EF4-FFF2-40B4-BE49-F238E27FC236}">
                      <a16:creationId xmlns:a16="http://schemas.microsoft.com/office/drawing/2014/main" id="{36FB8A96-4B7E-4EA1-BA6D-9B9A5CAD296C}"/>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082" name="Freeform 1384">
                  <a:extLst>
                    <a:ext uri="{FF2B5EF4-FFF2-40B4-BE49-F238E27FC236}">
                      <a16:creationId xmlns:a16="http://schemas.microsoft.com/office/drawing/2014/main" id="{09FB8812-A645-4F5E-98DF-4D1626A29F73}"/>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083" name="Freeform 1385">
                  <a:extLst>
                    <a:ext uri="{FF2B5EF4-FFF2-40B4-BE49-F238E27FC236}">
                      <a16:creationId xmlns:a16="http://schemas.microsoft.com/office/drawing/2014/main" id="{6138E0EF-3B0B-4712-834D-B529F16B4937}"/>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sp>
            <p:nvSpPr>
              <p:cNvPr id="40072" name="Freeform 1386">
                <a:extLst>
                  <a:ext uri="{FF2B5EF4-FFF2-40B4-BE49-F238E27FC236}">
                    <a16:creationId xmlns:a16="http://schemas.microsoft.com/office/drawing/2014/main" id="{F841D8CF-622E-4B03-BF02-4E7039721005}"/>
                  </a:ext>
                </a:extLst>
              </p:cNvPr>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073" name="Freeform 1387">
                <a:extLst>
                  <a:ext uri="{FF2B5EF4-FFF2-40B4-BE49-F238E27FC236}">
                    <a16:creationId xmlns:a16="http://schemas.microsoft.com/office/drawing/2014/main" id="{87FE3C0C-29CF-49D8-BFAA-0D4A63FD1D4A}"/>
                  </a:ext>
                </a:extLst>
              </p:cNvPr>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074" name="Freeform 1388">
                <a:extLst>
                  <a:ext uri="{FF2B5EF4-FFF2-40B4-BE49-F238E27FC236}">
                    <a16:creationId xmlns:a16="http://schemas.microsoft.com/office/drawing/2014/main" id="{B967AFBF-B7F8-48F8-9CBA-4F75388FEB3E}"/>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075" name="Freeform 1389">
                <a:extLst>
                  <a:ext uri="{FF2B5EF4-FFF2-40B4-BE49-F238E27FC236}">
                    <a16:creationId xmlns:a16="http://schemas.microsoft.com/office/drawing/2014/main" id="{AEEA8ACF-C5BC-4613-8F4B-0778C48B3475}"/>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076" name="Freeform 1390">
                <a:extLst>
                  <a:ext uri="{FF2B5EF4-FFF2-40B4-BE49-F238E27FC236}">
                    <a16:creationId xmlns:a16="http://schemas.microsoft.com/office/drawing/2014/main" id="{DF1D46AB-DA32-4551-96EB-296BBB0D8A4F}"/>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077" name="Freeform 1391">
                <a:extLst>
                  <a:ext uri="{FF2B5EF4-FFF2-40B4-BE49-F238E27FC236}">
                    <a16:creationId xmlns:a16="http://schemas.microsoft.com/office/drawing/2014/main" id="{E1A71071-1E2E-4FC0-874E-0E694186616C}"/>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grpSp>
          <p:nvGrpSpPr>
            <p:cNvPr id="40034" name="Group 1392">
              <a:extLst>
                <a:ext uri="{FF2B5EF4-FFF2-40B4-BE49-F238E27FC236}">
                  <a16:creationId xmlns:a16="http://schemas.microsoft.com/office/drawing/2014/main" id="{B934BFD1-380B-4C60-9DB6-0409B60AF482}"/>
                </a:ext>
              </a:extLst>
            </p:cNvPr>
            <p:cNvGrpSpPr>
              <a:grpSpLocks/>
            </p:cNvGrpSpPr>
            <p:nvPr/>
          </p:nvGrpSpPr>
          <p:grpSpPr bwMode="auto">
            <a:xfrm flipH="1">
              <a:off x="3742" y="2030"/>
              <a:ext cx="261" cy="235"/>
              <a:chOff x="2839" y="3501"/>
              <a:chExt cx="755" cy="803"/>
            </a:xfrm>
          </p:grpSpPr>
          <p:pic>
            <p:nvPicPr>
              <p:cNvPr id="40059" name="Picture 1393" descr="desktop_computer_stylized_medium">
                <a:extLst>
                  <a:ext uri="{FF2B5EF4-FFF2-40B4-BE49-F238E27FC236}">
                    <a16:creationId xmlns:a16="http://schemas.microsoft.com/office/drawing/2014/main" id="{343BDD9B-FF91-4F63-ACCE-F498407960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60" name="Freeform 1394">
                <a:extLst>
                  <a:ext uri="{FF2B5EF4-FFF2-40B4-BE49-F238E27FC236}">
                    <a16:creationId xmlns:a16="http://schemas.microsoft.com/office/drawing/2014/main" id="{9D51FD7F-2D50-4763-9E4F-A0A2F57D33AB}"/>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E"/>
              </a:p>
            </p:txBody>
          </p:sp>
        </p:grpSp>
        <p:grpSp>
          <p:nvGrpSpPr>
            <p:cNvPr id="40035" name="Group 1395">
              <a:extLst>
                <a:ext uri="{FF2B5EF4-FFF2-40B4-BE49-F238E27FC236}">
                  <a16:creationId xmlns:a16="http://schemas.microsoft.com/office/drawing/2014/main" id="{D7EBDF3D-04DF-44B7-B6C3-68CBC4A2A96C}"/>
                </a:ext>
              </a:extLst>
            </p:cNvPr>
            <p:cNvGrpSpPr>
              <a:grpSpLocks/>
            </p:cNvGrpSpPr>
            <p:nvPr/>
          </p:nvGrpSpPr>
          <p:grpSpPr bwMode="auto">
            <a:xfrm>
              <a:off x="4603" y="3416"/>
              <a:ext cx="299" cy="257"/>
              <a:chOff x="877" y="1008"/>
              <a:chExt cx="2747" cy="2591"/>
            </a:xfrm>
          </p:grpSpPr>
          <p:pic>
            <p:nvPicPr>
              <p:cNvPr id="40036" name="Picture 1396" descr="antenna_stylized">
                <a:extLst>
                  <a:ext uri="{FF2B5EF4-FFF2-40B4-BE49-F238E27FC236}">
                    <a16:creationId xmlns:a16="http://schemas.microsoft.com/office/drawing/2014/main" id="{24C5EB3E-59A0-431D-97B5-0011073F34E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037" name="Picture 1397" descr="laptop_keyboard">
                <a:extLst>
                  <a:ext uri="{FF2B5EF4-FFF2-40B4-BE49-F238E27FC236}">
                    <a16:creationId xmlns:a16="http://schemas.microsoft.com/office/drawing/2014/main" id="{8D896C06-7DB1-4CF8-9373-AA0F945B2D8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38" name="Freeform 1398">
                <a:extLst>
                  <a:ext uri="{FF2B5EF4-FFF2-40B4-BE49-F238E27FC236}">
                    <a16:creationId xmlns:a16="http://schemas.microsoft.com/office/drawing/2014/main" id="{F99DD5F4-88A4-4E3C-9CA1-2373B2FF53B0}"/>
                  </a:ext>
                </a:extLst>
              </p:cNvPr>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IE"/>
              </a:p>
            </p:txBody>
          </p:sp>
          <p:pic>
            <p:nvPicPr>
              <p:cNvPr id="40039" name="Picture 1399" descr="screen">
                <a:extLst>
                  <a:ext uri="{FF2B5EF4-FFF2-40B4-BE49-F238E27FC236}">
                    <a16:creationId xmlns:a16="http://schemas.microsoft.com/office/drawing/2014/main" id="{914E8386-1EA9-409B-83AB-51EF3035607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40" name="Freeform 1400">
                <a:extLst>
                  <a:ext uri="{FF2B5EF4-FFF2-40B4-BE49-F238E27FC236}">
                    <a16:creationId xmlns:a16="http://schemas.microsoft.com/office/drawing/2014/main" id="{29BFB26D-1CE2-472C-B70A-E76C9CED8AE1}"/>
                  </a:ext>
                </a:extLst>
              </p:cNvPr>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041" name="Freeform 1401">
                <a:extLst>
                  <a:ext uri="{FF2B5EF4-FFF2-40B4-BE49-F238E27FC236}">
                    <a16:creationId xmlns:a16="http://schemas.microsoft.com/office/drawing/2014/main" id="{13534A85-4872-4329-BD6D-2611E891CD3E}"/>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042" name="Freeform 1402">
                <a:extLst>
                  <a:ext uri="{FF2B5EF4-FFF2-40B4-BE49-F238E27FC236}">
                    <a16:creationId xmlns:a16="http://schemas.microsoft.com/office/drawing/2014/main" id="{5DE5C8A0-3092-45FF-BEA8-521F83B40757}"/>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043" name="Freeform 1403">
                <a:extLst>
                  <a:ext uri="{FF2B5EF4-FFF2-40B4-BE49-F238E27FC236}">
                    <a16:creationId xmlns:a16="http://schemas.microsoft.com/office/drawing/2014/main" id="{CB949138-0F59-4F14-B4A1-6A4366F2E70F}"/>
                  </a:ext>
                </a:extLst>
              </p:cNvPr>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044" name="Freeform 1404">
                <a:extLst>
                  <a:ext uri="{FF2B5EF4-FFF2-40B4-BE49-F238E27FC236}">
                    <a16:creationId xmlns:a16="http://schemas.microsoft.com/office/drawing/2014/main" id="{87D68911-4699-4513-AE57-A8B621B39AAE}"/>
                  </a:ext>
                </a:extLst>
              </p:cNvPr>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045" name="Freeform 1405">
                <a:extLst>
                  <a:ext uri="{FF2B5EF4-FFF2-40B4-BE49-F238E27FC236}">
                    <a16:creationId xmlns:a16="http://schemas.microsoft.com/office/drawing/2014/main" id="{ADA4B317-DFE7-4620-BA77-E53C1A4D21F4}"/>
                  </a:ext>
                </a:extLst>
              </p:cNvPr>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nvGrpSpPr>
              <p:cNvPr id="40046" name="Group 1406">
                <a:extLst>
                  <a:ext uri="{FF2B5EF4-FFF2-40B4-BE49-F238E27FC236}">
                    <a16:creationId xmlns:a16="http://schemas.microsoft.com/office/drawing/2014/main" id="{27B7FB86-566D-4FF0-8DCC-047995C7CE03}"/>
                  </a:ext>
                </a:extLst>
              </p:cNvPr>
              <p:cNvGrpSpPr>
                <a:grpSpLocks/>
              </p:cNvGrpSpPr>
              <p:nvPr/>
            </p:nvGrpSpPr>
            <p:grpSpPr bwMode="auto">
              <a:xfrm>
                <a:off x="1709" y="3008"/>
                <a:ext cx="507" cy="234"/>
                <a:chOff x="1740" y="2642"/>
                <a:chExt cx="752" cy="327"/>
              </a:xfrm>
            </p:grpSpPr>
            <p:sp>
              <p:nvSpPr>
                <p:cNvPr id="40053" name="Freeform 1407">
                  <a:extLst>
                    <a:ext uri="{FF2B5EF4-FFF2-40B4-BE49-F238E27FC236}">
                      <a16:creationId xmlns:a16="http://schemas.microsoft.com/office/drawing/2014/main" id="{F3A51402-B011-4560-ADEF-C7E16AFBFDD4}"/>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054" name="Freeform 1408">
                  <a:extLst>
                    <a:ext uri="{FF2B5EF4-FFF2-40B4-BE49-F238E27FC236}">
                      <a16:creationId xmlns:a16="http://schemas.microsoft.com/office/drawing/2014/main" id="{B3BE8A61-3B90-4638-B37E-C5570100E147}"/>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055" name="Freeform 1409">
                  <a:extLst>
                    <a:ext uri="{FF2B5EF4-FFF2-40B4-BE49-F238E27FC236}">
                      <a16:creationId xmlns:a16="http://schemas.microsoft.com/office/drawing/2014/main" id="{9C571C46-E809-45EB-A592-909380CAD2E6}"/>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056" name="Freeform 1410">
                  <a:extLst>
                    <a:ext uri="{FF2B5EF4-FFF2-40B4-BE49-F238E27FC236}">
                      <a16:creationId xmlns:a16="http://schemas.microsoft.com/office/drawing/2014/main" id="{3FEBA14A-B417-4BD8-AD22-BE531E88FE2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057" name="Freeform 1411">
                  <a:extLst>
                    <a:ext uri="{FF2B5EF4-FFF2-40B4-BE49-F238E27FC236}">
                      <a16:creationId xmlns:a16="http://schemas.microsoft.com/office/drawing/2014/main" id="{65F333A9-7BCE-49DD-9043-0C93FAF9BFCD}"/>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058" name="Freeform 1412">
                  <a:extLst>
                    <a:ext uri="{FF2B5EF4-FFF2-40B4-BE49-F238E27FC236}">
                      <a16:creationId xmlns:a16="http://schemas.microsoft.com/office/drawing/2014/main" id="{E32286AB-942E-445D-B7FC-F6C4041AD31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sp>
            <p:nvSpPr>
              <p:cNvPr id="40047" name="Freeform 1413">
                <a:extLst>
                  <a:ext uri="{FF2B5EF4-FFF2-40B4-BE49-F238E27FC236}">
                    <a16:creationId xmlns:a16="http://schemas.microsoft.com/office/drawing/2014/main" id="{13518A27-DFA8-4684-BF5F-13F8381760A9}"/>
                  </a:ext>
                </a:extLst>
              </p:cNvPr>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048" name="Freeform 1414">
                <a:extLst>
                  <a:ext uri="{FF2B5EF4-FFF2-40B4-BE49-F238E27FC236}">
                    <a16:creationId xmlns:a16="http://schemas.microsoft.com/office/drawing/2014/main" id="{38ACA429-6A8C-4A30-965A-0B77AAA76DD5}"/>
                  </a:ext>
                </a:extLst>
              </p:cNvPr>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049" name="Freeform 1415">
                <a:extLst>
                  <a:ext uri="{FF2B5EF4-FFF2-40B4-BE49-F238E27FC236}">
                    <a16:creationId xmlns:a16="http://schemas.microsoft.com/office/drawing/2014/main" id="{075CA2EA-7905-4F1E-93BB-50B51595E8BD}"/>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050" name="Freeform 1416">
                <a:extLst>
                  <a:ext uri="{FF2B5EF4-FFF2-40B4-BE49-F238E27FC236}">
                    <a16:creationId xmlns:a16="http://schemas.microsoft.com/office/drawing/2014/main" id="{749746C0-5CB4-4A94-9AFE-770714893CD6}"/>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051" name="Freeform 1417">
                <a:extLst>
                  <a:ext uri="{FF2B5EF4-FFF2-40B4-BE49-F238E27FC236}">
                    <a16:creationId xmlns:a16="http://schemas.microsoft.com/office/drawing/2014/main" id="{943CA52A-FF1B-4346-A923-74ABC36D68F9}"/>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0052" name="Freeform 1418">
                <a:extLst>
                  <a:ext uri="{FF2B5EF4-FFF2-40B4-BE49-F238E27FC236}">
                    <a16:creationId xmlns:a16="http://schemas.microsoft.com/office/drawing/2014/main" id="{70D84DF0-7C9F-409D-8886-44FD0BE00E04}"/>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grpSp>
      <p:sp>
        <p:nvSpPr>
          <p:cNvPr id="35729" name="Line 913">
            <a:extLst>
              <a:ext uri="{FF2B5EF4-FFF2-40B4-BE49-F238E27FC236}">
                <a16:creationId xmlns:a16="http://schemas.microsoft.com/office/drawing/2014/main" id="{CF13FBF7-2777-4E5B-9A9D-CE79224B2CDF}"/>
              </a:ext>
            </a:extLst>
          </p:cNvPr>
          <p:cNvSpPr>
            <a:spLocks noChangeShapeType="1"/>
          </p:cNvSpPr>
          <p:nvPr/>
        </p:nvSpPr>
        <p:spPr bwMode="auto">
          <a:xfrm>
            <a:off x="6850063" y="3786188"/>
            <a:ext cx="1290637" cy="541337"/>
          </a:xfrm>
          <a:prstGeom prst="line">
            <a:avLst/>
          </a:prstGeom>
          <a:noFill/>
          <a:ln w="762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E"/>
          </a:p>
        </p:txBody>
      </p:sp>
      <p:pic>
        <p:nvPicPr>
          <p:cNvPr id="39941" name="Picture 616" descr="underline_base">
            <a:extLst>
              <a:ext uri="{FF2B5EF4-FFF2-40B4-BE49-F238E27FC236}">
                <a16:creationId xmlns:a16="http://schemas.microsoft.com/office/drawing/2014/main" id="{795DC0F6-2FB2-43D9-93ED-90729E858509}"/>
              </a:ext>
            </a:extLst>
          </p:cNvPr>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7513" y="766763"/>
            <a:ext cx="50276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727" name="Line 911">
            <a:extLst>
              <a:ext uri="{FF2B5EF4-FFF2-40B4-BE49-F238E27FC236}">
                <a16:creationId xmlns:a16="http://schemas.microsoft.com/office/drawing/2014/main" id="{E44C4467-D259-498E-8898-A85AEEA3082D}"/>
              </a:ext>
            </a:extLst>
          </p:cNvPr>
          <p:cNvSpPr>
            <a:spLocks noChangeShapeType="1"/>
          </p:cNvSpPr>
          <p:nvPr/>
        </p:nvSpPr>
        <p:spPr bwMode="auto">
          <a:xfrm>
            <a:off x="6945313" y="660400"/>
            <a:ext cx="1700212" cy="3386138"/>
          </a:xfrm>
          <a:prstGeom prst="line">
            <a:avLst/>
          </a:prstGeom>
          <a:noFill/>
          <a:ln w="762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39943" name="Rectangle 2">
            <a:extLst>
              <a:ext uri="{FF2B5EF4-FFF2-40B4-BE49-F238E27FC236}">
                <a16:creationId xmlns:a16="http://schemas.microsoft.com/office/drawing/2014/main" id="{A9CB1897-C299-475F-871B-3B03D8F402FF}"/>
              </a:ext>
            </a:extLst>
          </p:cNvPr>
          <p:cNvSpPr>
            <a:spLocks noGrp="1" noChangeArrowheads="1"/>
          </p:cNvSpPr>
          <p:nvPr>
            <p:ph type="title" idx="4294967295"/>
          </p:nvPr>
        </p:nvSpPr>
        <p:spPr>
          <a:xfrm>
            <a:off x="295275" y="0"/>
            <a:ext cx="8382000" cy="1041400"/>
          </a:xfrm>
        </p:spPr>
        <p:txBody>
          <a:bodyPr/>
          <a:lstStyle/>
          <a:p>
            <a:r>
              <a:rPr lang="en-US" altLang="en-US" sz="4000" b="1" dirty="0">
                <a:solidFill>
                  <a:schemeClr val="accent1">
                    <a:lumMod val="75000"/>
                  </a:schemeClr>
                </a:solidFill>
                <a:latin typeface="+mn-lt"/>
                <a:ea typeface="ＭＳ Ｐゴシック" panose="020B0600070205080204" pitchFamily="34" charset="-128"/>
              </a:rPr>
              <a:t>Creating a network app</a:t>
            </a:r>
          </a:p>
        </p:txBody>
      </p:sp>
      <p:sp>
        <p:nvSpPr>
          <p:cNvPr id="39944" name="Rectangle 3">
            <a:extLst>
              <a:ext uri="{FF2B5EF4-FFF2-40B4-BE49-F238E27FC236}">
                <a16:creationId xmlns:a16="http://schemas.microsoft.com/office/drawing/2014/main" id="{7918DD62-DFEE-4542-8A43-06A2274173BD}"/>
              </a:ext>
            </a:extLst>
          </p:cNvPr>
          <p:cNvSpPr>
            <a:spLocks noGrp="1" noChangeArrowheads="1"/>
          </p:cNvSpPr>
          <p:nvPr>
            <p:ph type="body" sz="half" idx="4294967295"/>
          </p:nvPr>
        </p:nvSpPr>
        <p:spPr>
          <a:xfrm>
            <a:off x="479223" y="996950"/>
            <a:ext cx="4300537" cy="5114925"/>
          </a:xfrm>
        </p:spPr>
        <p:txBody>
          <a:bodyPr>
            <a:normAutofit lnSpcReduction="10000"/>
          </a:bodyPr>
          <a:lstStyle/>
          <a:p>
            <a:pPr>
              <a:buFont typeface="Wingdings" panose="05000000000000000000" pitchFamily="2" charset="2"/>
              <a:buNone/>
            </a:pPr>
            <a:r>
              <a:rPr lang="en-US" altLang="en-US" dirty="0">
                <a:solidFill>
                  <a:schemeClr val="accent1">
                    <a:lumMod val="75000"/>
                  </a:schemeClr>
                </a:solidFill>
                <a:ea typeface="ＭＳ Ｐゴシック" panose="020B0600070205080204" pitchFamily="34" charset="-128"/>
              </a:rPr>
              <a:t>write programs that:</a:t>
            </a:r>
          </a:p>
          <a:p>
            <a:r>
              <a:rPr lang="en-US" altLang="en-US" sz="2400" dirty="0">
                <a:ea typeface="ＭＳ Ｐゴシック" panose="020B0600070205080204" pitchFamily="34" charset="-128"/>
              </a:rPr>
              <a:t>run on (different) </a:t>
            </a:r>
            <a:r>
              <a:rPr lang="en-US" altLang="en-US" sz="2400" i="1" dirty="0">
                <a:ea typeface="ＭＳ Ｐゴシック" panose="020B0600070205080204" pitchFamily="34" charset="-128"/>
              </a:rPr>
              <a:t>end systems</a:t>
            </a:r>
          </a:p>
          <a:p>
            <a:r>
              <a:rPr lang="en-US" altLang="en-US" sz="2400" dirty="0">
                <a:ea typeface="ＭＳ Ｐゴシック" panose="020B0600070205080204" pitchFamily="34" charset="-128"/>
              </a:rPr>
              <a:t>communicate over network</a:t>
            </a:r>
          </a:p>
          <a:p>
            <a:r>
              <a:rPr lang="en-US" altLang="en-US" sz="2400" dirty="0">
                <a:ea typeface="ＭＳ Ｐゴシック" panose="020B0600070205080204" pitchFamily="34" charset="-128"/>
              </a:rPr>
              <a:t>e.g., web server software communicates with browser software</a:t>
            </a:r>
          </a:p>
          <a:p>
            <a:pPr>
              <a:spcBef>
                <a:spcPct val="80000"/>
              </a:spcBef>
              <a:buFont typeface="Wingdings" panose="05000000000000000000" pitchFamily="2" charset="2"/>
              <a:buNone/>
            </a:pPr>
            <a:r>
              <a:rPr lang="en-US" altLang="en-US" dirty="0">
                <a:solidFill>
                  <a:schemeClr val="accent1">
                    <a:lumMod val="75000"/>
                  </a:schemeClr>
                </a:solidFill>
                <a:ea typeface="ＭＳ Ｐゴシック" panose="020B0600070205080204" pitchFamily="34" charset="-128"/>
              </a:rPr>
              <a:t>no need to write software for network-core devices</a:t>
            </a:r>
          </a:p>
          <a:p>
            <a:r>
              <a:rPr lang="en-US" altLang="en-US" sz="2400" dirty="0">
                <a:ea typeface="ＭＳ Ｐゴシック" panose="020B0600070205080204" pitchFamily="34" charset="-128"/>
              </a:rPr>
              <a:t>network-core devices do not run user applications </a:t>
            </a:r>
          </a:p>
          <a:p>
            <a:r>
              <a:rPr lang="en-US" altLang="en-US" sz="2400" dirty="0">
                <a:ea typeface="ＭＳ Ｐゴシック" panose="020B0600070205080204" pitchFamily="34" charset="-128"/>
              </a:rPr>
              <a:t>applications on end systems  allows for rapid app development, propagation</a:t>
            </a:r>
          </a:p>
          <a:p>
            <a:pPr>
              <a:buFont typeface="Wingdings" panose="05000000000000000000" pitchFamily="2" charset="2"/>
              <a:buNone/>
            </a:pPr>
            <a:endParaRPr lang="en-US" altLang="en-US" sz="2400" dirty="0">
              <a:solidFill>
                <a:srgbClr val="FF0000"/>
              </a:solidFill>
              <a:ea typeface="ＭＳ Ｐゴシック" panose="020B0600070205080204" pitchFamily="34" charset="-128"/>
            </a:endParaRPr>
          </a:p>
        </p:txBody>
      </p:sp>
      <p:grpSp>
        <p:nvGrpSpPr>
          <p:cNvPr id="35725" name="Group 618">
            <a:extLst>
              <a:ext uri="{FF2B5EF4-FFF2-40B4-BE49-F238E27FC236}">
                <a16:creationId xmlns:a16="http://schemas.microsoft.com/office/drawing/2014/main" id="{4152DA50-ED1E-4A81-9420-22C895E1298B}"/>
              </a:ext>
            </a:extLst>
          </p:cNvPr>
          <p:cNvGrpSpPr>
            <a:grpSpLocks/>
          </p:cNvGrpSpPr>
          <p:nvPr/>
        </p:nvGrpSpPr>
        <p:grpSpPr bwMode="auto">
          <a:xfrm>
            <a:off x="5857875" y="503238"/>
            <a:ext cx="1044575" cy="965200"/>
            <a:chOff x="4047" y="420"/>
            <a:chExt cx="658" cy="608"/>
          </a:xfrm>
        </p:grpSpPr>
        <p:sp>
          <p:nvSpPr>
            <p:cNvPr id="39964" name="Rectangle 227">
              <a:extLst>
                <a:ext uri="{FF2B5EF4-FFF2-40B4-BE49-F238E27FC236}">
                  <a16:creationId xmlns:a16="http://schemas.microsoft.com/office/drawing/2014/main" id="{CBBE7FD2-A247-479F-AA65-12040F56D39A}"/>
                </a:ext>
              </a:extLst>
            </p:cNvPr>
            <p:cNvSpPr>
              <a:spLocks noChangeArrowheads="1"/>
            </p:cNvSpPr>
            <p:nvPr/>
          </p:nvSpPr>
          <p:spPr bwMode="auto">
            <a:xfrm>
              <a:off x="4266" y="420"/>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400"/>
            </a:p>
          </p:txBody>
        </p:sp>
        <p:sp>
          <p:nvSpPr>
            <p:cNvPr id="39965" name="Rectangle 228">
              <a:extLst>
                <a:ext uri="{FF2B5EF4-FFF2-40B4-BE49-F238E27FC236}">
                  <a16:creationId xmlns:a16="http://schemas.microsoft.com/office/drawing/2014/main" id="{8F7D1E7E-C1A0-4A75-89AB-8A8C5C512AA6}"/>
                </a:ext>
              </a:extLst>
            </p:cNvPr>
            <p:cNvSpPr>
              <a:spLocks noChangeArrowheads="1"/>
            </p:cNvSpPr>
            <p:nvPr/>
          </p:nvSpPr>
          <p:spPr bwMode="auto">
            <a:xfrm>
              <a:off x="4245" y="435"/>
              <a:ext cx="435" cy="504"/>
            </a:xfrm>
            <a:prstGeom prst="rect">
              <a:avLst/>
            </a:prstGeom>
            <a:solidFill>
              <a:schemeClr val="bg1"/>
            </a:solidFill>
            <a:ln w="12700">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400"/>
            </a:p>
          </p:txBody>
        </p:sp>
        <p:sp>
          <p:nvSpPr>
            <p:cNvPr id="39966" name="Rectangle 229">
              <a:extLst>
                <a:ext uri="{FF2B5EF4-FFF2-40B4-BE49-F238E27FC236}">
                  <a16:creationId xmlns:a16="http://schemas.microsoft.com/office/drawing/2014/main" id="{94E3D4EE-4E2F-4990-A8C8-6A0DA6E7EADD}"/>
                </a:ext>
              </a:extLst>
            </p:cNvPr>
            <p:cNvSpPr>
              <a:spLocks noChangeArrowheads="1"/>
            </p:cNvSpPr>
            <p:nvPr/>
          </p:nvSpPr>
          <p:spPr bwMode="auto">
            <a:xfrm>
              <a:off x="4251" y="438"/>
              <a:ext cx="426" cy="126"/>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400"/>
            </a:p>
          </p:txBody>
        </p:sp>
        <p:sp>
          <p:nvSpPr>
            <p:cNvPr id="39967" name="Text Box 230">
              <a:extLst>
                <a:ext uri="{FF2B5EF4-FFF2-40B4-BE49-F238E27FC236}">
                  <a16:creationId xmlns:a16="http://schemas.microsoft.com/office/drawing/2014/main" id="{86CF3C04-219F-448E-A8F8-358397DF5420}"/>
                </a:ext>
              </a:extLst>
            </p:cNvPr>
            <p:cNvSpPr txBox="1">
              <a:spLocks noChangeArrowheads="1"/>
            </p:cNvSpPr>
            <p:nvPr/>
          </p:nvSpPr>
          <p:spPr bwMode="auto">
            <a:xfrm>
              <a:off x="4192" y="420"/>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1000">
                  <a:solidFill>
                    <a:schemeClr val="bg1"/>
                  </a:solidFill>
                </a:rPr>
                <a:t>application</a:t>
              </a:r>
              <a:endParaRPr lang="en-US" altLang="en-US" sz="1000"/>
            </a:p>
            <a:p>
              <a:pPr algn="ctr">
                <a:spcBef>
                  <a:spcPct val="0"/>
                </a:spcBef>
                <a:buClrTx/>
                <a:buSzTx/>
                <a:buFontTx/>
                <a:buNone/>
              </a:pPr>
              <a:r>
                <a:rPr lang="en-US" altLang="en-US" sz="1000"/>
                <a:t>transport</a:t>
              </a:r>
            </a:p>
            <a:p>
              <a:pPr algn="ctr">
                <a:spcBef>
                  <a:spcPct val="0"/>
                </a:spcBef>
                <a:buClrTx/>
                <a:buSzTx/>
                <a:buFontTx/>
                <a:buNone/>
              </a:pPr>
              <a:r>
                <a:rPr lang="en-US" altLang="en-US" sz="1000"/>
                <a:t>network</a:t>
              </a:r>
            </a:p>
            <a:p>
              <a:pPr algn="ctr">
                <a:spcBef>
                  <a:spcPct val="0"/>
                </a:spcBef>
                <a:buClrTx/>
                <a:buSzTx/>
                <a:buFontTx/>
                <a:buNone/>
              </a:pPr>
              <a:r>
                <a:rPr lang="en-US" altLang="en-US" sz="1000"/>
                <a:t>data link</a:t>
              </a:r>
            </a:p>
            <a:p>
              <a:pPr algn="ctr">
                <a:spcBef>
                  <a:spcPct val="0"/>
                </a:spcBef>
                <a:buClrTx/>
                <a:buSzTx/>
                <a:buFontTx/>
                <a:buNone/>
              </a:pPr>
              <a:r>
                <a:rPr lang="en-US" altLang="en-US" sz="1000"/>
                <a:t>physical</a:t>
              </a:r>
              <a:endParaRPr lang="en-US" altLang="en-US" sz="2400"/>
            </a:p>
          </p:txBody>
        </p:sp>
        <p:sp>
          <p:nvSpPr>
            <p:cNvPr id="39968" name="Line 231">
              <a:extLst>
                <a:ext uri="{FF2B5EF4-FFF2-40B4-BE49-F238E27FC236}">
                  <a16:creationId xmlns:a16="http://schemas.microsoft.com/office/drawing/2014/main" id="{A7DBB604-E8E4-4120-8B22-980F137375FA}"/>
                </a:ext>
              </a:extLst>
            </p:cNvPr>
            <p:cNvSpPr>
              <a:spLocks noChangeShapeType="1"/>
            </p:cNvSpPr>
            <p:nvPr/>
          </p:nvSpPr>
          <p:spPr bwMode="auto">
            <a:xfrm>
              <a:off x="4245" y="651"/>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9969" name="Line 232">
              <a:extLst>
                <a:ext uri="{FF2B5EF4-FFF2-40B4-BE49-F238E27FC236}">
                  <a16:creationId xmlns:a16="http://schemas.microsoft.com/office/drawing/2014/main" id="{84023FE7-D6A0-4410-A7CB-E8BFD80BE623}"/>
                </a:ext>
              </a:extLst>
            </p:cNvPr>
            <p:cNvSpPr>
              <a:spLocks noChangeShapeType="1"/>
            </p:cNvSpPr>
            <p:nvPr/>
          </p:nvSpPr>
          <p:spPr bwMode="auto">
            <a:xfrm>
              <a:off x="4251" y="738"/>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9970" name="Line 233">
              <a:extLst>
                <a:ext uri="{FF2B5EF4-FFF2-40B4-BE49-F238E27FC236}">
                  <a16:creationId xmlns:a16="http://schemas.microsoft.com/office/drawing/2014/main" id="{06A94482-50A8-4AF1-A65C-932DE7E7436F}"/>
                </a:ext>
              </a:extLst>
            </p:cNvPr>
            <p:cNvSpPr>
              <a:spLocks noChangeShapeType="1"/>
            </p:cNvSpPr>
            <p:nvPr/>
          </p:nvSpPr>
          <p:spPr bwMode="auto">
            <a:xfrm>
              <a:off x="4251" y="82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9971" name="Freeform 917">
              <a:extLst>
                <a:ext uri="{FF2B5EF4-FFF2-40B4-BE49-F238E27FC236}">
                  <a16:creationId xmlns:a16="http://schemas.microsoft.com/office/drawing/2014/main" id="{7C114376-82BA-4D48-A248-8BCBB26DB6BC}"/>
                </a:ext>
              </a:extLst>
            </p:cNvPr>
            <p:cNvSpPr>
              <a:spLocks/>
            </p:cNvSpPr>
            <p:nvPr/>
          </p:nvSpPr>
          <p:spPr bwMode="auto">
            <a:xfrm>
              <a:off x="4047" y="434"/>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grpSp>
        <p:nvGrpSpPr>
          <p:cNvPr id="35726" name="Group 619">
            <a:extLst>
              <a:ext uri="{FF2B5EF4-FFF2-40B4-BE49-F238E27FC236}">
                <a16:creationId xmlns:a16="http://schemas.microsoft.com/office/drawing/2014/main" id="{170CBA30-D25C-41DA-A84E-C9FF387240DE}"/>
              </a:ext>
            </a:extLst>
          </p:cNvPr>
          <p:cNvGrpSpPr>
            <a:grpSpLocks/>
          </p:cNvGrpSpPr>
          <p:nvPr/>
        </p:nvGrpSpPr>
        <p:grpSpPr bwMode="auto">
          <a:xfrm>
            <a:off x="7956550" y="4087813"/>
            <a:ext cx="1044575" cy="965200"/>
            <a:chOff x="4047" y="420"/>
            <a:chExt cx="658" cy="608"/>
          </a:xfrm>
        </p:grpSpPr>
        <p:sp>
          <p:nvSpPr>
            <p:cNvPr id="39956" name="Rectangle 227">
              <a:extLst>
                <a:ext uri="{FF2B5EF4-FFF2-40B4-BE49-F238E27FC236}">
                  <a16:creationId xmlns:a16="http://schemas.microsoft.com/office/drawing/2014/main" id="{321B327D-BA97-42A4-ABF2-E903EF8C813D}"/>
                </a:ext>
              </a:extLst>
            </p:cNvPr>
            <p:cNvSpPr>
              <a:spLocks noChangeArrowheads="1"/>
            </p:cNvSpPr>
            <p:nvPr/>
          </p:nvSpPr>
          <p:spPr bwMode="auto">
            <a:xfrm>
              <a:off x="4266" y="420"/>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400"/>
            </a:p>
          </p:txBody>
        </p:sp>
        <p:sp>
          <p:nvSpPr>
            <p:cNvPr id="39957" name="Rectangle 228">
              <a:extLst>
                <a:ext uri="{FF2B5EF4-FFF2-40B4-BE49-F238E27FC236}">
                  <a16:creationId xmlns:a16="http://schemas.microsoft.com/office/drawing/2014/main" id="{EDB9406E-8D84-4059-8C57-22B6A602E9AD}"/>
                </a:ext>
              </a:extLst>
            </p:cNvPr>
            <p:cNvSpPr>
              <a:spLocks noChangeArrowheads="1"/>
            </p:cNvSpPr>
            <p:nvPr/>
          </p:nvSpPr>
          <p:spPr bwMode="auto">
            <a:xfrm>
              <a:off x="4245" y="435"/>
              <a:ext cx="435" cy="504"/>
            </a:xfrm>
            <a:prstGeom prst="rect">
              <a:avLst/>
            </a:prstGeom>
            <a:solidFill>
              <a:schemeClr val="bg1"/>
            </a:solidFill>
            <a:ln w="12700">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400"/>
            </a:p>
          </p:txBody>
        </p:sp>
        <p:sp>
          <p:nvSpPr>
            <p:cNvPr id="39958" name="Rectangle 229">
              <a:extLst>
                <a:ext uri="{FF2B5EF4-FFF2-40B4-BE49-F238E27FC236}">
                  <a16:creationId xmlns:a16="http://schemas.microsoft.com/office/drawing/2014/main" id="{F594A071-528B-483D-8DAA-DB01B7182081}"/>
                </a:ext>
              </a:extLst>
            </p:cNvPr>
            <p:cNvSpPr>
              <a:spLocks noChangeArrowheads="1"/>
            </p:cNvSpPr>
            <p:nvPr/>
          </p:nvSpPr>
          <p:spPr bwMode="auto">
            <a:xfrm>
              <a:off x="4251" y="438"/>
              <a:ext cx="426" cy="126"/>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400"/>
            </a:p>
          </p:txBody>
        </p:sp>
        <p:sp>
          <p:nvSpPr>
            <p:cNvPr id="39959" name="Text Box 230">
              <a:extLst>
                <a:ext uri="{FF2B5EF4-FFF2-40B4-BE49-F238E27FC236}">
                  <a16:creationId xmlns:a16="http://schemas.microsoft.com/office/drawing/2014/main" id="{CE1D423D-21B3-427D-8863-A512C0931D5B}"/>
                </a:ext>
              </a:extLst>
            </p:cNvPr>
            <p:cNvSpPr txBox="1">
              <a:spLocks noChangeArrowheads="1"/>
            </p:cNvSpPr>
            <p:nvPr/>
          </p:nvSpPr>
          <p:spPr bwMode="auto">
            <a:xfrm>
              <a:off x="4192" y="420"/>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1000">
                  <a:solidFill>
                    <a:schemeClr val="bg1"/>
                  </a:solidFill>
                </a:rPr>
                <a:t>application</a:t>
              </a:r>
              <a:endParaRPr lang="en-US" altLang="en-US" sz="1000"/>
            </a:p>
            <a:p>
              <a:pPr algn="ctr">
                <a:spcBef>
                  <a:spcPct val="0"/>
                </a:spcBef>
                <a:buClrTx/>
                <a:buSzTx/>
                <a:buFontTx/>
                <a:buNone/>
              </a:pPr>
              <a:r>
                <a:rPr lang="en-US" altLang="en-US" sz="1000"/>
                <a:t>transport</a:t>
              </a:r>
            </a:p>
            <a:p>
              <a:pPr algn="ctr">
                <a:spcBef>
                  <a:spcPct val="0"/>
                </a:spcBef>
                <a:buClrTx/>
                <a:buSzTx/>
                <a:buFontTx/>
                <a:buNone/>
              </a:pPr>
              <a:r>
                <a:rPr lang="en-US" altLang="en-US" sz="1000"/>
                <a:t>network</a:t>
              </a:r>
            </a:p>
            <a:p>
              <a:pPr algn="ctr">
                <a:spcBef>
                  <a:spcPct val="0"/>
                </a:spcBef>
                <a:buClrTx/>
                <a:buSzTx/>
                <a:buFontTx/>
                <a:buNone/>
              </a:pPr>
              <a:r>
                <a:rPr lang="en-US" altLang="en-US" sz="1000"/>
                <a:t>data link</a:t>
              </a:r>
            </a:p>
            <a:p>
              <a:pPr algn="ctr">
                <a:spcBef>
                  <a:spcPct val="0"/>
                </a:spcBef>
                <a:buClrTx/>
                <a:buSzTx/>
                <a:buFontTx/>
                <a:buNone/>
              </a:pPr>
              <a:r>
                <a:rPr lang="en-US" altLang="en-US" sz="1000"/>
                <a:t>physical</a:t>
              </a:r>
              <a:endParaRPr lang="en-US" altLang="en-US" sz="2400"/>
            </a:p>
          </p:txBody>
        </p:sp>
        <p:sp>
          <p:nvSpPr>
            <p:cNvPr id="39960" name="Line 231">
              <a:extLst>
                <a:ext uri="{FF2B5EF4-FFF2-40B4-BE49-F238E27FC236}">
                  <a16:creationId xmlns:a16="http://schemas.microsoft.com/office/drawing/2014/main" id="{358D9693-BC63-489C-A918-7E93CBD0F567}"/>
                </a:ext>
              </a:extLst>
            </p:cNvPr>
            <p:cNvSpPr>
              <a:spLocks noChangeShapeType="1"/>
            </p:cNvSpPr>
            <p:nvPr/>
          </p:nvSpPr>
          <p:spPr bwMode="auto">
            <a:xfrm>
              <a:off x="4245" y="651"/>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9961" name="Line 232">
              <a:extLst>
                <a:ext uri="{FF2B5EF4-FFF2-40B4-BE49-F238E27FC236}">
                  <a16:creationId xmlns:a16="http://schemas.microsoft.com/office/drawing/2014/main" id="{5C3DC7AC-5409-4DF5-A652-0AA08C220A7C}"/>
                </a:ext>
              </a:extLst>
            </p:cNvPr>
            <p:cNvSpPr>
              <a:spLocks noChangeShapeType="1"/>
            </p:cNvSpPr>
            <p:nvPr/>
          </p:nvSpPr>
          <p:spPr bwMode="auto">
            <a:xfrm>
              <a:off x="4251" y="738"/>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9962" name="Line 233">
              <a:extLst>
                <a:ext uri="{FF2B5EF4-FFF2-40B4-BE49-F238E27FC236}">
                  <a16:creationId xmlns:a16="http://schemas.microsoft.com/office/drawing/2014/main" id="{303BA9EA-FCE8-4EAB-A5C7-7653A796C44B}"/>
                </a:ext>
              </a:extLst>
            </p:cNvPr>
            <p:cNvSpPr>
              <a:spLocks noChangeShapeType="1"/>
            </p:cNvSpPr>
            <p:nvPr/>
          </p:nvSpPr>
          <p:spPr bwMode="auto">
            <a:xfrm>
              <a:off x="4251" y="82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9963" name="Freeform 917">
              <a:extLst>
                <a:ext uri="{FF2B5EF4-FFF2-40B4-BE49-F238E27FC236}">
                  <a16:creationId xmlns:a16="http://schemas.microsoft.com/office/drawing/2014/main" id="{D7FE31CC-5106-4B36-AD93-E6BC9A42B8FB}"/>
                </a:ext>
              </a:extLst>
            </p:cNvPr>
            <p:cNvSpPr>
              <a:spLocks/>
            </p:cNvSpPr>
            <p:nvPr/>
          </p:nvSpPr>
          <p:spPr bwMode="auto">
            <a:xfrm>
              <a:off x="4047" y="434"/>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grpSp>
        <p:nvGrpSpPr>
          <p:cNvPr id="35728" name="Group 628">
            <a:extLst>
              <a:ext uri="{FF2B5EF4-FFF2-40B4-BE49-F238E27FC236}">
                <a16:creationId xmlns:a16="http://schemas.microsoft.com/office/drawing/2014/main" id="{1519977F-15F8-4E14-8D30-79D181E36395}"/>
              </a:ext>
            </a:extLst>
          </p:cNvPr>
          <p:cNvGrpSpPr>
            <a:grpSpLocks/>
          </p:cNvGrpSpPr>
          <p:nvPr/>
        </p:nvGrpSpPr>
        <p:grpSpPr bwMode="auto">
          <a:xfrm>
            <a:off x="5815013" y="3651250"/>
            <a:ext cx="1044575" cy="965200"/>
            <a:chOff x="4047" y="420"/>
            <a:chExt cx="658" cy="608"/>
          </a:xfrm>
        </p:grpSpPr>
        <p:sp>
          <p:nvSpPr>
            <p:cNvPr id="39948" name="Rectangle 227">
              <a:extLst>
                <a:ext uri="{FF2B5EF4-FFF2-40B4-BE49-F238E27FC236}">
                  <a16:creationId xmlns:a16="http://schemas.microsoft.com/office/drawing/2014/main" id="{1FE57D19-BF71-4A10-8850-540684463374}"/>
                </a:ext>
              </a:extLst>
            </p:cNvPr>
            <p:cNvSpPr>
              <a:spLocks noChangeArrowheads="1"/>
            </p:cNvSpPr>
            <p:nvPr/>
          </p:nvSpPr>
          <p:spPr bwMode="auto">
            <a:xfrm>
              <a:off x="4266" y="420"/>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400"/>
            </a:p>
          </p:txBody>
        </p:sp>
        <p:sp>
          <p:nvSpPr>
            <p:cNvPr id="39949" name="Rectangle 228">
              <a:extLst>
                <a:ext uri="{FF2B5EF4-FFF2-40B4-BE49-F238E27FC236}">
                  <a16:creationId xmlns:a16="http://schemas.microsoft.com/office/drawing/2014/main" id="{0A9AD3EF-51F4-479D-8CF5-EE167AB6950E}"/>
                </a:ext>
              </a:extLst>
            </p:cNvPr>
            <p:cNvSpPr>
              <a:spLocks noChangeArrowheads="1"/>
            </p:cNvSpPr>
            <p:nvPr/>
          </p:nvSpPr>
          <p:spPr bwMode="auto">
            <a:xfrm>
              <a:off x="4245" y="435"/>
              <a:ext cx="435" cy="504"/>
            </a:xfrm>
            <a:prstGeom prst="rect">
              <a:avLst/>
            </a:prstGeom>
            <a:solidFill>
              <a:schemeClr val="bg1"/>
            </a:solidFill>
            <a:ln w="12700">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400"/>
            </a:p>
          </p:txBody>
        </p:sp>
        <p:sp>
          <p:nvSpPr>
            <p:cNvPr id="39950" name="Rectangle 229">
              <a:extLst>
                <a:ext uri="{FF2B5EF4-FFF2-40B4-BE49-F238E27FC236}">
                  <a16:creationId xmlns:a16="http://schemas.microsoft.com/office/drawing/2014/main" id="{1C2865BD-4A70-4283-A01F-5D1F416328D6}"/>
                </a:ext>
              </a:extLst>
            </p:cNvPr>
            <p:cNvSpPr>
              <a:spLocks noChangeArrowheads="1"/>
            </p:cNvSpPr>
            <p:nvPr/>
          </p:nvSpPr>
          <p:spPr bwMode="auto">
            <a:xfrm>
              <a:off x="4251" y="438"/>
              <a:ext cx="426" cy="126"/>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400"/>
            </a:p>
          </p:txBody>
        </p:sp>
        <p:sp>
          <p:nvSpPr>
            <p:cNvPr id="39951" name="Text Box 230">
              <a:extLst>
                <a:ext uri="{FF2B5EF4-FFF2-40B4-BE49-F238E27FC236}">
                  <a16:creationId xmlns:a16="http://schemas.microsoft.com/office/drawing/2014/main" id="{B086EB89-C502-4770-A594-8A6638F024E1}"/>
                </a:ext>
              </a:extLst>
            </p:cNvPr>
            <p:cNvSpPr txBox="1">
              <a:spLocks noChangeArrowheads="1"/>
            </p:cNvSpPr>
            <p:nvPr/>
          </p:nvSpPr>
          <p:spPr bwMode="auto">
            <a:xfrm>
              <a:off x="4192" y="420"/>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1000">
                  <a:solidFill>
                    <a:schemeClr val="bg1"/>
                  </a:solidFill>
                </a:rPr>
                <a:t>application</a:t>
              </a:r>
              <a:endParaRPr lang="en-US" altLang="en-US" sz="1000"/>
            </a:p>
            <a:p>
              <a:pPr algn="ctr">
                <a:spcBef>
                  <a:spcPct val="0"/>
                </a:spcBef>
                <a:buClrTx/>
                <a:buSzTx/>
                <a:buFontTx/>
                <a:buNone/>
              </a:pPr>
              <a:r>
                <a:rPr lang="en-US" altLang="en-US" sz="1000"/>
                <a:t>transport</a:t>
              </a:r>
            </a:p>
            <a:p>
              <a:pPr algn="ctr">
                <a:spcBef>
                  <a:spcPct val="0"/>
                </a:spcBef>
                <a:buClrTx/>
                <a:buSzTx/>
                <a:buFontTx/>
                <a:buNone/>
              </a:pPr>
              <a:r>
                <a:rPr lang="en-US" altLang="en-US" sz="1000"/>
                <a:t>network</a:t>
              </a:r>
            </a:p>
            <a:p>
              <a:pPr algn="ctr">
                <a:spcBef>
                  <a:spcPct val="0"/>
                </a:spcBef>
                <a:buClrTx/>
                <a:buSzTx/>
                <a:buFontTx/>
                <a:buNone/>
              </a:pPr>
              <a:r>
                <a:rPr lang="en-US" altLang="en-US" sz="1000"/>
                <a:t>data link</a:t>
              </a:r>
            </a:p>
            <a:p>
              <a:pPr algn="ctr">
                <a:spcBef>
                  <a:spcPct val="0"/>
                </a:spcBef>
                <a:buClrTx/>
                <a:buSzTx/>
                <a:buFontTx/>
                <a:buNone/>
              </a:pPr>
              <a:r>
                <a:rPr lang="en-US" altLang="en-US" sz="1000"/>
                <a:t>physical</a:t>
              </a:r>
              <a:endParaRPr lang="en-US" altLang="en-US" sz="2400"/>
            </a:p>
          </p:txBody>
        </p:sp>
        <p:sp>
          <p:nvSpPr>
            <p:cNvPr id="39952" name="Line 231">
              <a:extLst>
                <a:ext uri="{FF2B5EF4-FFF2-40B4-BE49-F238E27FC236}">
                  <a16:creationId xmlns:a16="http://schemas.microsoft.com/office/drawing/2014/main" id="{DC50B817-80C0-4CC8-B649-6798E7A7799A}"/>
                </a:ext>
              </a:extLst>
            </p:cNvPr>
            <p:cNvSpPr>
              <a:spLocks noChangeShapeType="1"/>
            </p:cNvSpPr>
            <p:nvPr/>
          </p:nvSpPr>
          <p:spPr bwMode="auto">
            <a:xfrm>
              <a:off x="4245" y="651"/>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9953" name="Line 232">
              <a:extLst>
                <a:ext uri="{FF2B5EF4-FFF2-40B4-BE49-F238E27FC236}">
                  <a16:creationId xmlns:a16="http://schemas.microsoft.com/office/drawing/2014/main" id="{05A1A78B-DEFF-4C1A-BD98-827E7F0079E8}"/>
                </a:ext>
              </a:extLst>
            </p:cNvPr>
            <p:cNvSpPr>
              <a:spLocks noChangeShapeType="1"/>
            </p:cNvSpPr>
            <p:nvPr/>
          </p:nvSpPr>
          <p:spPr bwMode="auto">
            <a:xfrm>
              <a:off x="4251" y="738"/>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9954" name="Line 233">
              <a:extLst>
                <a:ext uri="{FF2B5EF4-FFF2-40B4-BE49-F238E27FC236}">
                  <a16:creationId xmlns:a16="http://schemas.microsoft.com/office/drawing/2014/main" id="{B64F80E9-1AD0-41B8-98FC-135ED9FD90E6}"/>
                </a:ext>
              </a:extLst>
            </p:cNvPr>
            <p:cNvSpPr>
              <a:spLocks noChangeShapeType="1"/>
            </p:cNvSpPr>
            <p:nvPr/>
          </p:nvSpPr>
          <p:spPr bwMode="auto">
            <a:xfrm>
              <a:off x="4251" y="82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9955" name="Freeform 917">
              <a:extLst>
                <a:ext uri="{FF2B5EF4-FFF2-40B4-BE49-F238E27FC236}">
                  <a16:creationId xmlns:a16="http://schemas.microsoft.com/office/drawing/2014/main" id="{63A15AED-2FEF-43AD-811F-1FAE702FD8CA}"/>
                </a:ext>
              </a:extLst>
            </p:cNvPr>
            <p:cNvSpPr>
              <a:spLocks/>
            </p:cNvSpPr>
            <p:nvPr/>
          </p:nvSpPr>
          <p:spPr bwMode="auto">
            <a:xfrm>
              <a:off x="4047" y="434"/>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sp>
        <p:nvSpPr>
          <p:cNvPr id="2" name="Slide Number Placeholder 1">
            <a:extLst>
              <a:ext uri="{FF2B5EF4-FFF2-40B4-BE49-F238E27FC236}">
                <a16:creationId xmlns:a16="http://schemas.microsoft.com/office/drawing/2014/main" id="{F94D1730-F3AA-4B3A-B580-C58ABDE615BC}"/>
              </a:ext>
            </a:extLst>
          </p:cNvPr>
          <p:cNvSpPr>
            <a:spLocks noGrp="1"/>
          </p:cNvSpPr>
          <p:nvPr>
            <p:ph type="sldNum" sz="quarter" idx="12"/>
          </p:nvPr>
        </p:nvSpPr>
        <p:spPr/>
        <p:txBody>
          <a:bodyPr/>
          <a:lstStyle/>
          <a:p>
            <a:fld id="{78DEB857-1BE7-4FEB-9EC5-B9393DF7AB64}" type="slidenum">
              <a:rPr lang="en-IE" smtClean="0"/>
              <a:t>27</a:t>
            </a:fld>
            <a:endParaRPr lang="en-I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5725"/>
                                        </p:tgtEl>
                                        <p:attrNameLst>
                                          <p:attrName>style.visibility</p:attrName>
                                        </p:attrNameLst>
                                      </p:cBhvr>
                                      <p:to>
                                        <p:strVal val="visible"/>
                                      </p:to>
                                    </p:set>
                                    <p:animEffect transition="in" filter="wipe(left)">
                                      <p:cBhvr>
                                        <p:cTn id="7" dur="1000"/>
                                        <p:tgtEl>
                                          <p:spTgt spid="35725"/>
                                        </p:tgtEl>
                                      </p:cBhvr>
                                    </p:animEffect>
                                  </p:childTnLst>
                                </p:cTn>
                              </p:par>
                              <p:par>
                                <p:cTn id="8" presetID="22" presetClass="entr" presetSubtype="8" fill="hold" nodeType="withEffect">
                                  <p:stCondLst>
                                    <p:cond delay="0"/>
                                  </p:stCondLst>
                                  <p:childTnLst>
                                    <p:set>
                                      <p:cBhvr>
                                        <p:cTn id="9" dur="1" fill="hold">
                                          <p:stCondLst>
                                            <p:cond delay="0"/>
                                          </p:stCondLst>
                                        </p:cTn>
                                        <p:tgtEl>
                                          <p:spTgt spid="35726"/>
                                        </p:tgtEl>
                                        <p:attrNameLst>
                                          <p:attrName>style.visibility</p:attrName>
                                        </p:attrNameLst>
                                      </p:cBhvr>
                                      <p:to>
                                        <p:strVal val="visible"/>
                                      </p:to>
                                    </p:set>
                                    <p:animEffect transition="in" filter="wipe(left)">
                                      <p:cBhvr>
                                        <p:cTn id="10" dur="1000"/>
                                        <p:tgtEl>
                                          <p:spTgt spid="35726"/>
                                        </p:tgtEl>
                                      </p:cBhvr>
                                    </p:animEffect>
                                  </p:childTnLst>
                                </p:cTn>
                              </p:par>
                              <p:par>
                                <p:cTn id="11" presetID="22" presetClass="entr" presetSubtype="8" fill="hold" nodeType="withEffect">
                                  <p:stCondLst>
                                    <p:cond delay="0"/>
                                  </p:stCondLst>
                                  <p:childTnLst>
                                    <p:set>
                                      <p:cBhvr>
                                        <p:cTn id="12" dur="1" fill="hold">
                                          <p:stCondLst>
                                            <p:cond delay="0"/>
                                          </p:stCondLst>
                                        </p:cTn>
                                        <p:tgtEl>
                                          <p:spTgt spid="35728"/>
                                        </p:tgtEl>
                                        <p:attrNameLst>
                                          <p:attrName>style.visibility</p:attrName>
                                        </p:attrNameLst>
                                      </p:cBhvr>
                                      <p:to>
                                        <p:strVal val="visible"/>
                                      </p:to>
                                    </p:set>
                                    <p:animEffect transition="in" filter="wipe(left)">
                                      <p:cBhvr>
                                        <p:cTn id="13" dur="1000"/>
                                        <p:tgtEl>
                                          <p:spTgt spid="3572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35727"/>
                                        </p:tgtEl>
                                        <p:attrNameLst>
                                          <p:attrName>style.visibility</p:attrName>
                                        </p:attrNameLst>
                                      </p:cBhvr>
                                      <p:to>
                                        <p:strVal val="visible"/>
                                      </p:to>
                                    </p:set>
                                    <p:animEffect transition="in" filter="dissolve">
                                      <p:cBhvr>
                                        <p:cTn id="18" dur="500"/>
                                        <p:tgtEl>
                                          <p:spTgt spid="35727"/>
                                        </p:tgtEl>
                                      </p:cBhvr>
                                    </p:animEffect>
                                  </p:childTnLst>
                                </p:cTn>
                              </p:par>
                              <p:par>
                                <p:cTn id="19" presetID="9" presetClass="entr" presetSubtype="0" fill="hold" nodeType="withEffect">
                                  <p:stCondLst>
                                    <p:cond delay="0"/>
                                  </p:stCondLst>
                                  <p:childTnLst>
                                    <p:set>
                                      <p:cBhvr>
                                        <p:cTn id="20" dur="1" fill="hold">
                                          <p:stCondLst>
                                            <p:cond delay="0"/>
                                          </p:stCondLst>
                                        </p:cTn>
                                        <p:tgtEl>
                                          <p:spTgt spid="35729"/>
                                        </p:tgtEl>
                                        <p:attrNameLst>
                                          <p:attrName>style.visibility</p:attrName>
                                        </p:attrNameLst>
                                      </p:cBhvr>
                                      <p:to>
                                        <p:strVal val="visible"/>
                                      </p:to>
                                    </p:set>
                                    <p:animEffect transition="in" filter="dissolve">
                                      <p:cBhvr>
                                        <p:cTn id="21" dur="500"/>
                                        <p:tgtEl>
                                          <p:spTgt spid="35729"/>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9944">
                                            <p:txEl>
                                              <p:pRg st="1" end="1"/>
                                            </p:txEl>
                                          </p:spTgt>
                                        </p:tgtEl>
                                        <p:attrNameLst>
                                          <p:attrName>style.visibility</p:attrName>
                                        </p:attrNameLst>
                                      </p:cBhvr>
                                      <p:to>
                                        <p:strVal val="visible"/>
                                      </p:to>
                                    </p:set>
                                    <p:animEffect transition="in" filter="fade">
                                      <p:cBhvr>
                                        <p:cTn id="26" dur="1000"/>
                                        <p:tgtEl>
                                          <p:spTgt spid="39944">
                                            <p:txEl>
                                              <p:pRg st="1" end="1"/>
                                            </p:txEl>
                                          </p:spTgt>
                                        </p:tgtEl>
                                      </p:cBhvr>
                                    </p:animEffect>
                                    <p:anim calcmode="lin" valueType="num">
                                      <p:cBhvr>
                                        <p:cTn id="27" dur="1000" fill="hold"/>
                                        <p:tgtEl>
                                          <p:spTgt spid="39944">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9944">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9944">
                                            <p:txEl>
                                              <p:pRg st="2" end="2"/>
                                            </p:txEl>
                                          </p:spTgt>
                                        </p:tgtEl>
                                        <p:attrNameLst>
                                          <p:attrName>style.visibility</p:attrName>
                                        </p:attrNameLst>
                                      </p:cBhvr>
                                      <p:to>
                                        <p:strVal val="visible"/>
                                      </p:to>
                                    </p:set>
                                    <p:animEffect transition="in" filter="fade">
                                      <p:cBhvr>
                                        <p:cTn id="31" dur="1000"/>
                                        <p:tgtEl>
                                          <p:spTgt spid="39944">
                                            <p:txEl>
                                              <p:pRg st="2" end="2"/>
                                            </p:txEl>
                                          </p:spTgt>
                                        </p:tgtEl>
                                      </p:cBhvr>
                                    </p:animEffect>
                                    <p:anim calcmode="lin" valueType="num">
                                      <p:cBhvr>
                                        <p:cTn id="32" dur="1000" fill="hold"/>
                                        <p:tgtEl>
                                          <p:spTgt spid="39944">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39944">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9944">
                                            <p:txEl>
                                              <p:pRg st="3" end="3"/>
                                            </p:txEl>
                                          </p:spTgt>
                                        </p:tgtEl>
                                        <p:attrNameLst>
                                          <p:attrName>style.visibility</p:attrName>
                                        </p:attrNameLst>
                                      </p:cBhvr>
                                      <p:to>
                                        <p:strVal val="visible"/>
                                      </p:to>
                                    </p:set>
                                    <p:animEffect transition="in" filter="fade">
                                      <p:cBhvr>
                                        <p:cTn id="36" dur="1000"/>
                                        <p:tgtEl>
                                          <p:spTgt spid="39944">
                                            <p:txEl>
                                              <p:pRg st="3" end="3"/>
                                            </p:txEl>
                                          </p:spTgt>
                                        </p:tgtEl>
                                      </p:cBhvr>
                                    </p:animEffect>
                                    <p:anim calcmode="lin" valueType="num">
                                      <p:cBhvr>
                                        <p:cTn id="37" dur="1000" fill="hold"/>
                                        <p:tgtEl>
                                          <p:spTgt spid="39944">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3994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9944">
                                            <p:txEl>
                                              <p:pRg st="4" end="4"/>
                                            </p:txEl>
                                          </p:spTgt>
                                        </p:tgtEl>
                                        <p:attrNameLst>
                                          <p:attrName>style.visibility</p:attrName>
                                        </p:attrNameLst>
                                      </p:cBhvr>
                                      <p:to>
                                        <p:strVal val="visible"/>
                                      </p:to>
                                    </p:set>
                                    <p:animEffect transition="in" filter="fade">
                                      <p:cBhvr>
                                        <p:cTn id="43" dur="1000"/>
                                        <p:tgtEl>
                                          <p:spTgt spid="39944">
                                            <p:txEl>
                                              <p:pRg st="4" end="4"/>
                                            </p:txEl>
                                          </p:spTgt>
                                        </p:tgtEl>
                                      </p:cBhvr>
                                    </p:animEffect>
                                    <p:anim calcmode="lin" valueType="num">
                                      <p:cBhvr>
                                        <p:cTn id="44" dur="1000" fill="hold"/>
                                        <p:tgtEl>
                                          <p:spTgt spid="39944">
                                            <p:txEl>
                                              <p:pRg st="4" end="4"/>
                                            </p:txEl>
                                          </p:spTgt>
                                        </p:tgtEl>
                                        <p:attrNameLst>
                                          <p:attrName>ppt_x</p:attrName>
                                        </p:attrNameLst>
                                      </p:cBhvr>
                                      <p:tavLst>
                                        <p:tav tm="0">
                                          <p:val>
                                            <p:strVal val="#ppt_x"/>
                                          </p:val>
                                        </p:tav>
                                        <p:tav tm="100000">
                                          <p:val>
                                            <p:strVal val="#ppt_x"/>
                                          </p:val>
                                        </p:tav>
                                      </p:tavLst>
                                    </p:anim>
                                    <p:anim calcmode="lin" valueType="num">
                                      <p:cBhvr>
                                        <p:cTn id="45" dur="1000" fill="hold"/>
                                        <p:tgtEl>
                                          <p:spTgt spid="39944">
                                            <p:txEl>
                                              <p:pRg st="4" end="4"/>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9944">
                                            <p:txEl>
                                              <p:pRg st="5" end="5"/>
                                            </p:txEl>
                                          </p:spTgt>
                                        </p:tgtEl>
                                        <p:attrNameLst>
                                          <p:attrName>style.visibility</p:attrName>
                                        </p:attrNameLst>
                                      </p:cBhvr>
                                      <p:to>
                                        <p:strVal val="visible"/>
                                      </p:to>
                                    </p:set>
                                    <p:animEffect transition="in" filter="fade">
                                      <p:cBhvr>
                                        <p:cTn id="48" dur="1000"/>
                                        <p:tgtEl>
                                          <p:spTgt spid="39944">
                                            <p:txEl>
                                              <p:pRg st="5" end="5"/>
                                            </p:txEl>
                                          </p:spTgt>
                                        </p:tgtEl>
                                      </p:cBhvr>
                                    </p:animEffect>
                                    <p:anim calcmode="lin" valueType="num">
                                      <p:cBhvr>
                                        <p:cTn id="49" dur="1000" fill="hold"/>
                                        <p:tgtEl>
                                          <p:spTgt spid="39944">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39944">
                                            <p:txEl>
                                              <p:pRg st="5" end="5"/>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9944">
                                            <p:txEl>
                                              <p:pRg st="6" end="6"/>
                                            </p:txEl>
                                          </p:spTgt>
                                        </p:tgtEl>
                                        <p:attrNameLst>
                                          <p:attrName>style.visibility</p:attrName>
                                        </p:attrNameLst>
                                      </p:cBhvr>
                                      <p:to>
                                        <p:strVal val="visible"/>
                                      </p:to>
                                    </p:set>
                                    <p:animEffect transition="in" filter="fade">
                                      <p:cBhvr>
                                        <p:cTn id="53" dur="1000"/>
                                        <p:tgtEl>
                                          <p:spTgt spid="39944">
                                            <p:txEl>
                                              <p:pRg st="6" end="6"/>
                                            </p:txEl>
                                          </p:spTgt>
                                        </p:tgtEl>
                                      </p:cBhvr>
                                    </p:animEffect>
                                    <p:anim calcmode="lin" valueType="num">
                                      <p:cBhvr>
                                        <p:cTn id="54" dur="1000" fill="hold"/>
                                        <p:tgtEl>
                                          <p:spTgt spid="39944">
                                            <p:txEl>
                                              <p:pRg st="6" end="6"/>
                                            </p:txEl>
                                          </p:spTgt>
                                        </p:tgtEl>
                                        <p:attrNameLst>
                                          <p:attrName>ppt_x</p:attrName>
                                        </p:attrNameLst>
                                      </p:cBhvr>
                                      <p:tavLst>
                                        <p:tav tm="0">
                                          <p:val>
                                            <p:strVal val="#ppt_x"/>
                                          </p:val>
                                        </p:tav>
                                        <p:tav tm="100000">
                                          <p:val>
                                            <p:strVal val="#ppt_x"/>
                                          </p:val>
                                        </p:tav>
                                      </p:tavLst>
                                    </p:anim>
                                    <p:anim calcmode="lin" valueType="num">
                                      <p:cBhvr>
                                        <p:cTn id="55" dur="1000" fill="hold"/>
                                        <p:tgtEl>
                                          <p:spTgt spid="3994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26"/>
          <p:cNvSpPr>
            <a:spLocks noGrp="1"/>
          </p:cNvSpPr>
          <p:nvPr>
            <p:ph type="title"/>
          </p:nvPr>
        </p:nvSpPr>
        <p:spPr>
          <a:xfrm>
            <a:off x="542153" y="231570"/>
            <a:ext cx="7886700" cy="1297172"/>
          </a:xfrm>
        </p:spPr>
        <p:txBody>
          <a:bodyPr>
            <a:normAutofit fontScale="90000"/>
          </a:bodyPr>
          <a:lstStyle/>
          <a:p>
            <a:r>
              <a:rPr lang="en-US" altLang="en-US" dirty="0">
                <a:solidFill>
                  <a:schemeClr val="accent1">
                    <a:lumMod val="75000"/>
                  </a:schemeClr>
                </a:solidFill>
              </a:rPr>
              <a:t>TCP/IP Model: Application Layer</a:t>
            </a:r>
            <a:endParaRPr lang="en-IE" alt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90EAF77C-708D-4505-BA94-B9F39ED05618}"/>
              </a:ext>
            </a:extLst>
          </p:cNvPr>
          <p:cNvSpPr>
            <a:spLocks noGrp="1"/>
          </p:cNvSpPr>
          <p:nvPr>
            <p:ph idx="1"/>
          </p:nvPr>
        </p:nvSpPr>
        <p:spPr>
          <a:xfrm>
            <a:off x="389700" y="1256892"/>
            <a:ext cx="7886700" cy="5097690"/>
          </a:xfrm>
        </p:spPr>
        <p:txBody>
          <a:bodyPr>
            <a:normAutofit/>
          </a:bodyPr>
          <a:lstStyle/>
          <a:p>
            <a:r>
              <a:rPr lang="en-IE" altLang="en-US" dirty="0"/>
              <a:t>Examples of Application layer protocols in the TCP/IP model are:</a:t>
            </a:r>
          </a:p>
          <a:p>
            <a:pPr marL="0" indent="0">
              <a:buNone/>
            </a:pPr>
            <a:endParaRPr lang="en-IE" altLang="en-US" dirty="0"/>
          </a:p>
          <a:p>
            <a:pPr lvl="1"/>
            <a:r>
              <a:rPr lang="en-IE" altLang="en-US" dirty="0"/>
              <a:t>DNS (Domain Name System)</a:t>
            </a:r>
          </a:p>
          <a:p>
            <a:pPr lvl="2"/>
            <a:r>
              <a:rPr lang="en-IE" altLang="en-US" dirty="0"/>
              <a:t>Works on a client server model to address domain name mapping problems</a:t>
            </a:r>
          </a:p>
          <a:p>
            <a:pPr lvl="1"/>
            <a:r>
              <a:rPr lang="en-IE" altLang="en-US" dirty="0"/>
              <a:t>FTP (File Transfer Protocol)</a:t>
            </a:r>
          </a:p>
          <a:p>
            <a:pPr lvl="2"/>
            <a:r>
              <a:rPr lang="en-IE" altLang="en-US" dirty="0"/>
              <a:t>Transfer files  between client and server</a:t>
            </a:r>
          </a:p>
          <a:p>
            <a:pPr lvl="1"/>
            <a:r>
              <a:rPr lang="en-IE" altLang="en-US" dirty="0"/>
              <a:t>HTTP (Hypertext Transfer Protocol)</a:t>
            </a:r>
          </a:p>
          <a:p>
            <a:pPr lvl="2"/>
            <a:r>
              <a:rPr lang="en-IE" altLang="en-US" dirty="0"/>
              <a:t>Data communication (WWW)</a:t>
            </a:r>
          </a:p>
          <a:p>
            <a:pPr marL="261000" lvl="1" indent="0">
              <a:buNone/>
            </a:pPr>
            <a:endParaRPr lang="en-US" altLang="en-US" dirty="0"/>
          </a:p>
          <a:p>
            <a:endParaRPr lang="en-US" altLang="en-US" dirty="0"/>
          </a:p>
          <a:p>
            <a:endParaRPr lang="en-US" altLang="en-US" dirty="0"/>
          </a:p>
          <a:p>
            <a:endParaRPr lang="en-IE" dirty="0"/>
          </a:p>
        </p:txBody>
      </p:sp>
      <p:sp>
        <p:nvSpPr>
          <p:cNvPr id="2" name="Slide Number Placeholder 1">
            <a:extLst>
              <a:ext uri="{FF2B5EF4-FFF2-40B4-BE49-F238E27FC236}">
                <a16:creationId xmlns:a16="http://schemas.microsoft.com/office/drawing/2014/main" id="{DCBDF0E8-E04A-4BAF-9036-BE5049A9DF70}"/>
              </a:ext>
            </a:extLst>
          </p:cNvPr>
          <p:cNvSpPr>
            <a:spLocks noGrp="1"/>
          </p:cNvSpPr>
          <p:nvPr>
            <p:ph type="sldNum" sz="quarter" idx="12"/>
          </p:nvPr>
        </p:nvSpPr>
        <p:spPr/>
        <p:txBody>
          <a:bodyPr/>
          <a:lstStyle/>
          <a:p>
            <a:fld id="{78DEB857-1BE7-4FEB-9EC5-B9393DF7AB64}" type="slidenum">
              <a:rPr lang="en-IE" smtClean="0"/>
              <a:t>28</a:t>
            </a:fld>
            <a:endParaRPr lang="en-IE"/>
          </a:p>
        </p:txBody>
      </p:sp>
    </p:spTree>
    <p:extLst>
      <p:ext uri="{BB962C8B-B14F-4D97-AF65-F5344CB8AC3E}">
        <p14:creationId xmlns:p14="http://schemas.microsoft.com/office/powerpoint/2010/main" val="200438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anim calcmode="lin" valueType="num">
                                      <p:cBhvr>
                                        <p:cTn id="3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26"/>
          <p:cNvSpPr>
            <a:spLocks noGrp="1"/>
          </p:cNvSpPr>
          <p:nvPr>
            <p:ph type="title"/>
          </p:nvPr>
        </p:nvSpPr>
        <p:spPr>
          <a:xfrm>
            <a:off x="542153" y="253915"/>
            <a:ext cx="7886700" cy="1092971"/>
          </a:xfrm>
        </p:spPr>
        <p:txBody>
          <a:bodyPr/>
          <a:lstStyle/>
          <a:p>
            <a:r>
              <a:rPr lang="en-US" altLang="en-US" dirty="0">
                <a:solidFill>
                  <a:schemeClr val="accent1">
                    <a:lumMod val="75000"/>
                  </a:schemeClr>
                </a:solidFill>
              </a:rPr>
              <a:t>TCP/IP Model: Transport Layer</a:t>
            </a:r>
            <a:endParaRPr lang="en-IE" alt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A842A6A8-01D8-45CF-8112-C4A4FB1F0FEE}"/>
              </a:ext>
            </a:extLst>
          </p:cNvPr>
          <p:cNvSpPr>
            <a:spLocks noGrp="1"/>
          </p:cNvSpPr>
          <p:nvPr>
            <p:ph idx="1"/>
          </p:nvPr>
        </p:nvSpPr>
        <p:spPr>
          <a:xfrm>
            <a:off x="542153" y="1529063"/>
            <a:ext cx="7886700" cy="4351338"/>
          </a:xfrm>
        </p:spPr>
        <p:txBody>
          <a:bodyPr>
            <a:normAutofit/>
          </a:bodyPr>
          <a:lstStyle/>
          <a:p>
            <a:r>
              <a:rPr lang="en-IE" altLang="en-US" dirty="0">
                <a:solidFill>
                  <a:srgbClr val="0070C0"/>
                </a:solidFill>
              </a:rPr>
              <a:t>Transport Layer </a:t>
            </a:r>
            <a:r>
              <a:rPr lang="en-IE" altLang="en-US" dirty="0"/>
              <a:t>provides </a:t>
            </a:r>
            <a:r>
              <a:rPr lang="en-IE" altLang="en-US" dirty="0">
                <a:solidFill>
                  <a:srgbClr val="FF0000"/>
                </a:solidFill>
              </a:rPr>
              <a:t>end-to-end communication</a:t>
            </a:r>
            <a:r>
              <a:rPr lang="en-IE" altLang="en-US" dirty="0"/>
              <a:t> services for the  applications (from the layer above). </a:t>
            </a:r>
          </a:p>
          <a:p>
            <a:r>
              <a:rPr lang="en-IE" altLang="en-US" dirty="0"/>
              <a:t>The transport layer comprises of two principal protocols:</a:t>
            </a:r>
          </a:p>
          <a:p>
            <a:pPr lvl="1"/>
            <a:r>
              <a:rPr lang="en-IE" altLang="en-US" dirty="0"/>
              <a:t>Transmission Control Protocol (TCP)</a:t>
            </a:r>
          </a:p>
          <a:p>
            <a:pPr lvl="1"/>
            <a:r>
              <a:rPr lang="en-IE" altLang="en-US" dirty="0"/>
              <a:t>User Datagram Protocol (UDP)</a:t>
            </a:r>
            <a:endParaRPr lang="en-US" altLang="en-US" dirty="0"/>
          </a:p>
          <a:p>
            <a:endParaRPr lang="en-US" altLang="en-US" dirty="0"/>
          </a:p>
          <a:p>
            <a:endParaRPr lang="en-US" altLang="en-US" dirty="0"/>
          </a:p>
          <a:p>
            <a:endParaRPr lang="en-IE" dirty="0"/>
          </a:p>
        </p:txBody>
      </p:sp>
      <p:sp>
        <p:nvSpPr>
          <p:cNvPr id="2" name="Slide Number Placeholder 1">
            <a:extLst>
              <a:ext uri="{FF2B5EF4-FFF2-40B4-BE49-F238E27FC236}">
                <a16:creationId xmlns:a16="http://schemas.microsoft.com/office/drawing/2014/main" id="{EC898100-1B09-4899-9B1D-2EDA9B9164F0}"/>
              </a:ext>
            </a:extLst>
          </p:cNvPr>
          <p:cNvSpPr>
            <a:spLocks noGrp="1"/>
          </p:cNvSpPr>
          <p:nvPr>
            <p:ph type="sldNum" sz="quarter" idx="12"/>
          </p:nvPr>
        </p:nvSpPr>
        <p:spPr/>
        <p:txBody>
          <a:bodyPr/>
          <a:lstStyle/>
          <a:p>
            <a:fld id="{78DEB857-1BE7-4FEB-9EC5-B9393DF7AB64}" type="slidenum">
              <a:rPr lang="en-IE" smtClean="0"/>
              <a:t>29</a:t>
            </a:fld>
            <a:endParaRPr lang="en-IE"/>
          </a:p>
        </p:txBody>
      </p:sp>
    </p:spTree>
    <p:extLst>
      <p:ext uri="{BB962C8B-B14F-4D97-AF65-F5344CB8AC3E}">
        <p14:creationId xmlns:p14="http://schemas.microsoft.com/office/powerpoint/2010/main" val="1823432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63436-8D01-4811-91ED-AF4FB56D5C14}"/>
              </a:ext>
            </a:extLst>
          </p:cNvPr>
          <p:cNvSpPr>
            <a:spLocks noGrp="1"/>
          </p:cNvSpPr>
          <p:nvPr>
            <p:ph type="title"/>
          </p:nvPr>
        </p:nvSpPr>
        <p:spPr>
          <a:xfrm>
            <a:off x="432486" y="203499"/>
            <a:ext cx="7886700" cy="1325563"/>
          </a:xfrm>
        </p:spPr>
        <p:txBody>
          <a:bodyPr/>
          <a:lstStyle/>
          <a:p>
            <a:r>
              <a:rPr lang="en-US" altLang="en-US" dirty="0">
                <a:solidFill>
                  <a:schemeClr val="accent1">
                    <a:lumMod val="75000"/>
                  </a:schemeClr>
                </a:solidFill>
              </a:rPr>
              <a:t>ISO/OSI Model</a:t>
            </a:r>
            <a:endParaRPr lang="en-IE" dirty="0">
              <a:solidFill>
                <a:schemeClr val="accent1">
                  <a:lumMod val="75000"/>
                </a:schemeClr>
              </a:solidFill>
            </a:endParaRPr>
          </a:p>
        </p:txBody>
      </p:sp>
      <p:sp>
        <p:nvSpPr>
          <p:cNvPr id="3" name="Content Placeholder 2">
            <a:extLst>
              <a:ext uri="{FF2B5EF4-FFF2-40B4-BE49-F238E27FC236}">
                <a16:creationId xmlns:a16="http://schemas.microsoft.com/office/drawing/2014/main" id="{31F8EF1C-BE90-41FF-9585-825866C44D2A}"/>
              </a:ext>
            </a:extLst>
          </p:cNvPr>
          <p:cNvSpPr>
            <a:spLocks noGrp="1"/>
          </p:cNvSpPr>
          <p:nvPr>
            <p:ph idx="1"/>
          </p:nvPr>
        </p:nvSpPr>
        <p:spPr>
          <a:xfrm>
            <a:off x="432486" y="1529062"/>
            <a:ext cx="8550876" cy="4963811"/>
          </a:xfrm>
        </p:spPr>
        <p:txBody>
          <a:bodyPr>
            <a:normAutofit fontScale="92500" lnSpcReduction="20000"/>
          </a:bodyPr>
          <a:lstStyle/>
          <a:p>
            <a:pPr>
              <a:lnSpc>
                <a:spcPct val="100000"/>
              </a:lnSpc>
            </a:pPr>
            <a:r>
              <a:rPr lang="en-US" altLang="en-US" dirty="0">
                <a:solidFill>
                  <a:schemeClr val="accent1">
                    <a:lumMod val="75000"/>
                  </a:schemeClr>
                </a:solidFill>
              </a:rPr>
              <a:t>The International Standards Organization (ISO) </a:t>
            </a:r>
            <a:r>
              <a:rPr lang="en-US" altLang="en-US" dirty="0"/>
              <a:t>proposed that computer networks be organized around seven layers, called the </a:t>
            </a:r>
            <a:r>
              <a:rPr lang="en-US" altLang="en-US" dirty="0">
                <a:solidFill>
                  <a:schemeClr val="accent1">
                    <a:lumMod val="75000"/>
                  </a:schemeClr>
                </a:solidFill>
              </a:rPr>
              <a:t>Open Systems Interconnect (OSI) model</a:t>
            </a:r>
          </a:p>
          <a:p>
            <a:pPr>
              <a:lnSpc>
                <a:spcPct val="100000"/>
              </a:lnSpc>
            </a:pPr>
            <a:r>
              <a:rPr lang="en-US" altLang="en-US" dirty="0">
                <a:solidFill>
                  <a:schemeClr val="accent1">
                    <a:lumMod val="75000"/>
                  </a:schemeClr>
                </a:solidFill>
              </a:rPr>
              <a:t> </a:t>
            </a:r>
            <a:r>
              <a:rPr lang="en-US" altLang="en-US" dirty="0"/>
              <a:t>It is a standard set of rules describing the transfer of data between each layer in a network operating system.</a:t>
            </a:r>
          </a:p>
          <a:p>
            <a:pPr marL="0" indent="0">
              <a:lnSpc>
                <a:spcPct val="100000"/>
              </a:lnSpc>
              <a:buNone/>
            </a:pPr>
            <a:r>
              <a:rPr lang="en-US" altLang="en-US" dirty="0"/>
              <a:t> </a:t>
            </a:r>
          </a:p>
          <a:p>
            <a:r>
              <a:rPr lang="en-US" altLang="en-US" dirty="0"/>
              <a:t>Each layer has a specific function (i.e. the physical layer deals with the electrical and cable specifications)</a:t>
            </a:r>
          </a:p>
          <a:p>
            <a:endParaRPr lang="en-US" altLang="en-US" dirty="0"/>
          </a:p>
          <a:p>
            <a:endParaRPr lang="en-US" altLang="en-US" dirty="0"/>
          </a:p>
          <a:p>
            <a:endParaRPr lang="en-IE" dirty="0"/>
          </a:p>
        </p:txBody>
      </p:sp>
      <p:sp>
        <p:nvSpPr>
          <p:cNvPr id="4" name="Slide Number Placeholder 3">
            <a:extLst>
              <a:ext uri="{FF2B5EF4-FFF2-40B4-BE49-F238E27FC236}">
                <a16:creationId xmlns:a16="http://schemas.microsoft.com/office/drawing/2014/main" id="{8C7B862C-FE6B-4F9F-A29C-82627305003D}"/>
              </a:ext>
            </a:extLst>
          </p:cNvPr>
          <p:cNvSpPr>
            <a:spLocks noGrp="1"/>
          </p:cNvSpPr>
          <p:nvPr>
            <p:ph type="sldNum" sz="quarter" idx="12"/>
          </p:nvPr>
        </p:nvSpPr>
        <p:spPr/>
        <p:txBody>
          <a:bodyPr/>
          <a:lstStyle/>
          <a:p>
            <a:fld id="{78DEB857-1BE7-4FEB-9EC5-B9393DF7AB64}" type="slidenum">
              <a:rPr lang="en-IE" smtClean="0"/>
              <a:t>3</a:t>
            </a:fld>
            <a:endParaRPr lang="en-IE"/>
          </a:p>
        </p:txBody>
      </p:sp>
    </p:spTree>
    <p:extLst>
      <p:ext uri="{BB962C8B-B14F-4D97-AF65-F5344CB8AC3E}">
        <p14:creationId xmlns:p14="http://schemas.microsoft.com/office/powerpoint/2010/main" val="2454107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26"/>
          <p:cNvSpPr>
            <a:spLocks noGrp="1"/>
          </p:cNvSpPr>
          <p:nvPr>
            <p:ph type="title"/>
          </p:nvPr>
        </p:nvSpPr>
        <p:spPr>
          <a:xfrm>
            <a:off x="430941" y="253916"/>
            <a:ext cx="7886700" cy="1325563"/>
          </a:xfrm>
        </p:spPr>
        <p:txBody>
          <a:bodyPr/>
          <a:lstStyle/>
          <a:p>
            <a:r>
              <a:rPr lang="en-US" altLang="en-US" dirty="0">
                <a:solidFill>
                  <a:schemeClr val="accent1">
                    <a:lumMod val="75000"/>
                  </a:schemeClr>
                </a:solidFill>
              </a:rPr>
              <a:t>TCP/IP Model: Transport Layer</a:t>
            </a:r>
            <a:endParaRPr lang="en-IE" alt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4CD96884-33FC-44CC-A4B1-63D959F84A5D}"/>
              </a:ext>
            </a:extLst>
          </p:cNvPr>
          <p:cNvSpPr>
            <a:spLocks noGrp="1"/>
          </p:cNvSpPr>
          <p:nvPr>
            <p:ph idx="1"/>
          </p:nvPr>
        </p:nvSpPr>
        <p:spPr>
          <a:xfrm>
            <a:off x="542152" y="1690689"/>
            <a:ext cx="7886700" cy="4351338"/>
          </a:xfrm>
        </p:spPr>
        <p:txBody>
          <a:bodyPr>
            <a:normAutofit/>
          </a:bodyPr>
          <a:lstStyle/>
          <a:p>
            <a:r>
              <a:rPr lang="en-IE" altLang="en-US" b="1" dirty="0">
                <a:solidFill>
                  <a:schemeClr val="accent1">
                    <a:lumMod val="75000"/>
                  </a:schemeClr>
                </a:solidFill>
              </a:rPr>
              <a:t>Transmission Control Protocol (TCP)</a:t>
            </a:r>
          </a:p>
          <a:p>
            <a:pPr lvl="1"/>
            <a:r>
              <a:rPr lang="en-IE" altLang="en-US" dirty="0"/>
              <a:t>Connection orientated transmissions</a:t>
            </a:r>
          </a:p>
          <a:p>
            <a:pPr lvl="1"/>
            <a:r>
              <a:rPr lang="en-IE" altLang="en-US" dirty="0"/>
              <a:t>Guaranteed (logical/physical connection)</a:t>
            </a:r>
          </a:p>
          <a:p>
            <a:pPr marL="261000" lvl="1" indent="0">
              <a:buNone/>
            </a:pPr>
            <a:endParaRPr lang="en-IE" altLang="en-US" dirty="0"/>
          </a:p>
          <a:p>
            <a:r>
              <a:rPr lang="en-IE" altLang="en-US" b="1" dirty="0">
                <a:solidFill>
                  <a:schemeClr val="accent1">
                    <a:lumMod val="75000"/>
                  </a:schemeClr>
                </a:solidFill>
              </a:rPr>
              <a:t>User Datagram Protocol (UDP)</a:t>
            </a:r>
          </a:p>
          <a:p>
            <a:pPr lvl="1"/>
            <a:r>
              <a:rPr lang="en-IE" altLang="en-US" dirty="0"/>
              <a:t>Provides connectionless transmissions </a:t>
            </a:r>
          </a:p>
          <a:p>
            <a:pPr lvl="1"/>
            <a:r>
              <a:rPr lang="en-IE" altLang="en-US" dirty="0"/>
              <a:t>Unguaranteed</a:t>
            </a:r>
          </a:p>
          <a:p>
            <a:pPr lvl="1"/>
            <a:r>
              <a:rPr lang="en-IE" altLang="en-US" dirty="0"/>
              <a:t>It’s a best effort policy.</a:t>
            </a:r>
            <a:endParaRPr lang="en-US" altLang="en-US" dirty="0"/>
          </a:p>
          <a:p>
            <a:pPr marL="261000" lvl="1" indent="0">
              <a:buNone/>
            </a:pPr>
            <a:endParaRPr lang="en-US" altLang="en-US" dirty="0"/>
          </a:p>
          <a:p>
            <a:endParaRPr lang="en-US" altLang="en-US" dirty="0"/>
          </a:p>
          <a:p>
            <a:endParaRPr lang="en-IE" dirty="0"/>
          </a:p>
        </p:txBody>
      </p:sp>
      <p:sp>
        <p:nvSpPr>
          <p:cNvPr id="2" name="Slide Number Placeholder 1">
            <a:extLst>
              <a:ext uri="{FF2B5EF4-FFF2-40B4-BE49-F238E27FC236}">
                <a16:creationId xmlns:a16="http://schemas.microsoft.com/office/drawing/2014/main" id="{9B0BEDEA-FFC2-44A2-8347-532C64A0ED33}"/>
              </a:ext>
            </a:extLst>
          </p:cNvPr>
          <p:cNvSpPr>
            <a:spLocks noGrp="1"/>
          </p:cNvSpPr>
          <p:nvPr>
            <p:ph type="sldNum" sz="quarter" idx="12"/>
          </p:nvPr>
        </p:nvSpPr>
        <p:spPr/>
        <p:txBody>
          <a:bodyPr/>
          <a:lstStyle/>
          <a:p>
            <a:fld id="{78DEB857-1BE7-4FEB-9EC5-B9393DF7AB64}" type="slidenum">
              <a:rPr lang="en-IE" smtClean="0"/>
              <a:t>30</a:t>
            </a:fld>
            <a:endParaRPr lang="en-IE"/>
          </a:p>
        </p:txBody>
      </p:sp>
    </p:spTree>
    <p:extLst>
      <p:ext uri="{BB962C8B-B14F-4D97-AF65-F5344CB8AC3E}">
        <p14:creationId xmlns:p14="http://schemas.microsoft.com/office/powerpoint/2010/main" val="1827781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2" name="Group 894">
            <a:extLst>
              <a:ext uri="{FF2B5EF4-FFF2-40B4-BE49-F238E27FC236}">
                <a16:creationId xmlns:a16="http://schemas.microsoft.com/office/drawing/2014/main" id="{0A5A02D5-81F1-4D53-80B2-1313B9E409A2}"/>
              </a:ext>
            </a:extLst>
          </p:cNvPr>
          <p:cNvGrpSpPr>
            <a:grpSpLocks/>
          </p:cNvGrpSpPr>
          <p:nvPr/>
        </p:nvGrpSpPr>
        <p:grpSpPr bwMode="auto">
          <a:xfrm>
            <a:off x="5102225" y="1601788"/>
            <a:ext cx="3540125" cy="4545012"/>
            <a:chOff x="3277" y="974"/>
            <a:chExt cx="2230" cy="2863"/>
          </a:xfrm>
        </p:grpSpPr>
        <p:sp>
          <p:nvSpPr>
            <p:cNvPr id="7201" name="Freeform 895">
              <a:extLst>
                <a:ext uri="{FF2B5EF4-FFF2-40B4-BE49-F238E27FC236}">
                  <a16:creationId xmlns:a16="http://schemas.microsoft.com/office/drawing/2014/main" id="{EFF0D421-03CC-4DA0-A11B-0233A207BEAA}"/>
                </a:ext>
              </a:extLst>
            </p:cNvPr>
            <p:cNvSpPr>
              <a:spLocks/>
            </p:cNvSpPr>
            <p:nvPr/>
          </p:nvSpPr>
          <p:spPr bwMode="auto">
            <a:xfrm>
              <a:off x="3277" y="1079"/>
              <a:ext cx="1094" cy="675"/>
            </a:xfrm>
            <a:custGeom>
              <a:avLst/>
              <a:gdLst>
                <a:gd name="T0" fmla="*/ 1178 w 1036"/>
                <a:gd name="T1" fmla="*/ 11 h 675"/>
                <a:gd name="T2" fmla="*/ 711 w 1036"/>
                <a:gd name="T3" fmla="*/ 53 h 675"/>
                <a:gd name="T4" fmla="*/ 376 w 1036"/>
                <a:gd name="T5" fmla="*/ 129 h 675"/>
                <a:gd name="T6" fmla="*/ 279 w 1036"/>
                <a:gd name="T7" fmla="*/ 229 h 675"/>
                <a:gd name="T8" fmla="*/ 39 w 1036"/>
                <a:gd name="T9" fmla="*/ 297 h 675"/>
                <a:gd name="T10" fmla="*/ 31 w 1036"/>
                <a:gd name="T11" fmla="*/ 459 h 675"/>
                <a:gd name="T12" fmla="*/ 240 w 1036"/>
                <a:gd name="T13" fmla="*/ 489 h 675"/>
                <a:gd name="T14" fmla="*/ 836 w 1036"/>
                <a:gd name="T15" fmla="*/ 489 h 675"/>
                <a:gd name="T16" fmla="*/ 1088 w 1036"/>
                <a:gd name="T17" fmla="*/ 555 h 675"/>
                <a:gd name="T18" fmla="*/ 1369 w 1036"/>
                <a:gd name="T19" fmla="*/ 657 h 675"/>
                <a:gd name="T20" fmla="*/ 1583 w 1036"/>
                <a:gd name="T21" fmla="*/ 661 h 675"/>
                <a:gd name="T22" fmla="*/ 1732 w 1036"/>
                <a:gd name="T23" fmla="*/ 603 h 675"/>
                <a:gd name="T24" fmla="*/ 1807 w 1036"/>
                <a:gd name="T25" fmla="*/ 445 h 675"/>
                <a:gd name="T26" fmla="*/ 1853 w 1036"/>
                <a:gd name="T27" fmla="*/ 291 h 675"/>
                <a:gd name="T28" fmla="*/ 1859 w 1036"/>
                <a:gd name="T29" fmla="*/ 107 h 675"/>
                <a:gd name="T30" fmla="*/ 1701 w 1036"/>
                <a:gd name="T31" fmla="*/ 17 h 675"/>
                <a:gd name="T32" fmla="*/ 1412 w 1036"/>
                <a:gd name="T33" fmla="*/ 3 h 675"/>
                <a:gd name="T34" fmla="*/ 1178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nvGrpSpPr>
            <p:cNvPr id="7202" name="Group 896">
              <a:extLst>
                <a:ext uri="{FF2B5EF4-FFF2-40B4-BE49-F238E27FC236}">
                  <a16:creationId xmlns:a16="http://schemas.microsoft.com/office/drawing/2014/main" id="{8E34A13B-4E36-4BCB-B6B0-5F5D79E1AFA0}"/>
                </a:ext>
              </a:extLst>
            </p:cNvPr>
            <p:cNvGrpSpPr>
              <a:grpSpLocks/>
            </p:cNvGrpSpPr>
            <p:nvPr/>
          </p:nvGrpSpPr>
          <p:grpSpPr bwMode="auto">
            <a:xfrm>
              <a:off x="3383" y="1920"/>
              <a:ext cx="919" cy="588"/>
              <a:chOff x="2889" y="1631"/>
              <a:chExt cx="980" cy="743"/>
            </a:xfrm>
          </p:grpSpPr>
          <p:sp>
            <p:nvSpPr>
              <p:cNvPr id="7580" name="Rectangle 897">
                <a:extLst>
                  <a:ext uri="{FF2B5EF4-FFF2-40B4-BE49-F238E27FC236}">
                    <a16:creationId xmlns:a16="http://schemas.microsoft.com/office/drawing/2014/main" id="{9A55EFEF-4171-4415-8487-6093A84B8A88}"/>
                  </a:ext>
                </a:extLst>
              </p:cNvPr>
              <p:cNvSpPr>
                <a:spLocks noChangeArrowheads="1"/>
              </p:cNvSpPr>
              <p:nvPr/>
            </p:nvSpPr>
            <p:spPr bwMode="auto">
              <a:xfrm>
                <a:off x="3046" y="1841"/>
                <a:ext cx="663" cy="53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sp>
            <p:nvSpPr>
              <p:cNvPr id="7581" name="AutoShape 898">
                <a:extLst>
                  <a:ext uri="{FF2B5EF4-FFF2-40B4-BE49-F238E27FC236}">
                    <a16:creationId xmlns:a16="http://schemas.microsoft.com/office/drawing/2014/main" id="{DFFBEDDA-95B3-4E7C-A71F-FF1A88F8C524}"/>
                  </a:ext>
                </a:extLst>
              </p:cNvPr>
              <p:cNvSpPr>
                <a:spLocks noChangeArrowheads="1"/>
              </p:cNvSpPr>
              <p:nvPr/>
            </p:nvSpPr>
            <p:spPr bwMode="auto">
              <a:xfrm>
                <a:off x="2889" y="1631"/>
                <a:ext cx="980" cy="253"/>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sz="2400">
                  <a:solidFill>
                    <a:srgbClr val="00CCFF"/>
                  </a:solidFill>
                  <a:latin typeface="Arial" panose="020B0604020202020204" pitchFamily="34" charset="0"/>
                </a:endParaRPr>
              </a:p>
            </p:txBody>
          </p:sp>
        </p:grpSp>
        <p:sp>
          <p:nvSpPr>
            <p:cNvPr id="7203" name="Freeform 899">
              <a:extLst>
                <a:ext uri="{FF2B5EF4-FFF2-40B4-BE49-F238E27FC236}">
                  <a16:creationId xmlns:a16="http://schemas.microsoft.com/office/drawing/2014/main" id="{D11D5893-B49C-4C69-A8A7-1ED6BED7D978}"/>
                </a:ext>
              </a:extLst>
            </p:cNvPr>
            <p:cNvSpPr>
              <a:spLocks/>
            </p:cNvSpPr>
            <p:nvPr/>
          </p:nvSpPr>
          <p:spPr bwMode="auto">
            <a:xfrm>
              <a:off x="3379" y="2788"/>
              <a:ext cx="2032" cy="1049"/>
            </a:xfrm>
            <a:custGeom>
              <a:avLst/>
              <a:gdLst>
                <a:gd name="T0" fmla="*/ 1044 w 2032"/>
                <a:gd name="T1" fmla="*/ 26 h 1049"/>
                <a:gd name="T2" fmla="*/ 847 w 2032"/>
                <a:gd name="T3" fmla="*/ 125 h 1049"/>
                <a:gd name="T4" fmla="*/ 580 w 2032"/>
                <a:gd name="T5" fmla="*/ 68 h 1049"/>
                <a:gd name="T6" fmla="*/ 143 w 2032"/>
                <a:gd name="T7" fmla="*/ 170 h 1049"/>
                <a:gd name="T8" fmla="*/ 48 w 2032"/>
                <a:gd name="T9" fmla="*/ 374 h 1049"/>
                <a:gd name="T10" fmla="*/ 41 w 2032"/>
                <a:gd name="T11" fmla="*/ 680 h 1049"/>
                <a:gd name="T12" fmla="*/ 294 w 2032"/>
                <a:gd name="T13" fmla="*/ 744 h 1049"/>
                <a:gd name="T14" fmla="*/ 660 w 2032"/>
                <a:gd name="T15" fmla="*/ 893 h 1049"/>
                <a:gd name="T16" fmla="*/ 1088 w 2032"/>
                <a:gd name="T17" fmla="*/ 1014 h 1049"/>
                <a:gd name="T18" fmla="*/ 1525 w 2032"/>
                <a:gd name="T19" fmla="*/ 1031 h 1049"/>
                <a:gd name="T20" fmla="*/ 1831 w 2032"/>
                <a:gd name="T21" fmla="*/ 907 h 1049"/>
                <a:gd name="T22" fmla="*/ 2015 w 2032"/>
                <a:gd name="T23" fmla="*/ 714 h 1049"/>
                <a:gd name="T24" fmla="*/ 1931 w 2032"/>
                <a:gd name="T25" fmla="*/ 251 h 1049"/>
                <a:gd name="T26" fmla="*/ 1658 w 2032"/>
                <a:gd name="T27" fmla="*/ 114 h 1049"/>
                <a:gd name="T28" fmla="*/ 1355 w 2032"/>
                <a:gd name="T29" fmla="*/ 15 h 1049"/>
                <a:gd name="T30" fmla="*/ 1044 w 2032"/>
                <a:gd name="T31" fmla="*/ 2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032" h="1049">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204" name="Line 900">
              <a:extLst>
                <a:ext uri="{FF2B5EF4-FFF2-40B4-BE49-F238E27FC236}">
                  <a16:creationId xmlns:a16="http://schemas.microsoft.com/office/drawing/2014/main" id="{D4AC782D-049E-438C-A166-4DD244A14102}"/>
                </a:ext>
              </a:extLst>
            </p:cNvPr>
            <p:cNvSpPr>
              <a:spLocks noChangeShapeType="1"/>
            </p:cNvSpPr>
            <p:nvPr/>
          </p:nvSpPr>
          <p:spPr bwMode="auto">
            <a:xfrm rot="-5400000">
              <a:off x="4942" y="3252"/>
              <a:ext cx="330" cy="88"/>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7205" name="Line 901">
              <a:extLst>
                <a:ext uri="{FF2B5EF4-FFF2-40B4-BE49-F238E27FC236}">
                  <a16:creationId xmlns:a16="http://schemas.microsoft.com/office/drawing/2014/main" id="{7578CDE5-9F6E-42F1-9214-51871C406145}"/>
                </a:ext>
              </a:extLst>
            </p:cNvPr>
            <p:cNvSpPr>
              <a:spLocks noChangeShapeType="1"/>
            </p:cNvSpPr>
            <p:nvPr/>
          </p:nvSpPr>
          <p:spPr bwMode="auto">
            <a:xfrm rot="5400000" flipV="1">
              <a:off x="5034" y="3429"/>
              <a:ext cx="2" cy="5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7206" name="Line 902">
              <a:extLst>
                <a:ext uri="{FF2B5EF4-FFF2-40B4-BE49-F238E27FC236}">
                  <a16:creationId xmlns:a16="http://schemas.microsoft.com/office/drawing/2014/main" id="{818D9333-1A23-43E3-8EA6-0AA973C04738}"/>
                </a:ext>
              </a:extLst>
            </p:cNvPr>
            <p:cNvSpPr>
              <a:spLocks noChangeShapeType="1"/>
            </p:cNvSpPr>
            <p:nvPr/>
          </p:nvSpPr>
          <p:spPr bwMode="auto">
            <a:xfrm rot="-5400000">
              <a:off x="5151" y="3225"/>
              <a:ext cx="0" cy="7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7207" name="Line 903">
              <a:extLst>
                <a:ext uri="{FF2B5EF4-FFF2-40B4-BE49-F238E27FC236}">
                  <a16:creationId xmlns:a16="http://schemas.microsoft.com/office/drawing/2014/main" id="{0755588B-3141-4E71-91DF-2965EB71724D}"/>
                </a:ext>
              </a:extLst>
            </p:cNvPr>
            <p:cNvSpPr>
              <a:spLocks noChangeShapeType="1"/>
            </p:cNvSpPr>
            <p:nvPr/>
          </p:nvSpPr>
          <p:spPr bwMode="auto">
            <a:xfrm flipH="1">
              <a:off x="3827" y="2977"/>
              <a:ext cx="160" cy="2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7208" name="Line 904">
              <a:extLst>
                <a:ext uri="{FF2B5EF4-FFF2-40B4-BE49-F238E27FC236}">
                  <a16:creationId xmlns:a16="http://schemas.microsoft.com/office/drawing/2014/main" id="{45261D45-EBEF-4847-BD95-62CB27029D4A}"/>
                </a:ext>
              </a:extLst>
            </p:cNvPr>
            <p:cNvSpPr>
              <a:spLocks noChangeShapeType="1"/>
            </p:cNvSpPr>
            <p:nvPr/>
          </p:nvSpPr>
          <p:spPr bwMode="auto">
            <a:xfrm>
              <a:off x="3843" y="3009"/>
              <a:ext cx="124"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7209" name="Line 905">
              <a:extLst>
                <a:ext uri="{FF2B5EF4-FFF2-40B4-BE49-F238E27FC236}">
                  <a16:creationId xmlns:a16="http://schemas.microsoft.com/office/drawing/2014/main" id="{FFDB8B8E-8298-40FE-A237-C048718FB6D3}"/>
                </a:ext>
              </a:extLst>
            </p:cNvPr>
            <p:cNvSpPr>
              <a:spLocks noChangeShapeType="1"/>
            </p:cNvSpPr>
            <p:nvPr/>
          </p:nvSpPr>
          <p:spPr bwMode="auto">
            <a:xfrm>
              <a:off x="3680" y="3221"/>
              <a:ext cx="17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7210" name="Line 906">
              <a:extLst>
                <a:ext uri="{FF2B5EF4-FFF2-40B4-BE49-F238E27FC236}">
                  <a16:creationId xmlns:a16="http://schemas.microsoft.com/office/drawing/2014/main" id="{C379DF75-91B8-4AFF-AB95-E92AFF09D220}"/>
                </a:ext>
              </a:extLst>
            </p:cNvPr>
            <p:cNvSpPr>
              <a:spLocks noChangeShapeType="1"/>
            </p:cNvSpPr>
            <p:nvPr/>
          </p:nvSpPr>
          <p:spPr bwMode="auto">
            <a:xfrm>
              <a:off x="3914" y="3271"/>
              <a:ext cx="309"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7211" name="Line 907">
              <a:extLst>
                <a:ext uri="{FF2B5EF4-FFF2-40B4-BE49-F238E27FC236}">
                  <a16:creationId xmlns:a16="http://schemas.microsoft.com/office/drawing/2014/main" id="{A1850A7D-ED27-4AF3-8FEA-60214DBC9D25}"/>
                </a:ext>
              </a:extLst>
            </p:cNvPr>
            <p:cNvSpPr>
              <a:spLocks noChangeShapeType="1"/>
            </p:cNvSpPr>
            <p:nvPr/>
          </p:nvSpPr>
          <p:spPr bwMode="auto">
            <a:xfrm flipH="1">
              <a:off x="4065" y="3213"/>
              <a:ext cx="34" cy="5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7212" name="Line 908">
              <a:extLst>
                <a:ext uri="{FF2B5EF4-FFF2-40B4-BE49-F238E27FC236}">
                  <a16:creationId xmlns:a16="http://schemas.microsoft.com/office/drawing/2014/main" id="{956BC693-30A9-407C-BDC1-1F94F27F059A}"/>
                </a:ext>
              </a:extLst>
            </p:cNvPr>
            <p:cNvSpPr>
              <a:spLocks noChangeShapeType="1"/>
            </p:cNvSpPr>
            <p:nvPr/>
          </p:nvSpPr>
          <p:spPr bwMode="auto">
            <a:xfrm>
              <a:off x="3947" y="3269"/>
              <a:ext cx="1" cy="5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7213" name="Line 909">
              <a:extLst>
                <a:ext uri="{FF2B5EF4-FFF2-40B4-BE49-F238E27FC236}">
                  <a16:creationId xmlns:a16="http://schemas.microsoft.com/office/drawing/2014/main" id="{169B0636-E58B-4DCD-A347-50A8EE99F23D}"/>
                </a:ext>
              </a:extLst>
            </p:cNvPr>
            <p:cNvSpPr>
              <a:spLocks noChangeShapeType="1"/>
            </p:cNvSpPr>
            <p:nvPr/>
          </p:nvSpPr>
          <p:spPr bwMode="auto">
            <a:xfrm flipH="1" flipV="1">
              <a:off x="4197" y="3274"/>
              <a:ext cx="0" cy="48"/>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7214" name="Line 910">
              <a:extLst>
                <a:ext uri="{FF2B5EF4-FFF2-40B4-BE49-F238E27FC236}">
                  <a16:creationId xmlns:a16="http://schemas.microsoft.com/office/drawing/2014/main" id="{D12F452F-E990-42B8-915D-776ACEEA0796}"/>
                </a:ext>
              </a:extLst>
            </p:cNvPr>
            <p:cNvSpPr>
              <a:spLocks noChangeShapeType="1"/>
            </p:cNvSpPr>
            <p:nvPr/>
          </p:nvSpPr>
          <p:spPr bwMode="auto">
            <a:xfrm>
              <a:off x="4248" y="3185"/>
              <a:ext cx="317" cy="17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7215" name="Line 911">
              <a:extLst>
                <a:ext uri="{FF2B5EF4-FFF2-40B4-BE49-F238E27FC236}">
                  <a16:creationId xmlns:a16="http://schemas.microsoft.com/office/drawing/2014/main" id="{9C98C40F-D2D7-4F6B-AE3F-B630C1B170F4}"/>
                </a:ext>
              </a:extLst>
            </p:cNvPr>
            <p:cNvSpPr>
              <a:spLocks noChangeShapeType="1"/>
            </p:cNvSpPr>
            <p:nvPr/>
          </p:nvSpPr>
          <p:spPr bwMode="auto">
            <a:xfrm>
              <a:off x="3901" y="3144"/>
              <a:ext cx="51"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7216" name="Line 912">
              <a:extLst>
                <a:ext uri="{FF2B5EF4-FFF2-40B4-BE49-F238E27FC236}">
                  <a16:creationId xmlns:a16="http://schemas.microsoft.com/office/drawing/2014/main" id="{9E64AD8E-3566-43D9-9A4E-6C581F9A5286}"/>
                </a:ext>
              </a:extLst>
            </p:cNvPr>
            <p:cNvSpPr>
              <a:spLocks noChangeShapeType="1"/>
            </p:cNvSpPr>
            <p:nvPr/>
          </p:nvSpPr>
          <p:spPr bwMode="auto">
            <a:xfrm>
              <a:off x="3809" y="2257"/>
              <a:ext cx="148"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7217" name="Line 913">
              <a:extLst>
                <a:ext uri="{FF2B5EF4-FFF2-40B4-BE49-F238E27FC236}">
                  <a16:creationId xmlns:a16="http://schemas.microsoft.com/office/drawing/2014/main" id="{398241D4-4983-4FD6-BC07-FA70CC527222}"/>
                </a:ext>
              </a:extLst>
            </p:cNvPr>
            <p:cNvSpPr>
              <a:spLocks noChangeShapeType="1"/>
            </p:cNvSpPr>
            <p:nvPr/>
          </p:nvSpPr>
          <p:spPr bwMode="auto">
            <a:xfrm flipV="1">
              <a:off x="3711" y="2354"/>
              <a:ext cx="106" cy="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nvGrpSpPr>
            <p:cNvPr id="7218" name="Group 914">
              <a:extLst>
                <a:ext uri="{FF2B5EF4-FFF2-40B4-BE49-F238E27FC236}">
                  <a16:creationId xmlns:a16="http://schemas.microsoft.com/office/drawing/2014/main" id="{C5A98854-0EA2-4ACC-94DD-C9FAB4454F51}"/>
                </a:ext>
              </a:extLst>
            </p:cNvPr>
            <p:cNvGrpSpPr>
              <a:grpSpLocks/>
            </p:cNvGrpSpPr>
            <p:nvPr/>
          </p:nvGrpSpPr>
          <p:grpSpPr bwMode="auto">
            <a:xfrm>
              <a:off x="3535" y="2207"/>
              <a:ext cx="319" cy="222"/>
              <a:chOff x="2967" y="478"/>
              <a:chExt cx="788" cy="625"/>
            </a:xfrm>
          </p:grpSpPr>
          <p:pic>
            <p:nvPicPr>
              <p:cNvPr id="7578" name="Picture 915" descr="access_point_stylized_small">
                <a:extLst>
                  <a:ext uri="{FF2B5EF4-FFF2-40B4-BE49-F238E27FC236}">
                    <a16:creationId xmlns:a16="http://schemas.microsoft.com/office/drawing/2014/main" id="{5668BA99-ED65-4F16-ACD2-2AF77111B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9" name="Picture 916" descr="antenna_radiation_stylized">
                <a:extLst>
                  <a:ext uri="{FF2B5EF4-FFF2-40B4-BE49-F238E27FC236}">
                    <a16:creationId xmlns:a16="http://schemas.microsoft.com/office/drawing/2014/main" id="{193B25F7-1B48-4746-8FE5-E90304FC9F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219" name="Freeform 917">
              <a:extLst>
                <a:ext uri="{FF2B5EF4-FFF2-40B4-BE49-F238E27FC236}">
                  <a16:creationId xmlns:a16="http://schemas.microsoft.com/office/drawing/2014/main" id="{804E8ADC-F29F-4341-919E-AFDF3C0F23D3}"/>
                </a:ext>
              </a:extLst>
            </p:cNvPr>
            <p:cNvSpPr>
              <a:spLocks/>
            </p:cNvSpPr>
            <p:nvPr/>
          </p:nvSpPr>
          <p:spPr bwMode="auto">
            <a:xfrm>
              <a:off x="4419" y="2224"/>
              <a:ext cx="828" cy="425"/>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220" name="Freeform 918">
              <a:extLst>
                <a:ext uri="{FF2B5EF4-FFF2-40B4-BE49-F238E27FC236}">
                  <a16:creationId xmlns:a16="http://schemas.microsoft.com/office/drawing/2014/main" id="{F14BA8B4-9C4E-46E6-AA18-74188859EA40}"/>
                </a:ext>
              </a:extLst>
            </p:cNvPr>
            <p:cNvSpPr>
              <a:spLocks/>
            </p:cNvSpPr>
            <p:nvPr/>
          </p:nvSpPr>
          <p:spPr bwMode="auto">
            <a:xfrm>
              <a:off x="4417" y="1263"/>
              <a:ext cx="1090" cy="709"/>
            </a:xfrm>
            <a:custGeom>
              <a:avLst/>
              <a:gdLst>
                <a:gd name="T0" fmla="*/ 20841 w 765"/>
                <a:gd name="T1" fmla="*/ 1179 h 459"/>
                <a:gd name="T2" fmla="*/ 14124 w 765"/>
                <a:gd name="T3" fmla="*/ 8372 h 459"/>
                <a:gd name="T4" fmla="*/ 4725 w 765"/>
                <a:gd name="T5" fmla="*/ 11916 h 459"/>
                <a:gd name="T6" fmla="*/ 675 w 765"/>
                <a:gd name="T7" fmla="*/ 40153 h 459"/>
                <a:gd name="T8" fmla="*/ 8837 w 765"/>
                <a:gd name="T9" fmla="*/ 53053 h 459"/>
                <a:gd name="T10" fmla="*/ 16987 w 765"/>
                <a:gd name="T11" fmla="*/ 50852 h 459"/>
                <a:gd name="T12" fmla="*/ 28673 w 765"/>
                <a:gd name="T13" fmla="*/ 53053 h 459"/>
                <a:gd name="T14" fmla="*/ 34311 w 765"/>
                <a:gd name="T15" fmla="*/ 51822 h 459"/>
                <a:gd name="T16" fmla="*/ 36933 w 765"/>
                <a:gd name="T17" fmla="*/ 44463 h 459"/>
                <a:gd name="T18" fmla="*/ 36868 w 765"/>
                <a:gd name="T19" fmla="*/ 18873 h 459"/>
                <a:gd name="T20" fmla="*/ 32538 w 765"/>
                <a:gd name="T21" fmla="*/ 4117 h 459"/>
                <a:gd name="T22" fmla="*/ 20841 w 765"/>
                <a:gd name="T23" fmla="*/ 1179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221" name="Line 919">
              <a:extLst>
                <a:ext uri="{FF2B5EF4-FFF2-40B4-BE49-F238E27FC236}">
                  <a16:creationId xmlns:a16="http://schemas.microsoft.com/office/drawing/2014/main" id="{BB6566BF-4CB1-4F5E-9151-E2C15E493DC6}"/>
                </a:ext>
              </a:extLst>
            </p:cNvPr>
            <p:cNvSpPr>
              <a:spLocks noChangeShapeType="1"/>
            </p:cNvSpPr>
            <p:nvPr/>
          </p:nvSpPr>
          <p:spPr bwMode="auto">
            <a:xfrm>
              <a:off x="4659" y="2404"/>
              <a:ext cx="103" cy="7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7222" name="Line 920">
              <a:extLst>
                <a:ext uri="{FF2B5EF4-FFF2-40B4-BE49-F238E27FC236}">
                  <a16:creationId xmlns:a16="http://schemas.microsoft.com/office/drawing/2014/main" id="{1D503DBE-F893-40F5-9EC8-CC2153166F7C}"/>
                </a:ext>
              </a:extLst>
            </p:cNvPr>
            <p:cNvSpPr>
              <a:spLocks noChangeShapeType="1"/>
            </p:cNvSpPr>
            <p:nvPr/>
          </p:nvSpPr>
          <p:spPr bwMode="auto">
            <a:xfrm>
              <a:off x="4720" y="2354"/>
              <a:ext cx="176"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7223" name="Line 921">
              <a:extLst>
                <a:ext uri="{FF2B5EF4-FFF2-40B4-BE49-F238E27FC236}">
                  <a16:creationId xmlns:a16="http://schemas.microsoft.com/office/drawing/2014/main" id="{B1ECE122-6908-4CBB-A663-AB7672444D6E}"/>
                </a:ext>
              </a:extLst>
            </p:cNvPr>
            <p:cNvSpPr>
              <a:spLocks noChangeShapeType="1"/>
            </p:cNvSpPr>
            <p:nvPr/>
          </p:nvSpPr>
          <p:spPr bwMode="auto">
            <a:xfrm flipV="1">
              <a:off x="4869" y="2408"/>
              <a:ext cx="85" cy="6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7224" name="Line 922">
              <a:extLst>
                <a:ext uri="{FF2B5EF4-FFF2-40B4-BE49-F238E27FC236}">
                  <a16:creationId xmlns:a16="http://schemas.microsoft.com/office/drawing/2014/main" id="{9D9DDB13-8B62-4A85-903B-12FCB86D136B}"/>
                </a:ext>
              </a:extLst>
            </p:cNvPr>
            <p:cNvSpPr>
              <a:spLocks noChangeShapeType="1"/>
            </p:cNvSpPr>
            <p:nvPr/>
          </p:nvSpPr>
          <p:spPr bwMode="auto">
            <a:xfrm>
              <a:off x="4235" y="1632"/>
              <a:ext cx="321" cy="2"/>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7225" name="Line 923">
              <a:extLst>
                <a:ext uri="{FF2B5EF4-FFF2-40B4-BE49-F238E27FC236}">
                  <a16:creationId xmlns:a16="http://schemas.microsoft.com/office/drawing/2014/main" id="{FB5D2DA9-0774-4303-936A-8B64E815F863}"/>
                </a:ext>
              </a:extLst>
            </p:cNvPr>
            <p:cNvSpPr>
              <a:spLocks noChangeShapeType="1"/>
            </p:cNvSpPr>
            <p:nvPr/>
          </p:nvSpPr>
          <p:spPr bwMode="auto">
            <a:xfrm>
              <a:off x="4635" y="2961"/>
              <a:ext cx="246" cy="11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7226" name="Line 924">
              <a:extLst>
                <a:ext uri="{FF2B5EF4-FFF2-40B4-BE49-F238E27FC236}">
                  <a16:creationId xmlns:a16="http://schemas.microsoft.com/office/drawing/2014/main" id="{B8CEB7E4-8048-49FF-9258-FE241A8D620B}"/>
                </a:ext>
              </a:extLst>
            </p:cNvPr>
            <p:cNvSpPr>
              <a:spLocks noChangeShapeType="1"/>
            </p:cNvSpPr>
            <p:nvPr/>
          </p:nvSpPr>
          <p:spPr bwMode="auto">
            <a:xfrm flipV="1">
              <a:off x="4244" y="2953"/>
              <a:ext cx="203" cy="1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7227" name="Line 925">
              <a:extLst>
                <a:ext uri="{FF2B5EF4-FFF2-40B4-BE49-F238E27FC236}">
                  <a16:creationId xmlns:a16="http://schemas.microsoft.com/office/drawing/2014/main" id="{C1A47637-0347-4D40-8D0F-85221F5DAD1D}"/>
                </a:ext>
              </a:extLst>
            </p:cNvPr>
            <p:cNvSpPr>
              <a:spLocks noChangeShapeType="1"/>
            </p:cNvSpPr>
            <p:nvPr/>
          </p:nvSpPr>
          <p:spPr bwMode="auto">
            <a:xfrm flipV="1">
              <a:off x="4271" y="3137"/>
              <a:ext cx="6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7228" name="Line 926">
              <a:extLst>
                <a:ext uri="{FF2B5EF4-FFF2-40B4-BE49-F238E27FC236}">
                  <a16:creationId xmlns:a16="http://schemas.microsoft.com/office/drawing/2014/main" id="{27A55500-B4BB-436F-BF99-53F399E3C794}"/>
                </a:ext>
              </a:extLst>
            </p:cNvPr>
            <p:cNvSpPr>
              <a:spLocks noChangeShapeType="1"/>
            </p:cNvSpPr>
            <p:nvPr/>
          </p:nvSpPr>
          <p:spPr bwMode="auto">
            <a:xfrm flipV="1">
              <a:off x="4773" y="1572"/>
              <a:ext cx="78" cy="5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7229" name="Line 927">
              <a:extLst>
                <a:ext uri="{FF2B5EF4-FFF2-40B4-BE49-F238E27FC236}">
                  <a16:creationId xmlns:a16="http://schemas.microsoft.com/office/drawing/2014/main" id="{23244F6F-2E84-4648-B566-71D1958E3B19}"/>
                </a:ext>
              </a:extLst>
            </p:cNvPr>
            <p:cNvSpPr>
              <a:spLocks noChangeShapeType="1"/>
            </p:cNvSpPr>
            <p:nvPr/>
          </p:nvSpPr>
          <p:spPr bwMode="auto">
            <a:xfrm>
              <a:off x="4665" y="1681"/>
              <a:ext cx="0" cy="52"/>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7230" name="Line 928">
              <a:extLst>
                <a:ext uri="{FF2B5EF4-FFF2-40B4-BE49-F238E27FC236}">
                  <a16:creationId xmlns:a16="http://schemas.microsoft.com/office/drawing/2014/main" id="{32DE1694-1567-4A22-817B-8D0D8394D504}"/>
                </a:ext>
              </a:extLst>
            </p:cNvPr>
            <p:cNvSpPr>
              <a:spLocks noChangeShapeType="1"/>
            </p:cNvSpPr>
            <p:nvPr/>
          </p:nvSpPr>
          <p:spPr bwMode="auto">
            <a:xfrm flipV="1">
              <a:off x="4773" y="1616"/>
              <a:ext cx="166" cy="18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7231" name="Line 929">
              <a:extLst>
                <a:ext uri="{FF2B5EF4-FFF2-40B4-BE49-F238E27FC236}">
                  <a16:creationId xmlns:a16="http://schemas.microsoft.com/office/drawing/2014/main" id="{86100F8B-A247-48E2-BB3E-D7E641D726F1}"/>
                </a:ext>
              </a:extLst>
            </p:cNvPr>
            <p:cNvSpPr>
              <a:spLocks noChangeShapeType="1"/>
            </p:cNvSpPr>
            <p:nvPr/>
          </p:nvSpPr>
          <p:spPr bwMode="auto">
            <a:xfrm>
              <a:off x="5003" y="1615"/>
              <a:ext cx="0" cy="12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7232" name="Line 930">
              <a:extLst>
                <a:ext uri="{FF2B5EF4-FFF2-40B4-BE49-F238E27FC236}">
                  <a16:creationId xmlns:a16="http://schemas.microsoft.com/office/drawing/2014/main" id="{89D8C523-6288-44E2-9F4D-5027CE196597}"/>
                </a:ext>
              </a:extLst>
            </p:cNvPr>
            <p:cNvSpPr>
              <a:spLocks noChangeShapeType="1"/>
            </p:cNvSpPr>
            <p:nvPr/>
          </p:nvSpPr>
          <p:spPr bwMode="auto">
            <a:xfrm>
              <a:off x="4785" y="1808"/>
              <a:ext cx="119"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7233" name="Line 931">
              <a:extLst>
                <a:ext uri="{FF2B5EF4-FFF2-40B4-BE49-F238E27FC236}">
                  <a16:creationId xmlns:a16="http://schemas.microsoft.com/office/drawing/2014/main" id="{CD0DF948-0EF1-49B1-BE08-148ABAD329C8}"/>
                </a:ext>
              </a:extLst>
            </p:cNvPr>
            <p:cNvSpPr>
              <a:spLocks noChangeShapeType="1"/>
            </p:cNvSpPr>
            <p:nvPr/>
          </p:nvSpPr>
          <p:spPr bwMode="auto">
            <a:xfrm>
              <a:off x="5134" y="1802"/>
              <a:ext cx="1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7234" name="Line 932">
              <a:extLst>
                <a:ext uri="{FF2B5EF4-FFF2-40B4-BE49-F238E27FC236}">
                  <a16:creationId xmlns:a16="http://schemas.microsoft.com/office/drawing/2014/main" id="{903D45C1-EC11-4A8D-AB9C-C8B6D0E50C8C}"/>
                </a:ext>
              </a:extLst>
            </p:cNvPr>
            <p:cNvSpPr>
              <a:spLocks noChangeShapeType="1"/>
            </p:cNvSpPr>
            <p:nvPr/>
          </p:nvSpPr>
          <p:spPr bwMode="auto">
            <a:xfrm flipH="1">
              <a:off x="4596" y="1850"/>
              <a:ext cx="62" cy="444"/>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7235" name="Line 933">
              <a:extLst>
                <a:ext uri="{FF2B5EF4-FFF2-40B4-BE49-F238E27FC236}">
                  <a16:creationId xmlns:a16="http://schemas.microsoft.com/office/drawing/2014/main" id="{DDB0FCDC-A37E-4B13-8DC2-9BF1C7FF609D}"/>
                </a:ext>
              </a:extLst>
            </p:cNvPr>
            <p:cNvSpPr>
              <a:spLocks noChangeShapeType="1"/>
            </p:cNvSpPr>
            <p:nvPr/>
          </p:nvSpPr>
          <p:spPr bwMode="auto">
            <a:xfrm flipH="1">
              <a:off x="4969" y="1850"/>
              <a:ext cx="70" cy="458"/>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7236" name="Line 934">
              <a:extLst>
                <a:ext uri="{FF2B5EF4-FFF2-40B4-BE49-F238E27FC236}">
                  <a16:creationId xmlns:a16="http://schemas.microsoft.com/office/drawing/2014/main" id="{EAD69928-A5E2-47A3-87AB-203A6C682A93}"/>
                </a:ext>
              </a:extLst>
            </p:cNvPr>
            <p:cNvSpPr>
              <a:spLocks noChangeShapeType="1"/>
            </p:cNvSpPr>
            <p:nvPr/>
          </p:nvSpPr>
          <p:spPr bwMode="auto">
            <a:xfrm flipV="1">
              <a:off x="4581" y="2569"/>
              <a:ext cx="143" cy="27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7237" name="Line 935">
              <a:extLst>
                <a:ext uri="{FF2B5EF4-FFF2-40B4-BE49-F238E27FC236}">
                  <a16:creationId xmlns:a16="http://schemas.microsoft.com/office/drawing/2014/main" id="{2294AAEF-A7CA-4F08-BAF7-6B997713B5C0}"/>
                </a:ext>
              </a:extLst>
            </p:cNvPr>
            <p:cNvSpPr>
              <a:spLocks noChangeShapeType="1"/>
            </p:cNvSpPr>
            <p:nvPr/>
          </p:nvSpPr>
          <p:spPr bwMode="auto">
            <a:xfrm>
              <a:off x="5257" y="1801"/>
              <a:ext cx="112"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en-IE"/>
            </a:p>
          </p:txBody>
        </p:sp>
        <p:grpSp>
          <p:nvGrpSpPr>
            <p:cNvPr id="7238" name="Group 936">
              <a:extLst>
                <a:ext uri="{FF2B5EF4-FFF2-40B4-BE49-F238E27FC236}">
                  <a16:creationId xmlns:a16="http://schemas.microsoft.com/office/drawing/2014/main" id="{B896E118-7E05-4F09-A3A0-16385C367E08}"/>
                </a:ext>
              </a:extLst>
            </p:cNvPr>
            <p:cNvGrpSpPr>
              <a:grpSpLocks/>
            </p:cNvGrpSpPr>
            <p:nvPr/>
          </p:nvGrpSpPr>
          <p:grpSpPr bwMode="auto">
            <a:xfrm>
              <a:off x="3813" y="1163"/>
              <a:ext cx="295" cy="391"/>
              <a:chOff x="1653" y="3023"/>
              <a:chExt cx="622" cy="911"/>
            </a:xfrm>
          </p:grpSpPr>
          <p:sp>
            <p:nvSpPr>
              <p:cNvPr id="7561" name="Line 270">
                <a:extLst>
                  <a:ext uri="{FF2B5EF4-FFF2-40B4-BE49-F238E27FC236}">
                    <a16:creationId xmlns:a16="http://schemas.microsoft.com/office/drawing/2014/main" id="{A99C0797-4B92-4B67-9E36-E357CB46EAC2}"/>
                  </a:ext>
                </a:extLst>
              </p:cNvPr>
              <p:cNvSpPr>
                <a:spLocks noChangeShapeType="1"/>
              </p:cNvSpPr>
              <p:nvPr/>
            </p:nvSpPr>
            <p:spPr bwMode="auto">
              <a:xfrm flipH="1">
                <a:off x="1766" y="3287"/>
                <a:ext cx="188" cy="586"/>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7562" name="Line 271">
                <a:extLst>
                  <a:ext uri="{FF2B5EF4-FFF2-40B4-BE49-F238E27FC236}">
                    <a16:creationId xmlns:a16="http://schemas.microsoft.com/office/drawing/2014/main" id="{E243B111-56B3-48E6-A40F-187A885E15BA}"/>
                  </a:ext>
                </a:extLst>
              </p:cNvPr>
              <p:cNvSpPr>
                <a:spLocks noChangeShapeType="1"/>
              </p:cNvSpPr>
              <p:nvPr/>
            </p:nvSpPr>
            <p:spPr bwMode="auto">
              <a:xfrm>
                <a:off x="1954" y="3287"/>
                <a:ext cx="188" cy="583"/>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7563" name="Line 272">
                <a:extLst>
                  <a:ext uri="{FF2B5EF4-FFF2-40B4-BE49-F238E27FC236}">
                    <a16:creationId xmlns:a16="http://schemas.microsoft.com/office/drawing/2014/main" id="{3EF9B8EB-6317-4350-ACA7-4BF702972DBA}"/>
                  </a:ext>
                </a:extLst>
              </p:cNvPr>
              <p:cNvSpPr>
                <a:spLocks noChangeShapeType="1"/>
              </p:cNvSpPr>
              <p:nvPr/>
            </p:nvSpPr>
            <p:spPr bwMode="auto">
              <a:xfrm>
                <a:off x="1766" y="3870"/>
                <a:ext cx="18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7564" name="Line 273">
                <a:extLst>
                  <a:ext uri="{FF2B5EF4-FFF2-40B4-BE49-F238E27FC236}">
                    <a16:creationId xmlns:a16="http://schemas.microsoft.com/office/drawing/2014/main" id="{0016F33C-EB3F-4154-80CA-3282C89CE597}"/>
                  </a:ext>
                </a:extLst>
              </p:cNvPr>
              <p:cNvSpPr>
                <a:spLocks noChangeShapeType="1"/>
              </p:cNvSpPr>
              <p:nvPr/>
            </p:nvSpPr>
            <p:spPr bwMode="auto">
              <a:xfrm flipH="1">
                <a:off x="1954" y="3870"/>
                <a:ext cx="18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7565" name="Line 274">
                <a:extLst>
                  <a:ext uri="{FF2B5EF4-FFF2-40B4-BE49-F238E27FC236}">
                    <a16:creationId xmlns:a16="http://schemas.microsoft.com/office/drawing/2014/main" id="{7DDF4D5B-7641-4854-84C0-632E9F6914E4}"/>
                  </a:ext>
                </a:extLst>
              </p:cNvPr>
              <p:cNvSpPr>
                <a:spLocks noChangeShapeType="1"/>
              </p:cNvSpPr>
              <p:nvPr/>
            </p:nvSpPr>
            <p:spPr bwMode="auto">
              <a:xfrm>
                <a:off x="1954" y="3300"/>
                <a:ext cx="0" cy="63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7566" name="Line 275">
                <a:extLst>
                  <a:ext uri="{FF2B5EF4-FFF2-40B4-BE49-F238E27FC236}">
                    <a16:creationId xmlns:a16="http://schemas.microsoft.com/office/drawing/2014/main" id="{12D6F16D-0C5A-492D-AD3A-A486D4A313BE}"/>
                  </a:ext>
                </a:extLst>
              </p:cNvPr>
              <p:cNvSpPr>
                <a:spLocks noChangeShapeType="1"/>
              </p:cNvSpPr>
              <p:nvPr/>
            </p:nvSpPr>
            <p:spPr bwMode="auto">
              <a:xfrm flipV="1">
                <a:off x="1766" y="3810"/>
                <a:ext cx="188" cy="63"/>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7567" name="Line 276">
                <a:extLst>
                  <a:ext uri="{FF2B5EF4-FFF2-40B4-BE49-F238E27FC236}">
                    <a16:creationId xmlns:a16="http://schemas.microsoft.com/office/drawing/2014/main" id="{F1E0F24A-A61E-4DB2-AB55-08AA9E0DFDD2}"/>
                  </a:ext>
                </a:extLst>
              </p:cNvPr>
              <p:cNvSpPr>
                <a:spLocks noChangeShapeType="1"/>
              </p:cNvSpPr>
              <p:nvPr/>
            </p:nvSpPr>
            <p:spPr bwMode="auto">
              <a:xfrm flipH="1" flipV="1">
                <a:off x="1954" y="3810"/>
                <a:ext cx="188" cy="60"/>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7568" name="Line 277">
                <a:extLst>
                  <a:ext uri="{FF2B5EF4-FFF2-40B4-BE49-F238E27FC236}">
                    <a16:creationId xmlns:a16="http://schemas.microsoft.com/office/drawing/2014/main" id="{CB7D682B-D3DE-4A8B-88D3-A00BA10994FA}"/>
                  </a:ext>
                </a:extLst>
              </p:cNvPr>
              <p:cNvSpPr>
                <a:spLocks noChangeShapeType="1"/>
              </p:cNvSpPr>
              <p:nvPr/>
            </p:nvSpPr>
            <p:spPr bwMode="auto">
              <a:xfrm>
                <a:off x="1846" y="3618"/>
                <a:ext cx="108" cy="4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7569" name="Line 278">
                <a:extLst>
                  <a:ext uri="{FF2B5EF4-FFF2-40B4-BE49-F238E27FC236}">
                    <a16:creationId xmlns:a16="http://schemas.microsoft.com/office/drawing/2014/main" id="{C751F3C9-5597-452C-A74E-C498426FB8A7}"/>
                  </a:ext>
                </a:extLst>
              </p:cNvPr>
              <p:cNvSpPr>
                <a:spLocks noChangeShapeType="1"/>
              </p:cNvSpPr>
              <p:nvPr/>
            </p:nvSpPr>
            <p:spPr bwMode="auto">
              <a:xfrm flipV="1">
                <a:off x="1954" y="3618"/>
                <a:ext cx="114" cy="4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7570" name="Line 279">
                <a:extLst>
                  <a:ext uri="{FF2B5EF4-FFF2-40B4-BE49-F238E27FC236}">
                    <a16:creationId xmlns:a16="http://schemas.microsoft.com/office/drawing/2014/main" id="{9BE6EC88-837C-4958-B34F-0D211278B4D7}"/>
                  </a:ext>
                </a:extLst>
              </p:cNvPr>
              <p:cNvSpPr>
                <a:spLocks noChangeShapeType="1"/>
              </p:cNvSpPr>
              <p:nvPr/>
            </p:nvSpPr>
            <p:spPr bwMode="auto">
              <a:xfrm>
                <a:off x="1810" y="3704"/>
                <a:ext cx="139" cy="65"/>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7571" name="Line 280">
                <a:extLst>
                  <a:ext uri="{FF2B5EF4-FFF2-40B4-BE49-F238E27FC236}">
                    <a16:creationId xmlns:a16="http://schemas.microsoft.com/office/drawing/2014/main" id="{68A0D7F1-6CE3-40F2-9A52-6E5777BFA05E}"/>
                  </a:ext>
                </a:extLst>
              </p:cNvPr>
              <p:cNvSpPr>
                <a:spLocks noChangeShapeType="1"/>
              </p:cNvSpPr>
              <p:nvPr/>
            </p:nvSpPr>
            <p:spPr bwMode="auto">
              <a:xfrm flipV="1">
                <a:off x="1954" y="3717"/>
                <a:ext cx="140" cy="57"/>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7572" name="Line 281">
                <a:extLst>
                  <a:ext uri="{FF2B5EF4-FFF2-40B4-BE49-F238E27FC236}">
                    <a16:creationId xmlns:a16="http://schemas.microsoft.com/office/drawing/2014/main" id="{AFA7964D-4907-47F1-A4E7-4FBDC69BD033}"/>
                  </a:ext>
                </a:extLst>
              </p:cNvPr>
              <p:cNvSpPr>
                <a:spLocks noChangeShapeType="1"/>
              </p:cNvSpPr>
              <p:nvPr/>
            </p:nvSpPr>
            <p:spPr bwMode="auto">
              <a:xfrm flipV="1">
                <a:off x="1954" y="3530"/>
                <a:ext cx="72" cy="2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7573" name="Line 282">
                <a:extLst>
                  <a:ext uri="{FF2B5EF4-FFF2-40B4-BE49-F238E27FC236}">
                    <a16:creationId xmlns:a16="http://schemas.microsoft.com/office/drawing/2014/main" id="{20C69040-AC69-4C3C-B24E-50ADD1290FAA}"/>
                  </a:ext>
                </a:extLst>
              </p:cNvPr>
              <p:cNvSpPr>
                <a:spLocks noChangeShapeType="1"/>
              </p:cNvSpPr>
              <p:nvPr/>
            </p:nvSpPr>
            <p:spPr bwMode="auto">
              <a:xfrm flipV="1">
                <a:off x="1954" y="3409"/>
                <a:ext cx="45" cy="1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7574" name="Line 283">
                <a:extLst>
                  <a:ext uri="{FF2B5EF4-FFF2-40B4-BE49-F238E27FC236}">
                    <a16:creationId xmlns:a16="http://schemas.microsoft.com/office/drawing/2014/main" id="{CEE9A5C9-344A-4599-8FF7-03D7D077D7E9}"/>
                  </a:ext>
                </a:extLst>
              </p:cNvPr>
              <p:cNvSpPr>
                <a:spLocks noChangeShapeType="1"/>
              </p:cNvSpPr>
              <p:nvPr/>
            </p:nvSpPr>
            <p:spPr bwMode="auto">
              <a:xfrm>
                <a:off x="1873" y="3522"/>
                <a:ext cx="87" cy="32"/>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7575" name="Line 284">
                <a:extLst>
                  <a:ext uri="{FF2B5EF4-FFF2-40B4-BE49-F238E27FC236}">
                    <a16:creationId xmlns:a16="http://schemas.microsoft.com/office/drawing/2014/main" id="{E21E6EB7-2C9C-403E-81FD-5A3A4ED14B78}"/>
                  </a:ext>
                </a:extLst>
              </p:cNvPr>
              <p:cNvSpPr>
                <a:spLocks noChangeShapeType="1"/>
              </p:cNvSpPr>
              <p:nvPr/>
            </p:nvSpPr>
            <p:spPr bwMode="auto">
              <a:xfrm>
                <a:off x="1912" y="3404"/>
                <a:ext cx="50" cy="31"/>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7576" name="Oval 952">
                <a:extLst>
                  <a:ext uri="{FF2B5EF4-FFF2-40B4-BE49-F238E27FC236}">
                    <a16:creationId xmlns:a16="http://schemas.microsoft.com/office/drawing/2014/main" id="{E2B554A6-A3F8-4347-AC28-2939BF6C67AC}"/>
                  </a:ext>
                </a:extLst>
              </p:cNvPr>
              <p:cNvSpPr>
                <a:spLocks noChangeArrowheads="1"/>
              </p:cNvSpPr>
              <p:nvPr/>
            </p:nvSpPr>
            <p:spPr bwMode="auto">
              <a:xfrm>
                <a:off x="1921" y="3233"/>
                <a:ext cx="63" cy="68"/>
              </a:xfrm>
              <a:prstGeom prst="ellipse">
                <a:avLst/>
              </a:prstGeom>
              <a:solidFill>
                <a:srgbClr val="808080"/>
              </a:solidFill>
              <a:ln w="9525">
                <a:solidFill>
                  <a:srgbClr val="808080"/>
                </a:solidFill>
                <a:round/>
                <a:headEnd/>
                <a:tailEnd/>
              </a:ln>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pic>
            <p:nvPicPr>
              <p:cNvPr id="7577" name="Picture 953" descr="cell_tower_radiation_gray">
                <a:extLst>
                  <a:ext uri="{FF2B5EF4-FFF2-40B4-BE49-F238E27FC236}">
                    <a16:creationId xmlns:a16="http://schemas.microsoft.com/office/drawing/2014/main" id="{D4482559-57B5-40D6-803F-0753B17826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3" y="3023"/>
                <a:ext cx="622"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239" name="Group 954">
              <a:extLst>
                <a:ext uri="{FF2B5EF4-FFF2-40B4-BE49-F238E27FC236}">
                  <a16:creationId xmlns:a16="http://schemas.microsoft.com/office/drawing/2014/main" id="{6BF91AE8-511E-46EB-8F74-4C1919065F6F}"/>
                </a:ext>
              </a:extLst>
            </p:cNvPr>
            <p:cNvGrpSpPr>
              <a:grpSpLocks/>
            </p:cNvGrpSpPr>
            <p:nvPr/>
          </p:nvGrpSpPr>
          <p:grpSpPr bwMode="auto">
            <a:xfrm>
              <a:off x="3962" y="1516"/>
              <a:ext cx="286" cy="160"/>
              <a:chOff x="3843" y="1516"/>
              <a:chExt cx="286" cy="160"/>
            </a:xfrm>
          </p:grpSpPr>
          <p:sp>
            <p:nvSpPr>
              <p:cNvPr id="7552" name="Line 955">
                <a:extLst>
                  <a:ext uri="{FF2B5EF4-FFF2-40B4-BE49-F238E27FC236}">
                    <a16:creationId xmlns:a16="http://schemas.microsoft.com/office/drawing/2014/main" id="{1ECA5930-7BF9-4A91-A97B-AF39B4861E98}"/>
                  </a:ext>
                </a:extLst>
              </p:cNvPr>
              <p:cNvSpPr>
                <a:spLocks noChangeShapeType="1"/>
              </p:cNvSpPr>
              <p:nvPr/>
            </p:nvSpPr>
            <p:spPr bwMode="auto">
              <a:xfrm>
                <a:off x="3843" y="1516"/>
                <a:ext cx="96" cy="6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7553" name="Oval 407">
                <a:extLst>
                  <a:ext uri="{FF2B5EF4-FFF2-40B4-BE49-F238E27FC236}">
                    <a16:creationId xmlns:a16="http://schemas.microsoft.com/office/drawing/2014/main" id="{44760431-C95C-4660-8D5A-8FA41E8AAE90}"/>
                  </a:ext>
                </a:extLst>
              </p:cNvPr>
              <p:cNvSpPr>
                <a:spLocks noChangeArrowheads="1"/>
              </p:cNvSpPr>
              <p:nvPr/>
            </p:nvSpPr>
            <p:spPr bwMode="auto">
              <a:xfrm>
                <a:off x="3884" y="1616"/>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554" name="Rectangle 410">
                <a:extLst>
                  <a:ext uri="{FF2B5EF4-FFF2-40B4-BE49-F238E27FC236}">
                    <a16:creationId xmlns:a16="http://schemas.microsoft.com/office/drawing/2014/main" id="{5B1C3B22-8171-470E-BACA-C80D2D4862F7}"/>
                  </a:ext>
                </a:extLst>
              </p:cNvPr>
              <p:cNvSpPr>
                <a:spLocks noChangeArrowheads="1"/>
              </p:cNvSpPr>
              <p:nvPr/>
            </p:nvSpPr>
            <p:spPr bwMode="auto">
              <a:xfrm>
                <a:off x="3884" y="1610"/>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555" name="Oval 411">
                <a:extLst>
                  <a:ext uri="{FF2B5EF4-FFF2-40B4-BE49-F238E27FC236}">
                    <a16:creationId xmlns:a16="http://schemas.microsoft.com/office/drawing/2014/main" id="{07503DBF-FB4F-4CF9-A058-DB7E7541CA68}"/>
                  </a:ext>
                </a:extLst>
              </p:cNvPr>
              <p:cNvSpPr>
                <a:spLocks noChangeArrowheads="1"/>
              </p:cNvSpPr>
              <p:nvPr/>
            </p:nvSpPr>
            <p:spPr bwMode="auto">
              <a:xfrm>
                <a:off x="3883" y="1569"/>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7556" name="Group 959">
                <a:extLst>
                  <a:ext uri="{FF2B5EF4-FFF2-40B4-BE49-F238E27FC236}">
                    <a16:creationId xmlns:a16="http://schemas.microsoft.com/office/drawing/2014/main" id="{F291A60F-CD58-4DCD-BC67-91C38AB2D7FD}"/>
                  </a:ext>
                </a:extLst>
              </p:cNvPr>
              <p:cNvGrpSpPr>
                <a:grpSpLocks/>
              </p:cNvGrpSpPr>
              <p:nvPr/>
            </p:nvGrpSpPr>
            <p:grpSpPr bwMode="auto">
              <a:xfrm>
                <a:off x="3932" y="1587"/>
                <a:ext cx="138" cy="33"/>
                <a:chOff x="2468" y="1332"/>
                <a:chExt cx="310" cy="60"/>
              </a:xfrm>
            </p:grpSpPr>
            <p:sp>
              <p:nvSpPr>
                <p:cNvPr id="7559" name="Freeform 960">
                  <a:extLst>
                    <a:ext uri="{FF2B5EF4-FFF2-40B4-BE49-F238E27FC236}">
                      <a16:creationId xmlns:a16="http://schemas.microsoft.com/office/drawing/2014/main" id="{8FA1450E-8270-49E2-B1F1-F486F0B35938}"/>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560" name="Freeform 961">
                  <a:extLst>
                    <a:ext uri="{FF2B5EF4-FFF2-40B4-BE49-F238E27FC236}">
                      <a16:creationId xmlns:a16="http://schemas.microsoft.com/office/drawing/2014/main" id="{2BF62E6C-8B74-4D97-9EEB-4A677C634BD7}"/>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sp>
            <p:nvSpPr>
              <p:cNvPr id="7557" name="Line 962">
                <a:extLst>
                  <a:ext uri="{FF2B5EF4-FFF2-40B4-BE49-F238E27FC236}">
                    <a16:creationId xmlns:a16="http://schemas.microsoft.com/office/drawing/2014/main" id="{E3F2E347-DA31-4664-8DFF-1A6DE101C1C8}"/>
                  </a:ext>
                </a:extLst>
              </p:cNvPr>
              <p:cNvSpPr>
                <a:spLocks noChangeShapeType="1"/>
              </p:cNvSpPr>
              <p:nvPr/>
            </p:nvSpPr>
            <p:spPr bwMode="auto">
              <a:xfrm>
                <a:off x="3884" y="1602"/>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7558" name="Line 963">
                <a:extLst>
                  <a:ext uri="{FF2B5EF4-FFF2-40B4-BE49-F238E27FC236}">
                    <a16:creationId xmlns:a16="http://schemas.microsoft.com/office/drawing/2014/main" id="{F4509CE6-EB4B-4A9A-BE79-B79BE46B5B19}"/>
                  </a:ext>
                </a:extLst>
              </p:cNvPr>
              <p:cNvSpPr>
                <a:spLocks noChangeShapeType="1"/>
              </p:cNvSpPr>
              <p:nvPr/>
            </p:nvSpPr>
            <p:spPr bwMode="auto">
              <a:xfrm>
                <a:off x="4127" y="1604"/>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7240" name="Group 964">
              <a:extLst>
                <a:ext uri="{FF2B5EF4-FFF2-40B4-BE49-F238E27FC236}">
                  <a16:creationId xmlns:a16="http://schemas.microsoft.com/office/drawing/2014/main" id="{5E23EB1A-0E81-436F-9509-23658B38CA33}"/>
                </a:ext>
              </a:extLst>
            </p:cNvPr>
            <p:cNvGrpSpPr>
              <a:grpSpLocks/>
            </p:cNvGrpSpPr>
            <p:nvPr/>
          </p:nvGrpSpPr>
          <p:grpSpPr bwMode="auto">
            <a:xfrm>
              <a:off x="4537" y="1571"/>
              <a:ext cx="246" cy="110"/>
              <a:chOff x="4334" y="1470"/>
              <a:chExt cx="246" cy="107"/>
            </a:xfrm>
          </p:grpSpPr>
          <p:sp>
            <p:nvSpPr>
              <p:cNvPr id="7544" name="Oval 407">
                <a:extLst>
                  <a:ext uri="{FF2B5EF4-FFF2-40B4-BE49-F238E27FC236}">
                    <a16:creationId xmlns:a16="http://schemas.microsoft.com/office/drawing/2014/main" id="{EB27AAC6-0F20-42F5-91B7-8E35CF3015D1}"/>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545" name="Rectangle 410">
                <a:extLst>
                  <a:ext uri="{FF2B5EF4-FFF2-40B4-BE49-F238E27FC236}">
                    <a16:creationId xmlns:a16="http://schemas.microsoft.com/office/drawing/2014/main" id="{489436FE-3F9D-407D-8524-3A7AC56578AB}"/>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546" name="Oval 411">
                <a:extLst>
                  <a:ext uri="{FF2B5EF4-FFF2-40B4-BE49-F238E27FC236}">
                    <a16:creationId xmlns:a16="http://schemas.microsoft.com/office/drawing/2014/main" id="{A660935E-18F3-4B01-B085-05C6A2264424}"/>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7547" name="Group 968">
                <a:extLst>
                  <a:ext uri="{FF2B5EF4-FFF2-40B4-BE49-F238E27FC236}">
                    <a16:creationId xmlns:a16="http://schemas.microsoft.com/office/drawing/2014/main" id="{BC5CBB75-5E46-4199-8574-65D3727F40E8}"/>
                  </a:ext>
                </a:extLst>
              </p:cNvPr>
              <p:cNvGrpSpPr>
                <a:grpSpLocks/>
              </p:cNvGrpSpPr>
              <p:nvPr/>
            </p:nvGrpSpPr>
            <p:grpSpPr bwMode="auto">
              <a:xfrm>
                <a:off x="4383" y="1488"/>
                <a:ext cx="138" cy="33"/>
                <a:chOff x="2468" y="1332"/>
                <a:chExt cx="310" cy="60"/>
              </a:xfrm>
            </p:grpSpPr>
            <p:sp>
              <p:nvSpPr>
                <p:cNvPr id="7550" name="Freeform 969">
                  <a:extLst>
                    <a:ext uri="{FF2B5EF4-FFF2-40B4-BE49-F238E27FC236}">
                      <a16:creationId xmlns:a16="http://schemas.microsoft.com/office/drawing/2014/main" id="{FAA32832-A240-4F33-82E7-8F14646DB512}"/>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551" name="Freeform 970">
                  <a:extLst>
                    <a:ext uri="{FF2B5EF4-FFF2-40B4-BE49-F238E27FC236}">
                      <a16:creationId xmlns:a16="http://schemas.microsoft.com/office/drawing/2014/main" id="{E3AA33B8-EDD0-46C5-A0C5-81DDEF746D47}"/>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sp>
            <p:nvSpPr>
              <p:cNvPr id="7548" name="Line 971">
                <a:extLst>
                  <a:ext uri="{FF2B5EF4-FFF2-40B4-BE49-F238E27FC236}">
                    <a16:creationId xmlns:a16="http://schemas.microsoft.com/office/drawing/2014/main" id="{DD964D65-8962-407E-B649-71BE9470F0E3}"/>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7549" name="Line 972">
                <a:extLst>
                  <a:ext uri="{FF2B5EF4-FFF2-40B4-BE49-F238E27FC236}">
                    <a16:creationId xmlns:a16="http://schemas.microsoft.com/office/drawing/2014/main" id="{8D5C0ABF-3497-4ADD-9678-950EC4471FA5}"/>
                  </a:ext>
                </a:extLst>
              </p:cNvPr>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7241" name="Group 973">
              <a:extLst>
                <a:ext uri="{FF2B5EF4-FFF2-40B4-BE49-F238E27FC236}">
                  <a16:creationId xmlns:a16="http://schemas.microsoft.com/office/drawing/2014/main" id="{FB0775F2-353B-4B58-9EE2-6161AD302C5F}"/>
                </a:ext>
              </a:extLst>
            </p:cNvPr>
            <p:cNvGrpSpPr>
              <a:grpSpLocks/>
            </p:cNvGrpSpPr>
            <p:nvPr/>
          </p:nvGrpSpPr>
          <p:grpSpPr bwMode="auto">
            <a:xfrm>
              <a:off x="4544" y="1737"/>
              <a:ext cx="246" cy="110"/>
              <a:chOff x="4334" y="1470"/>
              <a:chExt cx="246" cy="107"/>
            </a:xfrm>
          </p:grpSpPr>
          <p:sp>
            <p:nvSpPr>
              <p:cNvPr id="7536" name="Oval 407">
                <a:extLst>
                  <a:ext uri="{FF2B5EF4-FFF2-40B4-BE49-F238E27FC236}">
                    <a16:creationId xmlns:a16="http://schemas.microsoft.com/office/drawing/2014/main" id="{2E2CD538-626F-4B9A-A78E-BDE497426037}"/>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537" name="Rectangle 410">
                <a:extLst>
                  <a:ext uri="{FF2B5EF4-FFF2-40B4-BE49-F238E27FC236}">
                    <a16:creationId xmlns:a16="http://schemas.microsoft.com/office/drawing/2014/main" id="{44C154D9-959E-494C-B002-5402F444CD8E}"/>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538" name="Oval 411">
                <a:extLst>
                  <a:ext uri="{FF2B5EF4-FFF2-40B4-BE49-F238E27FC236}">
                    <a16:creationId xmlns:a16="http://schemas.microsoft.com/office/drawing/2014/main" id="{58BC9944-D815-4B5E-A295-E5EC066202D4}"/>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7539" name="Group 977">
                <a:extLst>
                  <a:ext uri="{FF2B5EF4-FFF2-40B4-BE49-F238E27FC236}">
                    <a16:creationId xmlns:a16="http://schemas.microsoft.com/office/drawing/2014/main" id="{033EBB80-62BE-4A28-A3C8-FC7DDDCA53ED}"/>
                  </a:ext>
                </a:extLst>
              </p:cNvPr>
              <p:cNvGrpSpPr>
                <a:grpSpLocks/>
              </p:cNvGrpSpPr>
              <p:nvPr/>
            </p:nvGrpSpPr>
            <p:grpSpPr bwMode="auto">
              <a:xfrm>
                <a:off x="4383" y="1488"/>
                <a:ext cx="138" cy="33"/>
                <a:chOff x="2468" y="1332"/>
                <a:chExt cx="310" cy="60"/>
              </a:xfrm>
            </p:grpSpPr>
            <p:sp>
              <p:nvSpPr>
                <p:cNvPr id="7542" name="Freeform 978">
                  <a:extLst>
                    <a:ext uri="{FF2B5EF4-FFF2-40B4-BE49-F238E27FC236}">
                      <a16:creationId xmlns:a16="http://schemas.microsoft.com/office/drawing/2014/main" id="{95D66629-7A03-4B92-9268-C4C41D49875C}"/>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543" name="Freeform 979">
                  <a:extLst>
                    <a:ext uri="{FF2B5EF4-FFF2-40B4-BE49-F238E27FC236}">
                      <a16:creationId xmlns:a16="http://schemas.microsoft.com/office/drawing/2014/main" id="{E05B776C-970C-4629-91CE-F28AD682DC3C}"/>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sp>
            <p:nvSpPr>
              <p:cNvPr id="7540" name="Line 980">
                <a:extLst>
                  <a:ext uri="{FF2B5EF4-FFF2-40B4-BE49-F238E27FC236}">
                    <a16:creationId xmlns:a16="http://schemas.microsoft.com/office/drawing/2014/main" id="{198598C7-7C6D-4D2C-8DE6-03D26C188F7F}"/>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7541" name="Line 981">
                <a:extLst>
                  <a:ext uri="{FF2B5EF4-FFF2-40B4-BE49-F238E27FC236}">
                    <a16:creationId xmlns:a16="http://schemas.microsoft.com/office/drawing/2014/main" id="{6A37AAB2-1B05-429C-A9D1-AC689E9473A1}"/>
                  </a:ext>
                </a:extLst>
              </p:cNvPr>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7242" name="Group 982">
              <a:extLst>
                <a:ext uri="{FF2B5EF4-FFF2-40B4-BE49-F238E27FC236}">
                  <a16:creationId xmlns:a16="http://schemas.microsoft.com/office/drawing/2014/main" id="{A55A6FB7-3E71-429B-99DD-4E833D85A0BD}"/>
                </a:ext>
              </a:extLst>
            </p:cNvPr>
            <p:cNvGrpSpPr>
              <a:grpSpLocks/>
            </p:cNvGrpSpPr>
            <p:nvPr/>
          </p:nvGrpSpPr>
          <p:grpSpPr bwMode="auto">
            <a:xfrm>
              <a:off x="4890" y="1738"/>
              <a:ext cx="246" cy="110"/>
              <a:chOff x="4334" y="1470"/>
              <a:chExt cx="246" cy="107"/>
            </a:xfrm>
          </p:grpSpPr>
          <p:sp>
            <p:nvSpPr>
              <p:cNvPr id="7528" name="Oval 407">
                <a:extLst>
                  <a:ext uri="{FF2B5EF4-FFF2-40B4-BE49-F238E27FC236}">
                    <a16:creationId xmlns:a16="http://schemas.microsoft.com/office/drawing/2014/main" id="{99CD898D-59F7-49AA-9094-54DC45B5DD5F}"/>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529" name="Rectangle 410">
                <a:extLst>
                  <a:ext uri="{FF2B5EF4-FFF2-40B4-BE49-F238E27FC236}">
                    <a16:creationId xmlns:a16="http://schemas.microsoft.com/office/drawing/2014/main" id="{2ADE30A0-F7CF-433A-8504-4C74CE51FBAC}"/>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530" name="Oval 411">
                <a:extLst>
                  <a:ext uri="{FF2B5EF4-FFF2-40B4-BE49-F238E27FC236}">
                    <a16:creationId xmlns:a16="http://schemas.microsoft.com/office/drawing/2014/main" id="{E1C9F507-8EF1-4884-AC33-7E99A8B981E9}"/>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7531" name="Group 986">
                <a:extLst>
                  <a:ext uri="{FF2B5EF4-FFF2-40B4-BE49-F238E27FC236}">
                    <a16:creationId xmlns:a16="http://schemas.microsoft.com/office/drawing/2014/main" id="{1E4B9071-D759-4FBD-95D9-3C5F1C83C30E}"/>
                  </a:ext>
                </a:extLst>
              </p:cNvPr>
              <p:cNvGrpSpPr>
                <a:grpSpLocks/>
              </p:cNvGrpSpPr>
              <p:nvPr/>
            </p:nvGrpSpPr>
            <p:grpSpPr bwMode="auto">
              <a:xfrm>
                <a:off x="4383" y="1488"/>
                <a:ext cx="138" cy="33"/>
                <a:chOff x="2468" y="1332"/>
                <a:chExt cx="310" cy="60"/>
              </a:xfrm>
            </p:grpSpPr>
            <p:sp>
              <p:nvSpPr>
                <p:cNvPr id="7534" name="Freeform 987">
                  <a:extLst>
                    <a:ext uri="{FF2B5EF4-FFF2-40B4-BE49-F238E27FC236}">
                      <a16:creationId xmlns:a16="http://schemas.microsoft.com/office/drawing/2014/main" id="{EC6E5255-8D8C-45C1-AFAC-0B37A72007E6}"/>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535" name="Freeform 988">
                  <a:extLst>
                    <a:ext uri="{FF2B5EF4-FFF2-40B4-BE49-F238E27FC236}">
                      <a16:creationId xmlns:a16="http://schemas.microsoft.com/office/drawing/2014/main" id="{DB9FCF8A-CCE5-424C-B3EE-644A0C81A484}"/>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sp>
            <p:nvSpPr>
              <p:cNvPr id="7532" name="Line 989">
                <a:extLst>
                  <a:ext uri="{FF2B5EF4-FFF2-40B4-BE49-F238E27FC236}">
                    <a16:creationId xmlns:a16="http://schemas.microsoft.com/office/drawing/2014/main" id="{3489AD42-E5E3-4F61-8B85-325DC0ED3D50}"/>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7533" name="Line 990">
                <a:extLst>
                  <a:ext uri="{FF2B5EF4-FFF2-40B4-BE49-F238E27FC236}">
                    <a16:creationId xmlns:a16="http://schemas.microsoft.com/office/drawing/2014/main" id="{87888874-A879-4F61-9D1C-416FDD6D48B4}"/>
                  </a:ext>
                </a:extLst>
              </p:cNvPr>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7243" name="Group 991">
              <a:extLst>
                <a:ext uri="{FF2B5EF4-FFF2-40B4-BE49-F238E27FC236}">
                  <a16:creationId xmlns:a16="http://schemas.microsoft.com/office/drawing/2014/main" id="{FFA3EA8A-5C78-49F7-A496-248E01A8C31C}"/>
                </a:ext>
              </a:extLst>
            </p:cNvPr>
            <p:cNvGrpSpPr>
              <a:grpSpLocks/>
            </p:cNvGrpSpPr>
            <p:nvPr/>
          </p:nvGrpSpPr>
          <p:grpSpPr bwMode="auto">
            <a:xfrm>
              <a:off x="4844" y="1508"/>
              <a:ext cx="246" cy="110"/>
              <a:chOff x="4334" y="1470"/>
              <a:chExt cx="246" cy="107"/>
            </a:xfrm>
          </p:grpSpPr>
          <p:sp>
            <p:nvSpPr>
              <p:cNvPr id="7520" name="Oval 407">
                <a:extLst>
                  <a:ext uri="{FF2B5EF4-FFF2-40B4-BE49-F238E27FC236}">
                    <a16:creationId xmlns:a16="http://schemas.microsoft.com/office/drawing/2014/main" id="{C88F2DA3-BDD2-4CD5-8D7F-2C36771B13A2}"/>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521" name="Rectangle 410">
                <a:extLst>
                  <a:ext uri="{FF2B5EF4-FFF2-40B4-BE49-F238E27FC236}">
                    <a16:creationId xmlns:a16="http://schemas.microsoft.com/office/drawing/2014/main" id="{14217A4D-946D-4558-A5E7-E08821592A51}"/>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522" name="Oval 411">
                <a:extLst>
                  <a:ext uri="{FF2B5EF4-FFF2-40B4-BE49-F238E27FC236}">
                    <a16:creationId xmlns:a16="http://schemas.microsoft.com/office/drawing/2014/main" id="{D5B67ABE-32A4-4736-8B57-EE55A72F6B47}"/>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7523" name="Group 995">
                <a:extLst>
                  <a:ext uri="{FF2B5EF4-FFF2-40B4-BE49-F238E27FC236}">
                    <a16:creationId xmlns:a16="http://schemas.microsoft.com/office/drawing/2014/main" id="{8772DD02-A4ED-4D82-8BCA-E52D54E2B479}"/>
                  </a:ext>
                </a:extLst>
              </p:cNvPr>
              <p:cNvGrpSpPr>
                <a:grpSpLocks/>
              </p:cNvGrpSpPr>
              <p:nvPr/>
            </p:nvGrpSpPr>
            <p:grpSpPr bwMode="auto">
              <a:xfrm>
                <a:off x="4383" y="1488"/>
                <a:ext cx="138" cy="33"/>
                <a:chOff x="2468" y="1332"/>
                <a:chExt cx="310" cy="60"/>
              </a:xfrm>
            </p:grpSpPr>
            <p:sp>
              <p:nvSpPr>
                <p:cNvPr id="7526" name="Freeform 996">
                  <a:extLst>
                    <a:ext uri="{FF2B5EF4-FFF2-40B4-BE49-F238E27FC236}">
                      <a16:creationId xmlns:a16="http://schemas.microsoft.com/office/drawing/2014/main" id="{EDB1A58C-9815-472A-B995-BB6C7CB535CD}"/>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527" name="Freeform 997">
                  <a:extLst>
                    <a:ext uri="{FF2B5EF4-FFF2-40B4-BE49-F238E27FC236}">
                      <a16:creationId xmlns:a16="http://schemas.microsoft.com/office/drawing/2014/main" id="{08FBBDE8-F8D8-4296-9908-8E167F6B998B}"/>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sp>
            <p:nvSpPr>
              <p:cNvPr id="7524" name="Line 998">
                <a:extLst>
                  <a:ext uri="{FF2B5EF4-FFF2-40B4-BE49-F238E27FC236}">
                    <a16:creationId xmlns:a16="http://schemas.microsoft.com/office/drawing/2014/main" id="{537AAA03-DDB1-4BB5-B383-708281456421}"/>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7525" name="Line 999">
                <a:extLst>
                  <a:ext uri="{FF2B5EF4-FFF2-40B4-BE49-F238E27FC236}">
                    <a16:creationId xmlns:a16="http://schemas.microsoft.com/office/drawing/2014/main" id="{B6D908F4-B0D2-43FD-A418-15928EB3A4B8}"/>
                  </a:ext>
                </a:extLst>
              </p:cNvPr>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7244" name="Group 1000">
              <a:extLst>
                <a:ext uri="{FF2B5EF4-FFF2-40B4-BE49-F238E27FC236}">
                  <a16:creationId xmlns:a16="http://schemas.microsoft.com/office/drawing/2014/main" id="{2D7A357F-ED27-4AB5-ACF1-77C3AAA080D3}"/>
                </a:ext>
              </a:extLst>
            </p:cNvPr>
            <p:cNvGrpSpPr>
              <a:grpSpLocks/>
            </p:cNvGrpSpPr>
            <p:nvPr/>
          </p:nvGrpSpPr>
          <p:grpSpPr bwMode="auto">
            <a:xfrm>
              <a:off x="4874" y="2296"/>
              <a:ext cx="310" cy="130"/>
              <a:chOff x="4334" y="1470"/>
              <a:chExt cx="246" cy="107"/>
            </a:xfrm>
          </p:grpSpPr>
          <p:sp>
            <p:nvSpPr>
              <p:cNvPr id="7512" name="Oval 407">
                <a:extLst>
                  <a:ext uri="{FF2B5EF4-FFF2-40B4-BE49-F238E27FC236}">
                    <a16:creationId xmlns:a16="http://schemas.microsoft.com/office/drawing/2014/main" id="{B59FDE94-C6B0-4E1A-A63A-F27A1808EB33}"/>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513" name="Rectangle 410">
                <a:extLst>
                  <a:ext uri="{FF2B5EF4-FFF2-40B4-BE49-F238E27FC236}">
                    <a16:creationId xmlns:a16="http://schemas.microsoft.com/office/drawing/2014/main" id="{CC6484C1-46D8-4787-9A45-55299D85F008}"/>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514" name="Oval 411">
                <a:extLst>
                  <a:ext uri="{FF2B5EF4-FFF2-40B4-BE49-F238E27FC236}">
                    <a16:creationId xmlns:a16="http://schemas.microsoft.com/office/drawing/2014/main" id="{171DAFED-1D35-415B-8BDC-6F68BD1E0931}"/>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7515" name="Group 1004">
                <a:extLst>
                  <a:ext uri="{FF2B5EF4-FFF2-40B4-BE49-F238E27FC236}">
                    <a16:creationId xmlns:a16="http://schemas.microsoft.com/office/drawing/2014/main" id="{92DD5337-CEF7-4156-B845-6619DDF0B18F}"/>
                  </a:ext>
                </a:extLst>
              </p:cNvPr>
              <p:cNvGrpSpPr>
                <a:grpSpLocks/>
              </p:cNvGrpSpPr>
              <p:nvPr/>
            </p:nvGrpSpPr>
            <p:grpSpPr bwMode="auto">
              <a:xfrm>
                <a:off x="4383" y="1488"/>
                <a:ext cx="138" cy="33"/>
                <a:chOff x="2468" y="1332"/>
                <a:chExt cx="310" cy="60"/>
              </a:xfrm>
            </p:grpSpPr>
            <p:sp>
              <p:nvSpPr>
                <p:cNvPr id="7518" name="Freeform 1005">
                  <a:extLst>
                    <a:ext uri="{FF2B5EF4-FFF2-40B4-BE49-F238E27FC236}">
                      <a16:creationId xmlns:a16="http://schemas.microsoft.com/office/drawing/2014/main" id="{4599F76E-48BC-4404-8C1C-EC90389C1D39}"/>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519" name="Freeform 1006">
                  <a:extLst>
                    <a:ext uri="{FF2B5EF4-FFF2-40B4-BE49-F238E27FC236}">
                      <a16:creationId xmlns:a16="http://schemas.microsoft.com/office/drawing/2014/main" id="{2F68E6EC-54C6-4CFB-A0DF-D9E36A707CA1}"/>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sp>
            <p:nvSpPr>
              <p:cNvPr id="7516" name="Line 1007">
                <a:extLst>
                  <a:ext uri="{FF2B5EF4-FFF2-40B4-BE49-F238E27FC236}">
                    <a16:creationId xmlns:a16="http://schemas.microsoft.com/office/drawing/2014/main" id="{6679E37D-5B25-47F5-9E8A-B452786F485A}"/>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7517" name="Line 1008">
                <a:extLst>
                  <a:ext uri="{FF2B5EF4-FFF2-40B4-BE49-F238E27FC236}">
                    <a16:creationId xmlns:a16="http://schemas.microsoft.com/office/drawing/2014/main" id="{C1BE6A87-940C-447D-A5DB-7A045699ACD9}"/>
                  </a:ext>
                </a:extLst>
              </p:cNvPr>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sp>
          <p:nvSpPr>
            <p:cNvPr id="7245" name="Line 1009">
              <a:extLst>
                <a:ext uri="{FF2B5EF4-FFF2-40B4-BE49-F238E27FC236}">
                  <a16:creationId xmlns:a16="http://schemas.microsoft.com/office/drawing/2014/main" id="{A04CF7AF-3EF9-4181-9537-CE421F38ADE8}"/>
                </a:ext>
              </a:extLst>
            </p:cNvPr>
            <p:cNvSpPr>
              <a:spLocks noChangeShapeType="1"/>
            </p:cNvSpPr>
            <p:nvPr/>
          </p:nvSpPr>
          <p:spPr bwMode="auto">
            <a:xfrm>
              <a:off x="4049" y="2358"/>
              <a:ext cx="428"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nvGrpSpPr>
            <p:cNvPr id="7246" name="Group 1010">
              <a:extLst>
                <a:ext uri="{FF2B5EF4-FFF2-40B4-BE49-F238E27FC236}">
                  <a16:creationId xmlns:a16="http://schemas.microsoft.com/office/drawing/2014/main" id="{A2E30A62-979B-4B66-A289-C3DF1E5C2EF0}"/>
                </a:ext>
              </a:extLst>
            </p:cNvPr>
            <p:cNvGrpSpPr>
              <a:grpSpLocks/>
            </p:cNvGrpSpPr>
            <p:nvPr/>
          </p:nvGrpSpPr>
          <p:grpSpPr bwMode="auto">
            <a:xfrm>
              <a:off x="4464" y="2288"/>
              <a:ext cx="310" cy="130"/>
              <a:chOff x="4334" y="1470"/>
              <a:chExt cx="246" cy="107"/>
            </a:xfrm>
          </p:grpSpPr>
          <p:sp>
            <p:nvSpPr>
              <p:cNvPr id="7504" name="Oval 407">
                <a:extLst>
                  <a:ext uri="{FF2B5EF4-FFF2-40B4-BE49-F238E27FC236}">
                    <a16:creationId xmlns:a16="http://schemas.microsoft.com/office/drawing/2014/main" id="{A1BB2D71-FAE0-4D3D-9153-8018776E51BB}"/>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505" name="Rectangle 410">
                <a:extLst>
                  <a:ext uri="{FF2B5EF4-FFF2-40B4-BE49-F238E27FC236}">
                    <a16:creationId xmlns:a16="http://schemas.microsoft.com/office/drawing/2014/main" id="{8909E348-B095-4A0E-8511-891506EB29E8}"/>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506" name="Oval 411">
                <a:extLst>
                  <a:ext uri="{FF2B5EF4-FFF2-40B4-BE49-F238E27FC236}">
                    <a16:creationId xmlns:a16="http://schemas.microsoft.com/office/drawing/2014/main" id="{53BCE26E-5475-4CC8-B68C-1E2DC07B2326}"/>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7507" name="Group 1014">
                <a:extLst>
                  <a:ext uri="{FF2B5EF4-FFF2-40B4-BE49-F238E27FC236}">
                    <a16:creationId xmlns:a16="http://schemas.microsoft.com/office/drawing/2014/main" id="{60D7485D-3D82-4D2A-AC13-0C2EEFECC501}"/>
                  </a:ext>
                </a:extLst>
              </p:cNvPr>
              <p:cNvGrpSpPr>
                <a:grpSpLocks/>
              </p:cNvGrpSpPr>
              <p:nvPr/>
            </p:nvGrpSpPr>
            <p:grpSpPr bwMode="auto">
              <a:xfrm>
                <a:off x="4383" y="1488"/>
                <a:ext cx="138" cy="33"/>
                <a:chOff x="2468" y="1332"/>
                <a:chExt cx="310" cy="60"/>
              </a:xfrm>
            </p:grpSpPr>
            <p:sp>
              <p:nvSpPr>
                <p:cNvPr id="7510" name="Freeform 1015">
                  <a:extLst>
                    <a:ext uri="{FF2B5EF4-FFF2-40B4-BE49-F238E27FC236}">
                      <a16:creationId xmlns:a16="http://schemas.microsoft.com/office/drawing/2014/main" id="{1990404D-C32A-49CD-84DB-0E02A9E0875A}"/>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511" name="Freeform 1016">
                  <a:extLst>
                    <a:ext uri="{FF2B5EF4-FFF2-40B4-BE49-F238E27FC236}">
                      <a16:creationId xmlns:a16="http://schemas.microsoft.com/office/drawing/2014/main" id="{B4D2865F-40C1-4B6B-9C9A-6473A3BC57EA}"/>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sp>
            <p:nvSpPr>
              <p:cNvPr id="7508" name="Line 1017">
                <a:extLst>
                  <a:ext uri="{FF2B5EF4-FFF2-40B4-BE49-F238E27FC236}">
                    <a16:creationId xmlns:a16="http://schemas.microsoft.com/office/drawing/2014/main" id="{54023DC8-CF5F-4CD2-B5AF-5CA6B08B4474}"/>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7509" name="Line 1018">
                <a:extLst>
                  <a:ext uri="{FF2B5EF4-FFF2-40B4-BE49-F238E27FC236}">
                    <a16:creationId xmlns:a16="http://schemas.microsoft.com/office/drawing/2014/main" id="{92276E9C-CE2A-41E0-B79E-04E91161E47F}"/>
                  </a:ext>
                </a:extLst>
              </p:cNvPr>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7247" name="Group 1019">
              <a:extLst>
                <a:ext uri="{FF2B5EF4-FFF2-40B4-BE49-F238E27FC236}">
                  <a16:creationId xmlns:a16="http://schemas.microsoft.com/office/drawing/2014/main" id="{73DC6526-13F2-41DE-BCAF-28128E191118}"/>
                </a:ext>
              </a:extLst>
            </p:cNvPr>
            <p:cNvGrpSpPr>
              <a:grpSpLocks/>
            </p:cNvGrpSpPr>
            <p:nvPr/>
          </p:nvGrpSpPr>
          <p:grpSpPr bwMode="auto">
            <a:xfrm>
              <a:off x="4660" y="2464"/>
              <a:ext cx="310" cy="130"/>
              <a:chOff x="4334" y="1470"/>
              <a:chExt cx="246" cy="107"/>
            </a:xfrm>
          </p:grpSpPr>
          <p:sp>
            <p:nvSpPr>
              <p:cNvPr id="7496" name="Oval 407">
                <a:extLst>
                  <a:ext uri="{FF2B5EF4-FFF2-40B4-BE49-F238E27FC236}">
                    <a16:creationId xmlns:a16="http://schemas.microsoft.com/office/drawing/2014/main" id="{637C92D1-26CF-4EBD-8950-59328995FCD7}"/>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497" name="Rectangle 410">
                <a:extLst>
                  <a:ext uri="{FF2B5EF4-FFF2-40B4-BE49-F238E27FC236}">
                    <a16:creationId xmlns:a16="http://schemas.microsoft.com/office/drawing/2014/main" id="{AFDA1393-1DB0-42B7-9F39-020B637E9F62}"/>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498" name="Oval 411">
                <a:extLst>
                  <a:ext uri="{FF2B5EF4-FFF2-40B4-BE49-F238E27FC236}">
                    <a16:creationId xmlns:a16="http://schemas.microsoft.com/office/drawing/2014/main" id="{E1973F5E-2B6E-4698-BF4F-DBC112302B07}"/>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7499" name="Group 1023">
                <a:extLst>
                  <a:ext uri="{FF2B5EF4-FFF2-40B4-BE49-F238E27FC236}">
                    <a16:creationId xmlns:a16="http://schemas.microsoft.com/office/drawing/2014/main" id="{4740E2CC-5A1C-4D7F-AFAE-A4C1B8ED508F}"/>
                  </a:ext>
                </a:extLst>
              </p:cNvPr>
              <p:cNvGrpSpPr>
                <a:grpSpLocks/>
              </p:cNvGrpSpPr>
              <p:nvPr/>
            </p:nvGrpSpPr>
            <p:grpSpPr bwMode="auto">
              <a:xfrm>
                <a:off x="4383" y="1488"/>
                <a:ext cx="138" cy="33"/>
                <a:chOff x="2468" y="1332"/>
                <a:chExt cx="310" cy="60"/>
              </a:xfrm>
            </p:grpSpPr>
            <p:sp>
              <p:nvSpPr>
                <p:cNvPr id="7502" name="Freeform 1024">
                  <a:extLst>
                    <a:ext uri="{FF2B5EF4-FFF2-40B4-BE49-F238E27FC236}">
                      <a16:creationId xmlns:a16="http://schemas.microsoft.com/office/drawing/2014/main" id="{5CEE1F5C-2780-4BA6-B742-7D375FCED376}"/>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503" name="Freeform 1025">
                  <a:extLst>
                    <a:ext uri="{FF2B5EF4-FFF2-40B4-BE49-F238E27FC236}">
                      <a16:creationId xmlns:a16="http://schemas.microsoft.com/office/drawing/2014/main" id="{D87A9B87-D9C3-4A38-BCDD-1DE0108BE353}"/>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sp>
            <p:nvSpPr>
              <p:cNvPr id="7500" name="Line 1026">
                <a:extLst>
                  <a:ext uri="{FF2B5EF4-FFF2-40B4-BE49-F238E27FC236}">
                    <a16:creationId xmlns:a16="http://schemas.microsoft.com/office/drawing/2014/main" id="{B2E2491D-70E8-4BD0-B934-935B445ED618}"/>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7501" name="Line 1027">
                <a:extLst>
                  <a:ext uri="{FF2B5EF4-FFF2-40B4-BE49-F238E27FC236}">
                    <a16:creationId xmlns:a16="http://schemas.microsoft.com/office/drawing/2014/main" id="{EAE9EF86-1AB8-4115-AEFC-3B78C40A0D2A}"/>
                  </a:ext>
                </a:extLst>
              </p:cNvPr>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7248" name="Group 1028">
              <a:extLst>
                <a:ext uri="{FF2B5EF4-FFF2-40B4-BE49-F238E27FC236}">
                  <a16:creationId xmlns:a16="http://schemas.microsoft.com/office/drawing/2014/main" id="{DE46F460-768A-4EA8-8BE1-EFF7B5929B9F}"/>
                </a:ext>
              </a:extLst>
            </p:cNvPr>
            <p:cNvGrpSpPr>
              <a:grpSpLocks/>
            </p:cNvGrpSpPr>
            <p:nvPr/>
          </p:nvGrpSpPr>
          <p:grpSpPr bwMode="auto">
            <a:xfrm>
              <a:off x="4782" y="3028"/>
              <a:ext cx="392" cy="154"/>
              <a:chOff x="4334" y="1470"/>
              <a:chExt cx="246" cy="107"/>
            </a:xfrm>
          </p:grpSpPr>
          <p:sp>
            <p:nvSpPr>
              <p:cNvPr id="7488" name="Oval 407">
                <a:extLst>
                  <a:ext uri="{FF2B5EF4-FFF2-40B4-BE49-F238E27FC236}">
                    <a16:creationId xmlns:a16="http://schemas.microsoft.com/office/drawing/2014/main" id="{007EED98-BB80-46BA-95C3-7563DFEC4883}"/>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489" name="Rectangle 410">
                <a:extLst>
                  <a:ext uri="{FF2B5EF4-FFF2-40B4-BE49-F238E27FC236}">
                    <a16:creationId xmlns:a16="http://schemas.microsoft.com/office/drawing/2014/main" id="{48DD153F-5032-4650-A3E3-4E52A2C4577F}"/>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490" name="Oval 411">
                <a:extLst>
                  <a:ext uri="{FF2B5EF4-FFF2-40B4-BE49-F238E27FC236}">
                    <a16:creationId xmlns:a16="http://schemas.microsoft.com/office/drawing/2014/main" id="{C28A7748-70A0-49FF-BFB7-885BE53F21F1}"/>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7491" name="Group 1032">
                <a:extLst>
                  <a:ext uri="{FF2B5EF4-FFF2-40B4-BE49-F238E27FC236}">
                    <a16:creationId xmlns:a16="http://schemas.microsoft.com/office/drawing/2014/main" id="{5DDE3FC8-9E41-46E5-BCFD-D3AD57095C07}"/>
                  </a:ext>
                </a:extLst>
              </p:cNvPr>
              <p:cNvGrpSpPr>
                <a:grpSpLocks/>
              </p:cNvGrpSpPr>
              <p:nvPr/>
            </p:nvGrpSpPr>
            <p:grpSpPr bwMode="auto">
              <a:xfrm>
                <a:off x="4383" y="1488"/>
                <a:ext cx="138" cy="33"/>
                <a:chOff x="2468" y="1332"/>
                <a:chExt cx="310" cy="60"/>
              </a:xfrm>
            </p:grpSpPr>
            <p:sp>
              <p:nvSpPr>
                <p:cNvPr id="7494" name="Freeform 1033">
                  <a:extLst>
                    <a:ext uri="{FF2B5EF4-FFF2-40B4-BE49-F238E27FC236}">
                      <a16:creationId xmlns:a16="http://schemas.microsoft.com/office/drawing/2014/main" id="{6C7BA735-EA80-43B7-9DB5-A04B2445608D}"/>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495" name="Freeform 1034">
                  <a:extLst>
                    <a:ext uri="{FF2B5EF4-FFF2-40B4-BE49-F238E27FC236}">
                      <a16:creationId xmlns:a16="http://schemas.microsoft.com/office/drawing/2014/main" id="{291C7978-203E-47BE-90DA-A57D5042C761}"/>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sp>
            <p:nvSpPr>
              <p:cNvPr id="7492" name="Line 1035">
                <a:extLst>
                  <a:ext uri="{FF2B5EF4-FFF2-40B4-BE49-F238E27FC236}">
                    <a16:creationId xmlns:a16="http://schemas.microsoft.com/office/drawing/2014/main" id="{1527FC55-3765-4824-8EB9-9E92F9A54D9C}"/>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7493" name="Line 1036">
                <a:extLst>
                  <a:ext uri="{FF2B5EF4-FFF2-40B4-BE49-F238E27FC236}">
                    <a16:creationId xmlns:a16="http://schemas.microsoft.com/office/drawing/2014/main" id="{85823561-24C3-4DFB-A63D-3177D87ECB9F}"/>
                  </a:ext>
                </a:extLst>
              </p:cNvPr>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7249" name="Group 1037">
              <a:extLst>
                <a:ext uri="{FF2B5EF4-FFF2-40B4-BE49-F238E27FC236}">
                  <a16:creationId xmlns:a16="http://schemas.microsoft.com/office/drawing/2014/main" id="{88022540-594E-452E-88FA-13823051E101}"/>
                </a:ext>
              </a:extLst>
            </p:cNvPr>
            <p:cNvGrpSpPr>
              <a:grpSpLocks/>
            </p:cNvGrpSpPr>
            <p:nvPr/>
          </p:nvGrpSpPr>
          <p:grpSpPr bwMode="auto">
            <a:xfrm>
              <a:off x="4388" y="2840"/>
              <a:ext cx="392" cy="154"/>
              <a:chOff x="4334" y="1470"/>
              <a:chExt cx="246" cy="107"/>
            </a:xfrm>
          </p:grpSpPr>
          <p:sp>
            <p:nvSpPr>
              <p:cNvPr id="7480" name="Oval 407">
                <a:extLst>
                  <a:ext uri="{FF2B5EF4-FFF2-40B4-BE49-F238E27FC236}">
                    <a16:creationId xmlns:a16="http://schemas.microsoft.com/office/drawing/2014/main" id="{B1FCFE46-0CE7-4C89-9E27-4FA87605D60B}"/>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481" name="Rectangle 410">
                <a:extLst>
                  <a:ext uri="{FF2B5EF4-FFF2-40B4-BE49-F238E27FC236}">
                    <a16:creationId xmlns:a16="http://schemas.microsoft.com/office/drawing/2014/main" id="{188699AB-44D9-4C93-ACF6-A022E2A51B36}"/>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482" name="Oval 411">
                <a:extLst>
                  <a:ext uri="{FF2B5EF4-FFF2-40B4-BE49-F238E27FC236}">
                    <a16:creationId xmlns:a16="http://schemas.microsoft.com/office/drawing/2014/main" id="{28838A8D-D262-4220-B297-9D08C939D8A3}"/>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7483" name="Group 1041">
                <a:extLst>
                  <a:ext uri="{FF2B5EF4-FFF2-40B4-BE49-F238E27FC236}">
                    <a16:creationId xmlns:a16="http://schemas.microsoft.com/office/drawing/2014/main" id="{83223610-0926-472A-9C16-6CD49C01762A}"/>
                  </a:ext>
                </a:extLst>
              </p:cNvPr>
              <p:cNvGrpSpPr>
                <a:grpSpLocks/>
              </p:cNvGrpSpPr>
              <p:nvPr/>
            </p:nvGrpSpPr>
            <p:grpSpPr bwMode="auto">
              <a:xfrm>
                <a:off x="4383" y="1488"/>
                <a:ext cx="138" cy="33"/>
                <a:chOff x="2468" y="1332"/>
                <a:chExt cx="310" cy="60"/>
              </a:xfrm>
            </p:grpSpPr>
            <p:sp>
              <p:nvSpPr>
                <p:cNvPr id="7486" name="Freeform 1042">
                  <a:extLst>
                    <a:ext uri="{FF2B5EF4-FFF2-40B4-BE49-F238E27FC236}">
                      <a16:creationId xmlns:a16="http://schemas.microsoft.com/office/drawing/2014/main" id="{32CFF81F-66C0-4E56-9684-10EE9F52CF98}"/>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487" name="Freeform 1043">
                  <a:extLst>
                    <a:ext uri="{FF2B5EF4-FFF2-40B4-BE49-F238E27FC236}">
                      <a16:creationId xmlns:a16="http://schemas.microsoft.com/office/drawing/2014/main" id="{D8B4A447-A01A-4063-A767-145C4B1385B6}"/>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sp>
            <p:nvSpPr>
              <p:cNvPr id="7484" name="Line 1044">
                <a:extLst>
                  <a:ext uri="{FF2B5EF4-FFF2-40B4-BE49-F238E27FC236}">
                    <a16:creationId xmlns:a16="http://schemas.microsoft.com/office/drawing/2014/main" id="{21423BA1-0C9E-455A-942A-76CA35552A0E}"/>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7485" name="Line 1045">
                <a:extLst>
                  <a:ext uri="{FF2B5EF4-FFF2-40B4-BE49-F238E27FC236}">
                    <a16:creationId xmlns:a16="http://schemas.microsoft.com/office/drawing/2014/main" id="{9E06C02D-9C9D-436B-94C3-E633B30EB21F}"/>
                  </a:ext>
                </a:extLst>
              </p:cNvPr>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7250" name="Group 1046">
              <a:extLst>
                <a:ext uri="{FF2B5EF4-FFF2-40B4-BE49-F238E27FC236}">
                  <a16:creationId xmlns:a16="http://schemas.microsoft.com/office/drawing/2014/main" id="{E0B4814C-C15E-4377-AA2E-118AC33B9109}"/>
                </a:ext>
              </a:extLst>
            </p:cNvPr>
            <p:cNvGrpSpPr>
              <a:grpSpLocks/>
            </p:cNvGrpSpPr>
            <p:nvPr/>
          </p:nvGrpSpPr>
          <p:grpSpPr bwMode="auto">
            <a:xfrm>
              <a:off x="3932" y="3056"/>
              <a:ext cx="392" cy="154"/>
              <a:chOff x="4334" y="1470"/>
              <a:chExt cx="246" cy="107"/>
            </a:xfrm>
          </p:grpSpPr>
          <p:sp>
            <p:nvSpPr>
              <p:cNvPr id="7472" name="Oval 407">
                <a:extLst>
                  <a:ext uri="{FF2B5EF4-FFF2-40B4-BE49-F238E27FC236}">
                    <a16:creationId xmlns:a16="http://schemas.microsoft.com/office/drawing/2014/main" id="{94D83816-E5BA-4A44-9A24-BB254801199C}"/>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473" name="Rectangle 410">
                <a:extLst>
                  <a:ext uri="{FF2B5EF4-FFF2-40B4-BE49-F238E27FC236}">
                    <a16:creationId xmlns:a16="http://schemas.microsoft.com/office/drawing/2014/main" id="{022E0AB0-2EB4-4BEA-B238-106383ADE4D1}"/>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474" name="Oval 411">
                <a:extLst>
                  <a:ext uri="{FF2B5EF4-FFF2-40B4-BE49-F238E27FC236}">
                    <a16:creationId xmlns:a16="http://schemas.microsoft.com/office/drawing/2014/main" id="{E22C6FB2-A517-4923-BE1C-9E3F8AE22BC0}"/>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7475" name="Group 1050">
                <a:extLst>
                  <a:ext uri="{FF2B5EF4-FFF2-40B4-BE49-F238E27FC236}">
                    <a16:creationId xmlns:a16="http://schemas.microsoft.com/office/drawing/2014/main" id="{41C54429-FCA9-40F2-8449-594454C04A6A}"/>
                  </a:ext>
                </a:extLst>
              </p:cNvPr>
              <p:cNvGrpSpPr>
                <a:grpSpLocks/>
              </p:cNvGrpSpPr>
              <p:nvPr/>
            </p:nvGrpSpPr>
            <p:grpSpPr bwMode="auto">
              <a:xfrm>
                <a:off x="4383" y="1488"/>
                <a:ext cx="138" cy="33"/>
                <a:chOff x="2468" y="1332"/>
                <a:chExt cx="310" cy="60"/>
              </a:xfrm>
            </p:grpSpPr>
            <p:sp>
              <p:nvSpPr>
                <p:cNvPr id="7478" name="Freeform 1051">
                  <a:extLst>
                    <a:ext uri="{FF2B5EF4-FFF2-40B4-BE49-F238E27FC236}">
                      <a16:creationId xmlns:a16="http://schemas.microsoft.com/office/drawing/2014/main" id="{9055DCDC-9FD1-446A-A3B8-D5D75A0FA07F}"/>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479" name="Freeform 1052">
                  <a:extLst>
                    <a:ext uri="{FF2B5EF4-FFF2-40B4-BE49-F238E27FC236}">
                      <a16:creationId xmlns:a16="http://schemas.microsoft.com/office/drawing/2014/main" id="{D62F2EFE-3F58-45D3-9CFD-5AE7A83ACAB4}"/>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sp>
            <p:nvSpPr>
              <p:cNvPr id="7476" name="Line 1053">
                <a:extLst>
                  <a:ext uri="{FF2B5EF4-FFF2-40B4-BE49-F238E27FC236}">
                    <a16:creationId xmlns:a16="http://schemas.microsoft.com/office/drawing/2014/main" id="{E2DA96EF-3294-49B1-B4FB-DDE7ED915C99}"/>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7477" name="Line 1054">
                <a:extLst>
                  <a:ext uri="{FF2B5EF4-FFF2-40B4-BE49-F238E27FC236}">
                    <a16:creationId xmlns:a16="http://schemas.microsoft.com/office/drawing/2014/main" id="{46F86A5E-344B-4470-929D-79BB922B93CA}"/>
                  </a:ext>
                </a:extLst>
              </p:cNvPr>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7251" name="Group 1055">
              <a:extLst>
                <a:ext uri="{FF2B5EF4-FFF2-40B4-BE49-F238E27FC236}">
                  <a16:creationId xmlns:a16="http://schemas.microsoft.com/office/drawing/2014/main" id="{1D7907B5-A75E-4AEB-8A55-CE9E1D65987D}"/>
                </a:ext>
              </a:extLst>
            </p:cNvPr>
            <p:cNvGrpSpPr>
              <a:grpSpLocks/>
            </p:cNvGrpSpPr>
            <p:nvPr/>
          </p:nvGrpSpPr>
          <p:grpSpPr bwMode="auto">
            <a:xfrm>
              <a:off x="3812" y="2296"/>
              <a:ext cx="246" cy="108"/>
              <a:chOff x="4334" y="1470"/>
              <a:chExt cx="246" cy="107"/>
            </a:xfrm>
          </p:grpSpPr>
          <p:sp>
            <p:nvSpPr>
              <p:cNvPr id="7464" name="Oval 407">
                <a:extLst>
                  <a:ext uri="{FF2B5EF4-FFF2-40B4-BE49-F238E27FC236}">
                    <a16:creationId xmlns:a16="http://schemas.microsoft.com/office/drawing/2014/main" id="{99EE5B00-3C94-43BA-87EC-E0670F3BE4D4}"/>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465" name="Rectangle 410">
                <a:extLst>
                  <a:ext uri="{FF2B5EF4-FFF2-40B4-BE49-F238E27FC236}">
                    <a16:creationId xmlns:a16="http://schemas.microsoft.com/office/drawing/2014/main" id="{5E863576-E72C-40F4-8ADC-73597343CC4E}"/>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466" name="Oval 411">
                <a:extLst>
                  <a:ext uri="{FF2B5EF4-FFF2-40B4-BE49-F238E27FC236}">
                    <a16:creationId xmlns:a16="http://schemas.microsoft.com/office/drawing/2014/main" id="{7EB77D1B-1832-400F-853F-AA5F16AF48D0}"/>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7467" name="Group 1059">
                <a:extLst>
                  <a:ext uri="{FF2B5EF4-FFF2-40B4-BE49-F238E27FC236}">
                    <a16:creationId xmlns:a16="http://schemas.microsoft.com/office/drawing/2014/main" id="{3BBE1853-1F89-4796-B6A2-F3F01F2D999A}"/>
                  </a:ext>
                </a:extLst>
              </p:cNvPr>
              <p:cNvGrpSpPr>
                <a:grpSpLocks/>
              </p:cNvGrpSpPr>
              <p:nvPr/>
            </p:nvGrpSpPr>
            <p:grpSpPr bwMode="auto">
              <a:xfrm>
                <a:off x="4383" y="1488"/>
                <a:ext cx="138" cy="33"/>
                <a:chOff x="2468" y="1332"/>
                <a:chExt cx="310" cy="60"/>
              </a:xfrm>
            </p:grpSpPr>
            <p:sp>
              <p:nvSpPr>
                <p:cNvPr id="7470" name="Freeform 1060">
                  <a:extLst>
                    <a:ext uri="{FF2B5EF4-FFF2-40B4-BE49-F238E27FC236}">
                      <a16:creationId xmlns:a16="http://schemas.microsoft.com/office/drawing/2014/main" id="{0C2F3109-C761-48B6-917C-81B80FB000D9}"/>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471" name="Freeform 1061">
                  <a:extLst>
                    <a:ext uri="{FF2B5EF4-FFF2-40B4-BE49-F238E27FC236}">
                      <a16:creationId xmlns:a16="http://schemas.microsoft.com/office/drawing/2014/main" id="{4A697872-059F-4524-A364-6DA93E96880B}"/>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sp>
            <p:nvSpPr>
              <p:cNvPr id="7468" name="Line 1062">
                <a:extLst>
                  <a:ext uri="{FF2B5EF4-FFF2-40B4-BE49-F238E27FC236}">
                    <a16:creationId xmlns:a16="http://schemas.microsoft.com/office/drawing/2014/main" id="{C2EC0B81-97A6-4E5B-BCD2-72F17780B4EC}"/>
                  </a:ext>
                </a:extLst>
              </p:cNvPr>
              <p:cNvSpPr>
                <a:spLocks noChangeShapeType="1"/>
              </p:cNvSpPr>
              <p:nvPr/>
            </p:nvSpPr>
            <p:spPr bwMode="auto">
              <a:xfrm>
                <a:off x="4335" y="1503"/>
                <a:ext cx="0" cy="5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7469" name="Line 1063">
                <a:extLst>
                  <a:ext uri="{FF2B5EF4-FFF2-40B4-BE49-F238E27FC236}">
                    <a16:creationId xmlns:a16="http://schemas.microsoft.com/office/drawing/2014/main" id="{4D30FA44-94EC-4544-BF3F-8B666BDC14A1}"/>
                  </a:ext>
                </a:extLst>
              </p:cNvPr>
              <p:cNvSpPr>
                <a:spLocks noChangeShapeType="1"/>
              </p:cNvSpPr>
              <p:nvPr/>
            </p:nvSpPr>
            <p:spPr bwMode="auto">
              <a:xfrm>
                <a:off x="4578" y="1505"/>
                <a:ext cx="0" cy="5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7252" name="Group 1064">
              <a:extLst>
                <a:ext uri="{FF2B5EF4-FFF2-40B4-BE49-F238E27FC236}">
                  <a16:creationId xmlns:a16="http://schemas.microsoft.com/office/drawing/2014/main" id="{CA5BD35B-81EB-48C1-B1FB-97E2ADC273CF}"/>
                </a:ext>
              </a:extLst>
            </p:cNvPr>
            <p:cNvGrpSpPr>
              <a:grpSpLocks/>
            </p:cNvGrpSpPr>
            <p:nvPr/>
          </p:nvGrpSpPr>
          <p:grpSpPr bwMode="auto">
            <a:xfrm>
              <a:off x="4511" y="3153"/>
              <a:ext cx="281" cy="266"/>
              <a:chOff x="5072" y="3611"/>
              <a:chExt cx="459" cy="380"/>
            </a:xfrm>
          </p:grpSpPr>
          <p:grpSp>
            <p:nvGrpSpPr>
              <p:cNvPr id="7450" name="Group 1065">
                <a:extLst>
                  <a:ext uri="{FF2B5EF4-FFF2-40B4-BE49-F238E27FC236}">
                    <a16:creationId xmlns:a16="http://schemas.microsoft.com/office/drawing/2014/main" id="{401E0CD4-06CE-49B7-ACA8-56AADA02B5B1}"/>
                  </a:ext>
                </a:extLst>
              </p:cNvPr>
              <p:cNvGrpSpPr>
                <a:grpSpLocks/>
              </p:cNvGrpSpPr>
              <p:nvPr/>
            </p:nvGrpSpPr>
            <p:grpSpPr bwMode="auto">
              <a:xfrm>
                <a:off x="5144" y="3611"/>
                <a:ext cx="387" cy="99"/>
                <a:chOff x="5030" y="2639"/>
                <a:chExt cx="387" cy="99"/>
              </a:xfrm>
            </p:grpSpPr>
            <p:sp>
              <p:nvSpPr>
                <p:cNvPr id="7452" name="Freeform 1066">
                  <a:extLst>
                    <a:ext uri="{FF2B5EF4-FFF2-40B4-BE49-F238E27FC236}">
                      <a16:creationId xmlns:a16="http://schemas.microsoft.com/office/drawing/2014/main" id="{8393191B-C841-4BED-955C-B08416D93D5F}"/>
                    </a:ext>
                  </a:extLst>
                </p:cNvPr>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7453" name="Freeform 1067">
                  <a:extLst>
                    <a:ext uri="{FF2B5EF4-FFF2-40B4-BE49-F238E27FC236}">
                      <a16:creationId xmlns:a16="http://schemas.microsoft.com/office/drawing/2014/main" id="{1B343ADC-8902-4910-BAE8-B05B1931BF5C}"/>
                    </a:ext>
                  </a:extLst>
                </p:cNvPr>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7454" name="Freeform 1068">
                  <a:extLst>
                    <a:ext uri="{FF2B5EF4-FFF2-40B4-BE49-F238E27FC236}">
                      <a16:creationId xmlns:a16="http://schemas.microsoft.com/office/drawing/2014/main" id="{E2861740-69DA-4B26-9FBA-B15321B9EE05}"/>
                    </a:ext>
                  </a:extLst>
                </p:cNvPr>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7455" name="Freeform 1069">
                  <a:extLst>
                    <a:ext uri="{FF2B5EF4-FFF2-40B4-BE49-F238E27FC236}">
                      <a16:creationId xmlns:a16="http://schemas.microsoft.com/office/drawing/2014/main" id="{B95E7D8E-7C01-4CBE-AFC3-9F365F160203}"/>
                    </a:ext>
                  </a:extLst>
                </p:cNvPr>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7456" name="Freeform 1070">
                  <a:extLst>
                    <a:ext uri="{FF2B5EF4-FFF2-40B4-BE49-F238E27FC236}">
                      <a16:creationId xmlns:a16="http://schemas.microsoft.com/office/drawing/2014/main" id="{295C37AF-FEE1-49E7-894F-26C153D7F07A}"/>
                    </a:ext>
                  </a:extLst>
                </p:cNvPr>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7457" name="Freeform 1071">
                  <a:extLst>
                    <a:ext uri="{FF2B5EF4-FFF2-40B4-BE49-F238E27FC236}">
                      <a16:creationId xmlns:a16="http://schemas.microsoft.com/office/drawing/2014/main" id="{A7B315BA-7554-4F84-BF7D-E46458870684}"/>
                    </a:ext>
                  </a:extLst>
                </p:cNvPr>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7458" name="Freeform 1072">
                  <a:extLst>
                    <a:ext uri="{FF2B5EF4-FFF2-40B4-BE49-F238E27FC236}">
                      <a16:creationId xmlns:a16="http://schemas.microsoft.com/office/drawing/2014/main" id="{6A3FFD66-362A-413D-BA51-D032C5AD84FB}"/>
                    </a:ext>
                  </a:extLst>
                </p:cNvPr>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IE"/>
                </a:p>
              </p:txBody>
            </p:sp>
            <p:sp>
              <p:nvSpPr>
                <p:cNvPr id="7459" name="Freeform 1073">
                  <a:extLst>
                    <a:ext uri="{FF2B5EF4-FFF2-40B4-BE49-F238E27FC236}">
                      <a16:creationId xmlns:a16="http://schemas.microsoft.com/office/drawing/2014/main" id="{7D390034-171F-4E81-A6E1-0BDE4CF6901F}"/>
                    </a:ext>
                  </a:extLst>
                </p:cNvPr>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IE"/>
                </a:p>
              </p:txBody>
            </p:sp>
            <p:sp>
              <p:nvSpPr>
                <p:cNvPr id="7460" name="Freeform 1074">
                  <a:extLst>
                    <a:ext uri="{FF2B5EF4-FFF2-40B4-BE49-F238E27FC236}">
                      <a16:creationId xmlns:a16="http://schemas.microsoft.com/office/drawing/2014/main" id="{353DF29F-E855-48A6-9A2D-49C63475564C}"/>
                    </a:ext>
                  </a:extLst>
                </p:cNvPr>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IE"/>
                </a:p>
              </p:txBody>
            </p:sp>
            <p:sp>
              <p:nvSpPr>
                <p:cNvPr id="7461" name="Freeform 1075">
                  <a:extLst>
                    <a:ext uri="{FF2B5EF4-FFF2-40B4-BE49-F238E27FC236}">
                      <a16:creationId xmlns:a16="http://schemas.microsoft.com/office/drawing/2014/main" id="{6596BD1E-C204-4D1F-939D-9DFC289928B0}"/>
                    </a:ext>
                  </a:extLst>
                </p:cNvPr>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IE"/>
                </a:p>
              </p:txBody>
            </p:sp>
            <p:sp>
              <p:nvSpPr>
                <p:cNvPr id="7462" name="Freeform 1076">
                  <a:extLst>
                    <a:ext uri="{FF2B5EF4-FFF2-40B4-BE49-F238E27FC236}">
                      <a16:creationId xmlns:a16="http://schemas.microsoft.com/office/drawing/2014/main" id="{8287C74F-B1F1-431F-919E-3DC1E4FAC1DF}"/>
                    </a:ext>
                  </a:extLst>
                </p:cNvPr>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IE"/>
                </a:p>
              </p:txBody>
            </p:sp>
            <p:sp>
              <p:nvSpPr>
                <p:cNvPr id="7463" name="Freeform 1077">
                  <a:extLst>
                    <a:ext uri="{FF2B5EF4-FFF2-40B4-BE49-F238E27FC236}">
                      <a16:creationId xmlns:a16="http://schemas.microsoft.com/office/drawing/2014/main" id="{2D3561F3-6B21-4050-9CE6-FAE3CFFEBC78}"/>
                    </a:ext>
                  </a:extLst>
                </p:cNvPr>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IE"/>
                </a:p>
              </p:txBody>
            </p:sp>
          </p:grpSp>
          <p:pic>
            <p:nvPicPr>
              <p:cNvPr id="7451" name="Picture 1078" descr="access_point_stylized_gray_small">
                <a:extLst>
                  <a:ext uri="{FF2B5EF4-FFF2-40B4-BE49-F238E27FC236}">
                    <a16:creationId xmlns:a16="http://schemas.microsoft.com/office/drawing/2014/main" id="{74B1DFA0-5568-499C-A3FB-E276C0DA84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2" y="3642"/>
                <a:ext cx="43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253" name="Group 1079">
              <a:extLst>
                <a:ext uri="{FF2B5EF4-FFF2-40B4-BE49-F238E27FC236}">
                  <a16:creationId xmlns:a16="http://schemas.microsoft.com/office/drawing/2014/main" id="{B4E720EC-24B2-4CAF-9EDD-4069F7A8887F}"/>
                </a:ext>
              </a:extLst>
            </p:cNvPr>
            <p:cNvGrpSpPr>
              <a:grpSpLocks/>
            </p:cNvGrpSpPr>
            <p:nvPr/>
          </p:nvGrpSpPr>
          <p:grpSpPr bwMode="auto">
            <a:xfrm>
              <a:off x="3552" y="2211"/>
              <a:ext cx="251" cy="226"/>
              <a:chOff x="5072" y="3611"/>
              <a:chExt cx="459" cy="380"/>
            </a:xfrm>
          </p:grpSpPr>
          <p:grpSp>
            <p:nvGrpSpPr>
              <p:cNvPr id="7436" name="Group 1080">
                <a:extLst>
                  <a:ext uri="{FF2B5EF4-FFF2-40B4-BE49-F238E27FC236}">
                    <a16:creationId xmlns:a16="http://schemas.microsoft.com/office/drawing/2014/main" id="{7943A9C1-8114-44D5-99BC-FE7E7D83243F}"/>
                  </a:ext>
                </a:extLst>
              </p:cNvPr>
              <p:cNvGrpSpPr>
                <a:grpSpLocks/>
              </p:cNvGrpSpPr>
              <p:nvPr/>
            </p:nvGrpSpPr>
            <p:grpSpPr bwMode="auto">
              <a:xfrm>
                <a:off x="5144" y="3611"/>
                <a:ext cx="387" cy="99"/>
                <a:chOff x="5030" y="2639"/>
                <a:chExt cx="387" cy="99"/>
              </a:xfrm>
            </p:grpSpPr>
            <p:sp>
              <p:nvSpPr>
                <p:cNvPr id="7438" name="Freeform 1081">
                  <a:extLst>
                    <a:ext uri="{FF2B5EF4-FFF2-40B4-BE49-F238E27FC236}">
                      <a16:creationId xmlns:a16="http://schemas.microsoft.com/office/drawing/2014/main" id="{EE68BC43-C006-4FBE-9955-6FCA33DB8E0A}"/>
                    </a:ext>
                  </a:extLst>
                </p:cNvPr>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7439" name="Freeform 1082">
                  <a:extLst>
                    <a:ext uri="{FF2B5EF4-FFF2-40B4-BE49-F238E27FC236}">
                      <a16:creationId xmlns:a16="http://schemas.microsoft.com/office/drawing/2014/main" id="{65E9CAC0-D234-4D9C-BBED-053ED2A40BB5}"/>
                    </a:ext>
                  </a:extLst>
                </p:cNvPr>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7440" name="Freeform 1083">
                  <a:extLst>
                    <a:ext uri="{FF2B5EF4-FFF2-40B4-BE49-F238E27FC236}">
                      <a16:creationId xmlns:a16="http://schemas.microsoft.com/office/drawing/2014/main" id="{BBFF434D-1F64-483B-955E-51E74351D395}"/>
                    </a:ext>
                  </a:extLst>
                </p:cNvPr>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7441" name="Freeform 1084">
                  <a:extLst>
                    <a:ext uri="{FF2B5EF4-FFF2-40B4-BE49-F238E27FC236}">
                      <a16:creationId xmlns:a16="http://schemas.microsoft.com/office/drawing/2014/main" id="{195F8828-9B57-4C6C-AE87-BB946D0CAB6F}"/>
                    </a:ext>
                  </a:extLst>
                </p:cNvPr>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7442" name="Freeform 1085">
                  <a:extLst>
                    <a:ext uri="{FF2B5EF4-FFF2-40B4-BE49-F238E27FC236}">
                      <a16:creationId xmlns:a16="http://schemas.microsoft.com/office/drawing/2014/main" id="{BAD1B98F-DAE4-487F-88E6-3023BB0E7694}"/>
                    </a:ext>
                  </a:extLst>
                </p:cNvPr>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7443" name="Freeform 1086">
                  <a:extLst>
                    <a:ext uri="{FF2B5EF4-FFF2-40B4-BE49-F238E27FC236}">
                      <a16:creationId xmlns:a16="http://schemas.microsoft.com/office/drawing/2014/main" id="{DC95A086-FD71-4C0C-B1C3-F7D28B7F775C}"/>
                    </a:ext>
                  </a:extLst>
                </p:cNvPr>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7444" name="Freeform 1087">
                  <a:extLst>
                    <a:ext uri="{FF2B5EF4-FFF2-40B4-BE49-F238E27FC236}">
                      <a16:creationId xmlns:a16="http://schemas.microsoft.com/office/drawing/2014/main" id="{5D643C4C-828F-4095-A87E-DF30C32809AC}"/>
                    </a:ext>
                  </a:extLst>
                </p:cNvPr>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IE"/>
                </a:p>
              </p:txBody>
            </p:sp>
            <p:sp>
              <p:nvSpPr>
                <p:cNvPr id="7445" name="Freeform 1088">
                  <a:extLst>
                    <a:ext uri="{FF2B5EF4-FFF2-40B4-BE49-F238E27FC236}">
                      <a16:creationId xmlns:a16="http://schemas.microsoft.com/office/drawing/2014/main" id="{E3C5ACC2-FF03-457A-B78A-F39E876B4AC1}"/>
                    </a:ext>
                  </a:extLst>
                </p:cNvPr>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IE"/>
                </a:p>
              </p:txBody>
            </p:sp>
            <p:sp>
              <p:nvSpPr>
                <p:cNvPr id="7446" name="Freeform 1089">
                  <a:extLst>
                    <a:ext uri="{FF2B5EF4-FFF2-40B4-BE49-F238E27FC236}">
                      <a16:creationId xmlns:a16="http://schemas.microsoft.com/office/drawing/2014/main" id="{19570FA9-753E-43FD-902D-630758328385}"/>
                    </a:ext>
                  </a:extLst>
                </p:cNvPr>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IE"/>
                </a:p>
              </p:txBody>
            </p:sp>
            <p:sp>
              <p:nvSpPr>
                <p:cNvPr id="7447" name="Freeform 1090">
                  <a:extLst>
                    <a:ext uri="{FF2B5EF4-FFF2-40B4-BE49-F238E27FC236}">
                      <a16:creationId xmlns:a16="http://schemas.microsoft.com/office/drawing/2014/main" id="{7C9D3A18-7AC3-4F1C-BD2E-EC929612E4D2}"/>
                    </a:ext>
                  </a:extLst>
                </p:cNvPr>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IE"/>
                </a:p>
              </p:txBody>
            </p:sp>
            <p:sp>
              <p:nvSpPr>
                <p:cNvPr id="7448" name="Freeform 1091">
                  <a:extLst>
                    <a:ext uri="{FF2B5EF4-FFF2-40B4-BE49-F238E27FC236}">
                      <a16:creationId xmlns:a16="http://schemas.microsoft.com/office/drawing/2014/main" id="{E1810FA2-B731-4310-A2ED-8ECBFF773281}"/>
                    </a:ext>
                  </a:extLst>
                </p:cNvPr>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IE"/>
                </a:p>
              </p:txBody>
            </p:sp>
            <p:sp>
              <p:nvSpPr>
                <p:cNvPr id="7449" name="Freeform 1092">
                  <a:extLst>
                    <a:ext uri="{FF2B5EF4-FFF2-40B4-BE49-F238E27FC236}">
                      <a16:creationId xmlns:a16="http://schemas.microsoft.com/office/drawing/2014/main" id="{8D9DBCD3-294E-4067-84E6-33FD958557EE}"/>
                    </a:ext>
                  </a:extLst>
                </p:cNvPr>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IE"/>
                </a:p>
              </p:txBody>
            </p:sp>
          </p:grpSp>
          <p:pic>
            <p:nvPicPr>
              <p:cNvPr id="7437" name="Picture 1093" descr="access_point_stylized_gray_small">
                <a:extLst>
                  <a:ext uri="{FF2B5EF4-FFF2-40B4-BE49-F238E27FC236}">
                    <a16:creationId xmlns:a16="http://schemas.microsoft.com/office/drawing/2014/main" id="{E17603C0-6729-4204-A1C3-3987336110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2" y="3642"/>
                <a:ext cx="43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254" name="Line 1094">
              <a:extLst>
                <a:ext uri="{FF2B5EF4-FFF2-40B4-BE49-F238E27FC236}">
                  <a16:creationId xmlns:a16="http://schemas.microsoft.com/office/drawing/2014/main" id="{580E1143-16A2-4E0D-A581-D9849162F883}"/>
                </a:ext>
              </a:extLst>
            </p:cNvPr>
            <p:cNvSpPr>
              <a:spLocks noChangeShapeType="1"/>
            </p:cNvSpPr>
            <p:nvPr/>
          </p:nvSpPr>
          <p:spPr bwMode="auto">
            <a:xfrm rot="5400000" flipV="1">
              <a:off x="5034" y="3427"/>
              <a:ext cx="2" cy="5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grpSp>
          <p:nvGrpSpPr>
            <p:cNvPr id="7255" name="Group 1095">
              <a:extLst>
                <a:ext uri="{FF2B5EF4-FFF2-40B4-BE49-F238E27FC236}">
                  <a16:creationId xmlns:a16="http://schemas.microsoft.com/office/drawing/2014/main" id="{94838478-28E6-4BD9-8CAE-60E1735B9342}"/>
                </a:ext>
              </a:extLst>
            </p:cNvPr>
            <p:cNvGrpSpPr>
              <a:grpSpLocks/>
            </p:cNvGrpSpPr>
            <p:nvPr/>
          </p:nvGrpSpPr>
          <p:grpSpPr bwMode="auto">
            <a:xfrm flipH="1">
              <a:off x="3638" y="2856"/>
              <a:ext cx="261" cy="235"/>
              <a:chOff x="2839" y="3501"/>
              <a:chExt cx="755" cy="803"/>
            </a:xfrm>
          </p:grpSpPr>
          <p:pic>
            <p:nvPicPr>
              <p:cNvPr id="7434" name="Picture 1096" descr="desktop_computer_stylized_medium">
                <a:extLst>
                  <a:ext uri="{FF2B5EF4-FFF2-40B4-BE49-F238E27FC236}">
                    <a16:creationId xmlns:a16="http://schemas.microsoft.com/office/drawing/2014/main" id="{C4FC00B0-3BCC-49CB-9DDE-10E0E013C5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35" name="Freeform 1097">
                <a:extLst>
                  <a:ext uri="{FF2B5EF4-FFF2-40B4-BE49-F238E27FC236}">
                    <a16:creationId xmlns:a16="http://schemas.microsoft.com/office/drawing/2014/main" id="{087D09E7-CC84-41B7-8787-CD7E9A711AFD}"/>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a:p>
            </p:txBody>
          </p:sp>
        </p:grpSp>
        <p:grpSp>
          <p:nvGrpSpPr>
            <p:cNvPr id="7256" name="Group 1098">
              <a:extLst>
                <a:ext uri="{FF2B5EF4-FFF2-40B4-BE49-F238E27FC236}">
                  <a16:creationId xmlns:a16="http://schemas.microsoft.com/office/drawing/2014/main" id="{489188CB-7D21-47ED-892B-7A8049C223A8}"/>
                </a:ext>
              </a:extLst>
            </p:cNvPr>
            <p:cNvGrpSpPr>
              <a:grpSpLocks/>
            </p:cNvGrpSpPr>
            <p:nvPr/>
          </p:nvGrpSpPr>
          <p:grpSpPr bwMode="auto">
            <a:xfrm flipH="1">
              <a:off x="3438" y="3121"/>
              <a:ext cx="304" cy="256"/>
              <a:chOff x="2839" y="3501"/>
              <a:chExt cx="755" cy="803"/>
            </a:xfrm>
          </p:grpSpPr>
          <p:pic>
            <p:nvPicPr>
              <p:cNvPr id="7432" name="Picture 1099" descr="desktop_computer_stylized_medium">
                <a:extLst>
                  <a:ext uri="{FF2B5EF4-FFF2-40B4-BE49-F238E27FC236}">
                    <a16:creationId xmlns:a16="http://schemas.microsoft.com/office/drawing/2014/main" id="{05F43CCA-CEB2-497B-B133-563CB63AF20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33" name="Freeform 1100">
                <a:extLst>
                  <a:ext uri="{FF2B5EF4-FFF2-40B4-BE49-F238E27FC236}">
                    <a16:creationId xmlns:a16="http://schemas.microsoft.com/office/drawing/2014/main" id="{9A54ECB2-8D4F-4F51-8D10-280DC43B095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a:p>
            </p:txBody>
          </p:sp>
        </p:grpSp>
        <p:grpSp>
          <p:nvGrpSpPr>
            <p:cNvPr id="7257" name="Group 1101">
              <a:extLst>
                <a:ext uri="{FF2B5EF4-FFF2-40B4-BE49-F238E27FC236}">
                  <a16:creationId xmlns:a16="http://schemas.microsoft.com/office/drawing/2014/main" id="{FF9B6E00-286B-49DE-8E72-6F87B7F31628}"/>
                </a:ext>
              </a:extLst>
            </p:cNvPr>
            <p:cNvGrpSpPr>
              <a:grpSpLocks/>
            </p:cNvGrpSpPr>
            <p:nvPr/>
          </p:nvGrpSpPr>
          <p:grpSpPr bwMode="auto">
            <a:xfrm flipH="1">
              <a:off x="3739" y="3311"/>
              <a:ext cx="269" cy="220"/>
              <a:chOff x="2839" y="3501"/>
              <a:chExt cx="755" cy="803"/>
            </a:xfrm>
          </p:grpSpPr>
          <p:pic>
            <p:nvPicPr>
              <p:cNvPr id="7430" name="Picture 1102" descr="desktop_computer_stylized_medium">
                <a:extLst>
                  <a:ext uri="{FF2B5EF4-FFF2-40B4-BE49-F238E27FC236}">
                    <a16:creationId xmlns:a16="http://schemas.microsoft.com/office/drawing/2014/main" id="{4FF40406-6BB2-45F9-8B97-C94DE7AE76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31" name="Freeform 1103">
                <a:extLst>
                  <a:ext uri="{FF2B5EF4-FFF2-40B4-BE49-F238E27FC236}">
                    <a16:creationId xmlns:a16="http://schemas.microsoft.com/office/drawing/2014/main" id="{8775D6DD-1EC8-4DC0-934F-AB7061FCF942}"/>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a:p>
            </p:txBody>
          </p:sp>
        </p:grpSp>
        <p:grpSp>
          <p:nvGrpSpPr>
            <p:cNvPr id="7258" name="Group 1104">
              <a:extLst>
                <a:ext uri="{FF2B5EF4-FFF2-40B4-BE49-F238E27FC236}">
                  <a16:creationId xmlns:a16="http://schemas.microsoft.com/office/drawing/2014/main" id="{3B3257BD-8F16-4AC5-915C-C2CE9F15FEE1}"/>
                </a:ext>
              </a:extLst>
            </p:cNvPr>
            <p:cNvGrpSpPr>
              <a:grpSpLocks/>
            </p:cNvGrpSpPr>
            <p:nvPr/>
          </p:nvGrpSpPr>
          <p:grpSpPr bwMode="auto">
            <a:xfrm>
              <a:off x="4126" y="3300"/>
              <a:ext cx="269" cy="221"/>
              <a:chOff x="2839" y="3501"/>
              <a:chExt cx="755" cy="803"/>
            </a:xfrm>
          </p:grpSpPr>
          <p:pic>
            <p:nvPicPr>
              <p:cNvPr id="7428" name="Picture 1105" descr="desktop_computer_stylized_medium">
                <a:extLst>
                  <a:ext uri="{FF2B5EF4-FFF2-40B4-BE49-F238E27FC236}">
                    <a16:creationId xmlns:a16="http://schemas.microsoft.com/office/drawing/2014/main" id="{83AC5255-3366-41F6-8FC6-26F66E3FC0D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29" name="Freeform 1106">
                <a:extLst>
                  <a:ext uri="{FF2B5EF4-FFF2-40B4-BE49-F238E27FC236}">
                    <a16:creationId xmlns:a16="http://schemas.microsoft.com/office/drawing/2014/main" id="{F9D2AC36-3407-4211-A2D0-BB727D2C4CD3}"/>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a:p>
            </p:txBody>
          </p:sp>
        </p:grpSp>
        <p:pic>
          <p:nvPicPr>
            <p:cNvPr id="7259" name="Picture 1107" descr="car_icon_small">
              <a:extLst>
                <a:ext uri="{FF2B5EF4-FFF2-40B4-BE49-F238E27FC236}">
                  <a16:creationId xmlns:a16="http://schemas.microsoft.com/office/drawing/2014/main" id="{B4C8B7F5-67D2-473E-B41D-E4E3E115DF8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95" y="1084"/>
              <a:ext cx="53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260" name="Group 1108">
              <a:extLst>
                <a:ext uri="{FF2B5EF4-FFF2-40B4-BE49-F238E27FC236}">
                  <a16:creationId xmlns:a16="http://schemas.microsoft.com/office/drawing/2014/main" id="{7A171A7E-227E-4A87-BA2A-5E1E264A3875}"/>
                </a:ext>
              </a:extLst>
            </p:cNvPr>
            <p:cNvGrpSpPr>
              <a:grpSpLocks/>
            </p:cNvGrpSpPr>
            <p:nvPr/>
          </p:nvGrpSpPr>
          <p:grpSpPr bwMode="auto">
            <a:xfrm>
              <a:off x="3536" y="974"/>
              <a:ext cx="262" cy="243"/>
              <a:chOff x="2751" y="1851"/>
              <a:chExt cx="462" cy="478"/>
            </a:xfrm>
          </p:grpSpPr>
          <p:pic>
            <p:nvPicPr>
              <p:cNvPr id="7426" name="Picture 1109" descr="iphone_stylized_small">
                <a:extLst>
                  <a:ext uri="{FF2B5EF4-FFF2-40B4-BE49-F238E27FC236}">
                    <a16:creationId xmlns:a16="http://schemas.microsoft.com/office/drawing/2014/main" id="{A8476727-9777-4AE7-9F87-34A97474C30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27" name="Picture 1110" descr="antenna_radiation_stylized">
                <a:extLst>
                  <a:ext uri="{FF2B5EF4-FFF2-40B4-BE49-F238E27FC236}">
                    <a16:creationId xmlns:a16="http://schemas.microsoft.com/office/drawing/2014/main" id="{3A4610F3-6A15-4E3F-9F9B-6D020DB0E85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261" name="Group 1111">
              <a:extLst>
                <a:ext uri="{FF2B5EF4-FFF2-40B4-BE49-F238E27FC236}">
                  <a16:creationId xmlns:a16="http://schemas.microsoft.com/office/drawing/2014/main" id="{B8E41458-5CAD-47D0-AFB4-0F407FEF9486}"/>
                </a:ext>
              </a:extLst>
            </p:cNvPr>
            <p:cNvGrpSpPr>
              <a:grpSpLocks/>
            </p:cNvGrpSpPr>
            <p:nvPr/>
          </p:nvGrpSpPr>
          <p:grpSpPr bwMode="auto">
            <a:xfrm>
              <a:off x="5191" y="3151"/>
              <a:ext cx="143" cy="303"/>
              <a:chOff x="4140" y="429"/>
              <a:chExt cx="1425" cy="2396"/>
            </a:xfrm>
          </p:grpSpPr>
          <p:sp>
            <p:nvSpPr>
              <p:cNvPr id="7394" name="Freeform 1112">
                <a:extLst>
                  <a:ext uri="{FF2B5EF4-FFF2-40B4-BE49-F238E27FC236}">
                    <a16:creationId xmlns:a16="http://schemas.microsoft.com/office/drawing/2014/main" id="{920E6F5B-D3E0-4DBF-A1F8-5CC92C352F23}"/>
                  </a:ext>
                </a:extLst>
              </p:cNvPr>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95" name="Rectangle 1113">
                <a:extLst>
                  <a:ext uri="{FF2B5EF4-FFF2-40B4-BE49-F238E27FC236}">
                    <a16:creationId xmlns:a16="http://schemas.microsoft.com/office/drawing/2014/main" id="{1C0773F1-1B94-4E32-ABA9-386A41D84B7B}"/>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sp>
            <p:nvSpPr>
              <p:cNvPr id="7396" name="Freeform 1114">
                <a:extLst>
                  <a:ext uri="{FF2B5EF4-FFF2-40B4-BE49-F238E27FC236}">
                    <a16:creationId xmlns:a16="http://schemas.microsoft.com/office/drawing/2014/main" id="{8C70A85D-9BDA-4897-AD2B-FE125F7778D6}"/>
                  </a:ext>
                </a:extLst>
              </p:cNvPr>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97" name="Freeform 1115">
                <a:extLst>
                  <a:ext uri="{FF2B5EF4-FFF2-40B4-BE49-F238E27FC236}">
                    <a16:creationId xmlns:a16="http://schemas.microsoft.com/office/drawing/2014/main" id="{AE65BFED-6582-4E86-992B-BDEC70D9A286}"/>
                  </a:ext>
                </a:extLst>
              </p:cNvPr>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98" name="Rectangle 1116">
                <a:extLst>
                  <a:ext uri="{FF2B5EF4-FFF2-40B4-BE49-F238E27FC236}">
                    <a16:creationId xmlns:a16="http://schemas.microsoft.com/office/drawing/2014/main" id="{CD630C96-353D-466F-A8B8-623F195E61FB}"/>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grpSp>
            <p:nvGrpSpPr>
              <p:cNvPr id="7399" name="Group 1117">
                <a:extLst>
                  <a:ext uri="{FF2B5EF4-FFF2-40B4-BE49-F238E27FC236}">
                    <a16:creationId xmlns:a16="http://schemas.microsoft.com/office/drawing/2014/main" id="{376B8524-75BB-45F2-8736-AA0AB4FBF56E}"/>
                  </a:ext>
                </a:extLst>
              </p:cNvPr>
              <p:cNvGrpSpPr>
                <a:grpSpLocks/>
              </p:cNvGrpSpPr>
              <p:nvPr/>
            </p:nvGrpSpPr>
            <p:grpSpPr bwMode="auto">
              <a:xfrm>
                <a:off x="4749" y="668"/>
                <a:ext cx="581" cy="145"/>
                <a:chOff x="614" y="2568"/>
                <a:chExt cx="725" cy="139"/>
              </a:xfrm>
            </p:grpSpPr>
            <p:sp>
              <p:nvSpPr>
                <p:cNvPr id="7424" name="AutoShape 1118">
                  <a:extLst>
                    <a:ext uri="{FF2B5EF4-FFF2-40B4-BE49-F238E27FC236}">
                      <a16:creationId xmlns:a16="http://schemas.microsoft.com/office/drawing/2014/main" id="{26284533-3273-4881-B600-91CE121C63F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sp>
              <p:nvSpPr>
                <p:cNvPr id="7425" name="AutoShape 1119">
                  <a:extLst>
                    <a:ext uri="{FF2B5EF4-FFF2-40B4-BE49-F238E27FC236}">
                      <a16:creationId xmlns:a16="http://schemas.microsoft.com/office/drawing/2014/main" id="{C2F74208-6B5D-4F14-BAC7-238319E1AB73}"/>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grpSp>
          <p:sp>
            <p:nvSpPr>
              <p:cNvPr id="7400" name="Rectangle 1120">
                <a:extLst>
                  <a:ext uri="{FF2B5EF4-FFF2-40B4-BE49-F238E27FC236}">
                    <a16:creationId xmlns:a16="http://schemas.microsoft.com/office/drawing/2014/main" id="{754BAD10-45BF-4D14-AEFE-D2453E093571}"/>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grpSp>
            <p:nvGrpSpPr>
              <p:cNvPr id="7401" name="Group 1121">
                <a:extLst>
                  <a:ext uri="{FF2B5EF4-FFF2-40B4-BE49-F238E27FC236}">
                    <a16:creationId xmlns:a16="http://schemas.microsoft.com/office/drawing/2014/main" id="{E52F20CF-3322-4E14-BF1E-D8D5DEAD930E}"/>
                  </a:ext>
                </a:extLst>
              </p:cNvPr>
              <p:cNvGrpSpPr>
                <a:grpSpLocks/>
              </p:cNvGrpSpPr>
              <p:nvPr/>
            </p:nvGrpSpPr>
            <p:grpSpPr bwMode="auto">
              <a:xfrm>
                <a:off x="4747" y="994"/>
                <a:ext cx="581" cy="134"/>
                <a:chOff x="614" y="2568"/>
                <a:chExt cx="725" cy="139"/>
              </a:xfrm>
            </p:grpSpPr>
            <p:sp>
              <p:nvSpPr>
                <p:cNvPr id="7422" name="AutoShape 1122">
                  <a:extLst>
                    <a:ext uri="{FF2B5EF4-FFF2-40B4-BE49-F238E27FC236}">
                      <a16:creationId xmlns:a16="http://schemas.microsoft.com/office/drawing/2014/main" id="{BA5DC36B-A974-4D1C-A94B-F5B62B0D1D60}"/>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sp>
              <p:nvSpPr>
                <p:cNvPr id="7423" name="AutoShape 1123">
                  <a:extLst>
                    <a:ext uri="{FF2B5EF4-FFF2-40B4-BE49-F238E27FC236}">
                      <a16:creationId xmlns:a16="http://schemas.microsoft.com/office/drawing/2014/main" id="{7B6D2A71-F9D6-49EB-A53C-64F36745090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grpSp>
          <p:sp>
            <p:nvSpPr>
              <p:cNvPr id="7402" name="Rectangle 1124">
                <a:extLst>
                  <a:ext uri="{FF2B5EF4-FFF2-40B4-BE49-F238E27FC236}">
                    <a16:creationId xmlns:a16="http://schemas.microsoft.com/office/drawing/2014/main" id="{115127B9-5B40-47A3-8CE5-396D5A3AE318}"/>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sp>
            <p:nvSpPr>
              <p:cNvPr id="7403" name="Rectangle 1125">
                <a:extLst>
                  <a:ext uri="{FF2B5EF4-FFF2-40B4-BE49-F238E27FC236}">
                    <a16:creationId xmlns:a16="http://schemas.microsoft.com/office/drawing/2014/main" id="{B955F476-ABEC-4FF0-9D4A-24B23925D412}"/>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grpSp>
            <p:nvGrpSpPr>
              <p:cNvPr id="7404" name="Group 1126">
                <a:extLst>
                  <a:ext uri="{FF2B5EF4-FFF2-40B4-BE49-F238E27FC236}">
                    <a16:creationId xmlns:a16="http://schemas.microsoft.com/office/drawing/2014/main" id="{A6BACBE6-2831-4865-B85D-2A271BB5E017}"/>
                  </a:ext>
                </a:extLst>
              </p:cNvPr>
              <p:cNvGrpSpPr>
                <a:grpSpLocks/>
              </p:cNvGrpSpPr>
              <p:nvPr/>
            </p:nvGrpSpPr>
            <p:grpSpPr bwMode="auto">
              <a:xfrm>
                <a:off x="4735" y="1627"/>
                <a:ext cx="582" cy="151"/>
                <a:chOff x="614" y="2568"/>
                <a:chExt cx="725" cy="139"/>
              </a:xfrm>
            </p:grpSpPr>
            <p:sp>
              <p:nvSpPr>
                <p:cNvPr id="7420" name="AutoShape 1127">
                  <a:extLst>
                    <a:ext uri="{FF2B5EF4-FFF2-40B4-BE49-F238E27FC236}">
                      <a16:creationId xmlns:a16="http://schemas.microsoft.com/office/drawing/2014/main" id="{7AC7323E-65E7-4312-A0E1-C092E1EB9B9F}"/>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sp>
              <p:nvSpPr>
                <p:cNvPr id="7421" name="AutoShape 1128">
                  <a:extLst>
                    <a:ext uri="{FF2B5EF4-FFF2-40B4-BE49-F238E27FC236}">
                      <a16:creationId xmlns:a16="http://schemas.microsoft.com/office/drawing/2014/main" id="{AC48620B-8EB6-4C8A-8CD8-BE771F3EE340}"/>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grpSp>
          <p:sp>
            <p:nvSpPr>
              <p:cNvPr id="7405" name="Freeform 1129">
                <a:extLst>
                  <a:ext uri="{FF2B5EF4-FFF2-40B4-BE49-F238E27FC236}">
                    <a16:creationId xmlns:a16="http://schemas.microsoft.com/office/drawing/2014/main" id="{6E1B58EF-ACEA-42DB-BED3-B1CE3349233D}"/>
                  </a:ext>
                </a:extLst>
              </p:cNvPr>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nvGrpSpPr>
              <p:cNvPr id="7406" name="Group 1130">
                <a:extLst>
                  <a:ext uri="{FF2B5EF4-FFF2-40B4-BE49-F238E27FC236}">
                    <a16:creationId xmlns:a16="http://schemas.microsoft.com/office/drawing/2014/main" id="{A658E26C-2433-43EC-968A-2F33E4EACC46}"/>
                  </a:ext>
                </a:extLst>
              </p:cNvPr>
              <p:cNvGrpSpPr>
                <a:grpSpLocks/>
              </p:cNvGrpSpPr>
              <p:nvPr/>
            </p:nvGrpSpPr>
            <p:grpSpPr bwMode="auto">
              <a:xfrm>
                <a:off x="4739" y="1327"/>
                <a:ext cx="582" cy="139"/>
                <a:chOff x="614" y="2568"/>
                <a:chExt cx="725" cy="139"/>
              </a:xfrm>
            </p:grpSpPr>
            <p:sp>
              <p:nvSpPr>
                <p:cNvPr id="7418" name="AutoShape 1131">
                  <a:extLst>
                    <a:ext uri="{FF2B5EF4-FFF2-40B4-BE49-F238E27FC236}">
                      <a16:creationId xmlns:a16="http://schemas.microsoft.com/office/drawing/2014/main" id="{4B1ED69F-138F-4E22-BBC6-11BC9FD523F1}"/>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sp>
              <p:nvSpPr>
                <p:cNvPr id="7419" name="AutoShape 1132">
                  <a:extLst>
                    <a:ext uri="{FF2B5EF4-FFF2-40B4-BE49-F238E27FC236}">
                      <a16:creationId xmlns:a16="http://schemas.microsoft.com/office/drawing/2014/main" id="{5A03F14B-8AD8-49CF-8BA4-F6A574353FF4}"/>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grpSp>
          <p:sp>
            <p:nvSpPr>
              <p:cNvPr id="7407" name="Rectangle 1133">
                <a:extLst>
                  <a:ext uri="{FF2B5EF4-FFF2-40B4-BE49-F238E27FC236}">
                    <a16:creationId xmlns:a16="http://schemas.microsoft.com/office/drawing/2014/main" id="{E2A3D322-54E6-49B5-BD51-D50C134A799F}"/>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sp>
            <p:nvSpPr>
              <p:cNvPr id="7408" name="Freeform 1134">
                <a:extLst>
                  <a:ext uri="{FF2B5EF4-FFF2-40B4-BE49-F238E27FC236}">
                    <a16:creationId xmlns:a16="http://schemas.microsoft.com/office/drawing/2014/main" id="{77F3F528-C21D-4EA1-9D05-E6A68855D394}"/>
                  </a:ext>
                </a:extLst>
              </p:cNvPr>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409" name="Freeform 1135">
                <a:extLst>
                  <a:ext uri="{FF2B5EF4-FFF2-40B4-BE49-F238E27FC236}">
                    <a16:creationId xmlns:a16="http://schemas.microsoft.com/office/drawing/2014/main" id="{CC555E09-4783-4ACD-9A4E-D06B7B0A073D}"/>
                  </a:ext>
                </a:extLst>
              </p:cNvPr>
              <p:cNvSpPr>
                <a:spLocks/>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410" name="Oval 1136">
                <a:extLst>
                  <a:ext uri="{FF2B5EF4-FFF2-40B4-BE49-F238E27FC236}">
                    <a16:creationId xmlns:a16="http://schemas.microsoft.com/office/drawing/2014/main" id="{585B3AA3-FFD6-4949-ADE9-919F7CE848A5}"/>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sp>
            <p:nvSpPr>
              <p:cNvPr id="7411" name="Freeform 1137">
                <a:extLst>
                  <a:ext uri="{FF2B5EF4-FFF2-40B4-BE49-F238E27FC236}">
                    <a16:creationId xmlns:a16="http://schemas.microsoft.com/office/drawing/2014/main" id="{71B9741F-800A-4226-AD6D-F2E43C5DF107}"/>
                  </a:ext>
                </a:extLst>
              </p:cNvPr>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412" name="AutoShape 1138">
                <a:extLst>
                  <a:ext uri="{FF2B5EF4-FFF2-40B4-BE49-F238E27FC236}">
                    <a16:creationId xmlns:a16="http://schemas.microsoft.com/office/drawing/2014/main" id="{45815B7F-BBF9-479D-AB80-2432962F4C21}"/>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sp>
            <p:nvSpPr>
              <p:cNvPr id="7413" name="AutoShape 1139">
                <a:extLst>
                  <a:ext uri="{FF2B5EF4-FFF2-40B4-BE49-F238E27FC236}">
                    <a16:creationId xmlns:a16="http://schemas.microsoft.com/office/drawing/2014/main" id="{A42F012C-72B9-4E0C-912C-014B7AD02619}"/>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sp>
            <p:nvSpPr>
              <p:cNvPr id="7414" name="Oval 1140">
                <a:extLst>
                  <a:ext uri="{FF2B5EF4-FFF2-40B4-BE49-F238E27FC236}">
                    <a16:creationId xmlns:a16="http://schemas.microsoft.com/office/drawing/2014/main" id="{D4756B29-BC2C-441A-9E83-D109A43822C9}"/>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sp>
            <p:nvSpPr>
              <p:cNvPr id="7415" name="Oval 1141">
                <a:extLst>
                  <a:ext uri="{FF2B5EF4-FFF2-40B4-BE49-F238E27FC236}">
                    <a16:creationId xmlns:a16="http://schemas.microsoft.com/office/drawing/2014/main" id="{EC0E4CA6-BA0B-4430-984B-8ABD76226831}"/>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sz="1800">
                  <a:solidFill>
                    <a:srgbClr val="FF0000"/>
                  </a:solidFill>
                  <a:latin typeface="Arial" panose="020B0604020202020204" pitchFamily="34" charset="0"/>
                  <a:cs typeface="Arial" panose="020B0604020202020204" pitchFamily="34" charset="0"/>
                </a:endParaRPr>
              </a:p>
            </p:txBody>
          </p:sp>
          <p:sp>
            <p:nvSpPr>
              <p:cNvPr id="7416" name="Oval 1142">
                <a:extLst>
                  <a:ext uri="{FF2B5EF4-FFF2-40B4-BE49-F238E27FC236}">
                    <a16:creationId xmlns:a16="http://schemas.microsoft.com/office/drawing/2014/main" id="{DDD34349-140B-44CB-AC9D-151AB195F6F5}"/>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sp>
            <p:nvSpPr>
              <p:cNvPr id="7417" name="Rectangle 1143">
                <a:extLst>
                  <a:ext uri="{FF2B5EF4-FFF2-40B4-BE49-F238E27FC236}">
                    <a16:creationId xmlns:a16="http://schemas.microsoft.com/office/drawing/2014/main" id="{4B0C4ECE-03CF-4BD9-823C-D70A51AE8DBE}"/>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grpSp>
        <p:grpSp>
          <p:nvGrpSpPr>
            <p:cNvPr id="7262" name="Group 1144">
              <a:extLst>
                <a:ext uri="{FF2B5EF4-FFF2-40B4-BE49-F238E27FC236}">
                  <a16:creationId xmlns:a16="http://schemas.microsoft.com/office/drawing/2014/main" id="{ED3D707D-F002-4299-BBD5-B9F1E228CE63}"/>
                </a:ext>
              </a:extLst>
            </p:cNvPr>
            <p:cNvGrpSpPr>
              <a:grpSpLocks/>
            </p:cNvGrpSpPr>
            <p:nvPr/>
          </p:nvGrpSpPr>
          <p:grpSpPr bwMode="auto">
            <a:xfrm>
              <a:off x="4992" y="3341"/>
              <a:ext cx="143" cy="303"/>
              <a:chOff x="4140" y="429"/>
              <a:chExt cx="1425" cy="2396"/>
            </a:xfrm>
          </p:grpSpPr>
          <p:sp>
            <p:nvSpPr>
              <p:cNvPr id="7362" name="Freeform 1145">
                <a:extLst>
                  <a:ext uri="{FF2B5EF4-FFF2-40B4-BE49-F238E27FC236}">
                    <a16:creationId xmlns:a16="http://schemas.microsoft.com/office/drawing/2014/main" id="{CB00FB77-608E-4F62-873C-0C22851736E5}"/>
                  </a:ext>
                </a:extLst>
              </p:cNvPr>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63" name="Rectangle 1146">
                <a:extLst>
                  <a:ext uri="{FF2B5EF4-FFF2-40B4-BE49-F238E27FC236}">
                    <a16:creationId xmlns:a16="http://schemas.microsoft.com/office/drawing/2014/main" id="{A6DEEEBA-51A2-4D30-93BA-939CF5EDADEC}"/>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sp>
            <p:nvSpPr>
              <p:cNvPr id="7364" name="Freeform 1147">
                <a:extLst>
                  <a:ext uri="{FF2B5EF4-FFF2-40B4-BE49-F238E27FC236}">
                    <a16:creationId xmlns:a16="http://schemas.microsoft.com/office/drawing/2014/main" id="{12FBB4A9-65CE-46E8-8FF2-46079C8BD36D}"/>
                  </a:ext>
                </a:extLst>
              </p:cNvPr>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65" name="Freeform 1148">
                <a:extLst>
                  <a:ext uri="{FF2B5EF4-FFF2-40B4-BE49-F238E27FC236}">
                    <a16:creationId xmlns:a16="http://schemas.microsoft.com/office/drawing/2014/main" id="{825BE181-6723-4FE5-8BAC-9C432AA55666}"/>
                  </a:ext>
                </a:extLst>
              </p:cNvPr>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66" name="Rectangle 1149">
                <a:extLst>
                  <a:ext uri="{FF2B5EF4-FFF2-40B4-BE49-F238E27FC236}">
                    <a16:creationId xmlns:a16="http://schemas.microsoft.com/office/drawing/2014/main" id="{688F2884-20EA-434A-AD8F-33A6BCEFE3E7}"/>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grpSp>
            <p:nvGrpSpPr>
              <p:cNvPr id="7367" name="Group 1150">
                <a:extLst>
                  <a:ext uri="{FF2B5EF4-FFF2-40B4-BE49-F238E27FC236}">
                    <a16:creationId xmlns:a16="http://schemas.microsoft.com/office/drawing/2014/main" id="{EDFA163E-E583-409A-ABA1-D494E7FA02BE}"/>
                  </a:ext>
                </a:extLst>
              </p:cNvPr>
              <p:cNvGrpSpPr>
                <a:grpSpLocks/>
              </p:cNvGrpSpPr>
              <p:nvPr/>
            </p:nvGrpSpPr>
            <p:grpSpPr bwMode="auto">
              <a:xfrm>
                <a:off x="4749" y="668"/>
                <a:ext cx="581" cy="145"/>
                <a:chOff x="614" y="2568"/>
                <a:chExt cx="725" cy="139"/>
              </a:xfrm>
            </p:grpSpPr>
            <p:sp>
              <p:nvSpPr>
                <p:cNvPr id="7392" name="AutoShape 1151">
                  <a:extLst>
                    <a:ext uri="{FF2B5EF4-FFF2-40B4-BE49-F238E27FC236}">
                      <a16:creationId xmlns:a16="http://schemas.microsoft.com/office/drawing/2014/main" id="{D57FE284-990C-430E-8003-7725DC2FE6E1}"/>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sp>
              <p:nvSpPr>
                <p:cNvPr id="7393" name="AutoShape 1152">
                  <a:extLst>
                    <a:ext uri="{FF2B5EF4-FFF2-40B4-BE49-F238E27FC236}">
                      <a16:creationId xmlns:a16="http://schemas.microsoft.com/office/drawing/2014/main" id="{321A1AE1-0096-4717-8B8C-605FB08C57A1}"/>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grpSp>
          <p:sp>
            <p:nvSpPr>
              <p:cNvPr id="7368" name="Rectangle 1153">
                <a:extLst>
                  <a:ext uri="{FF2B5EF4-FFF2-40B4-BE49-F238E27FC236}">
                    <a16:creationId xmlns:a16="http://schemas.microsoft.com/office/drawing/2014/main" id="{A21C0B7B-5D34-48EE-83A2-4C9B55CBBD72}"/>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grpSp>
            <p:nvGrpSpPr>
              <p:cNvPr id="7369" name="Group 1154">
                <a:extLst>
                  <a:ext uri="{FF2B5EF4-FFF2-40B4-BE49-F238E27FC236}">
                    <a16:creationId xmlns:a16="http://schemas.microsoft.com/office/drawing/2014/main" id="{823252BD-A8D8-4791-A26F-DED1CC431453}"/>
                  </a:ext>
                </a:extLst>
              </p:cNvPr>
              <p:cNvGrpSpPr>
                <a:grpSpLocks/>
              </p:cNvGrpSpPr>
              <p:nvPr/>
            </p:nvGrpSpPr>
            <p:grpSpPr bwMode="auto">
              <a:xfrm>
                <a:off x="4747" y="994"/>
                <a:ext cx="581" cy="134"/>
                <a:chOff x="614" y="2568"/>
                <a:chExt cx="725" cy="139"/>
              </a:xfrm>
            </p:grpSpPr>
            <p:sp>
              <p:nvSpPr>
                <p:cNvPr id="7390" name="AutoShape 1155">
                  <a:extLst>
                    <a:ext uri="{FF2B5EF4-FFF2-40B4-BE49-F238E27FC236}">
                      <a16:creationId xmlns:a16="http://schemas.microsoft.com/office/drawing/2014/main" id="{5F50ACF2-667C-48B0-92F0-6EFBECC46B22}"/>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sp>
              <p:nvSpPr>
                <p:cNvPr id="7391" name="AutoShape 1156">
                  <a:extLst>
                    <a:ext uri="{FF2B5EF4-FFF2-40B4-BE49-F238E27FC236}">
                      <a16:creationId xmlns:a16="http://schemas.microsoft.com/office/drawing/2014/main" id="{7A0397FB-6BF7-4CDF-B243-8B78D614B853}"/>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grpSp>
          <p:sp>
            <p:nvSpPr>
              <p:cNvPr id="7370" name="Rectangle 1157">
                <a:extLst>
                  <a:ext uri="{FF2B5EF4-FFF2-40B4-BE49-F238E27FC236}">
                    <a16:creationId xmlns:a16="http://schemas.microsoft.com/office/drawing/2014/main" id="{BDBE0FA1-DB95-4090-9044-83AE9FC64DAA}"/>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sp>
            <p:nvSpPr>
              <p:cNvPr id="7371" name="Rectangle 1158">
                <a:extLst>
                  <a:ext uri="{FF2B5EF4-FFF2-40B4-BE49-F238E27FC236}">
                    <a16:creationId xmlns:a16="http://schemas.microsoft.com/office/drawing/2014/main" id="{4D181D66-D3F3-4436-AEEB-35335F2C5404}"/>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grpSp>
            <p:nvGrpSpPr>
              <p:cNvPr id="7372" name="Group 1159">
                <a:extLst>
                  <a:ext uri="{FF2B5EF4-FFF2-40B4-BE49-F238E27FC236}">
                    <a16:creationId xmlns:a16="http://schemas.microsoft.com/office/drawing/2014/main" id="{A6F3AF64-81BF-4C72-B047-91BF502BD198}"/>
                  </a:ext>
                </a:extLst>
              </p:cNvPr>
              <p:cNvGrpSpPr>
                <a:grpSpLocks/>
              </p:cNvGrpSpPr>
              <p:nvPr/>
            </p:nvGrpSpPr>
            <p:grpSpPr bwMode="auto">
              <a:xfrm>
                <a:off x="4735" y="1627"/>
                <a:ext cx="582" cy="151"/>
                <a:chOff x="614" y="2568"/>
                <a:chExt cx="725" cy="139"/>
              </a:xfrm>
            </p:grpSpPr>
            <p:sp>
              <p:nvSpPr>
                <p:cNvPr id="7388" name="AutoShape 1160">
                  <a:extLst>
                    <a:ext uri="{FF2B5EF4-FFF2-40B4-BE49-F238E27FC236}">
                      <a16:creationId xmlns:a16="http://schemas.microsoft.com/office/drawing/2014/main" id="{8EB698FF-3438-442D-A873-AF6AB16E7918}"/>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sp>
              <p:nvSpPr>
                <p:cNvPr id="7389" name="AutoShape 1161">
                  <a:extLst>
                    <a:ext uri="{FF2B5EF4-FFF2-40B4-BE49-F238E27FC236}">
                      <a16:creationId xmlns:a16="http://schemas.microsoft.com/office/drawing/2014/main" id="{C5D6A1B9-C53B-48F5-BF0B-8B944B81E1CB}"/>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grpSp>
          <p:sp>
            <p:nvSpPr>
              <p:cNvPr id="7373" name="Freeform 1162">
                <a:extLst>
                  <a:ext uri="{FF2B5EF4-FFF2-40B4-BE49-F238E27FC236}">
                    <a16:creationId xmlns:a16="http://schemas.microsoft.com/office/drawing/2014/main" id="{78297450-9B82-44B8-A911-18D02A332B35}"/>
                  </a:ext>
                </a:extLst>
              </p:cNvPr>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nvGrpSpPr>
              <p:cNvPr id="7374" name="Group 1163">
                <a:extLst>
                  <a:ext uri="{FF2B5EF4-FFF2-40B4-BE49-F238E27FC236}">
                    <a16:creationId xmlns:a16="http://schemas.microsoft.com/office/drawing/2014/main" id="{72022E1D-60E8-4774-B769-4899EE4FFFFF}"/>
                  </a:ext>
                </a:extLst>
              </p:cNvPr>
              <p:cNvGrpSpPr>
                <a:grpSpLocks/>
              </p:cNvGrpSpPr>
              <p:nvPr/>
            </p:nvGrpSpPr>
            <p:grpSpPr bwMode="auto">
              <a:xfrm>
                <a:off x="4739" y="1327"/>
                <a:ext cx="582" cy="139"/>
                <a:chOff x="614" y="2568"/>
                <a:chExt cx="725" cy="139"/>
              </a:xfrm>
            </p:grpSpPr>
            <p:sp>
              <p:nvSpPr>
                <p:cNvPr id="7386" name="AutoShape 1164">
                  <a:extLst>
                    <a:ext uri="{FF2B5EF4-FFF2-40B4-BE49-F238E27FC236}">
                      <a16:creationId xmlns:a16="http://schemas.microsoft.com/office/drawing/2014/main" id="{629DB442-DD69-4F26-947A-79D60F204502}"/>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sp>
              <p:nvSpPr>
                <p:cNvPr id="7387" name="AutoShape 1165">
                  <a:extLst>
                    <a:ext uri="{FF2B5EF4-FFF2-40B4-BE49-F238E27FC236}">
                      <a16:creationId xmlns:a16="http://schemas.microsoft.com/office/drawing/2014/main" id="{5F096B88-F184-4AC8-9E6C-BBC62933B22F}"/>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grpSp>
          <p:sp>
            <p:nvSpPr>
              <p:cNvPr id="7375" name="Rectangle 1166">
                <a:extLst>
                  <a:ext uri="{FF2B5EF4-FFF2-40B4-BE49-F238E27FC236}">
                    <a16:creationId xmlns:a16="http://schemas.microsoft.com/office/drawing/2014/main" id="{147A1099-EE32-4CF2-B3E8-C4F03FACA054}"/>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sp>
            <p:nvSpPr>
              <p:cNvPr id="7376" name="Freeform 1167">
                <a:extLst>
                  <a:ext uri="{FF2B5EF4-FFF2-40B4-BE49-F238E27FC236}">
                    <a16:creationId xmlns:a16="http://schemas.microsoft.com/office/drawing/2014/main" id="{C027B467-196B-4711-AFB9-CF3E47975D50}"/>
                  </a:ext>
                </a:extLst>
              </p:cNvPr>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77" name="Freeform 1168">
                <a:extLst>
                  <a:ext uri="{FF2B5EF4-FFF2-40B4-BE49-F238E27FC236}">
                    <a16:creationId xmlns:a16="http://schemas.microsoft.com/office/drawing/2014/main" id="{08DA541E-EB99-4FFB-9F08-41795683C744}"/>
                  </a:ext>
                </a:extLst>
              </p:cNvPr>
              <p:cNvSpPr>
                <a:spLocks/>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78" name="Oval 1169">
                <a:extLst>
                  <a:ext uri="{FF2B5EF4-FFF2-40B4-BE49-F238E27FC236}">
                    <a16:creationId xmlns:a16="http://schemas.microsoft.com/office/drawing/2014/main" id="{C282CA7B-07AB-4F4A-9244-613DF15C953B}"/>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sp>
            <p:nvSpPr>
              <p:cNvPr id="7379" name="Freeform 1170">
                <a:extLst>
                  <a:ext uri="{FF2B5EF4-FFF2-40B4-BE49-F238E27FC236}">
                    <a16:creationId xmlns:a16="http://schemas.microsoft.com/office/drawing/2014/main" id="{8898A252-73CD-4BFE-9844-63921D62AFAA}"/>
                  </a:ext>
                </a:extLst>
              </p:cNvPr>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80" name="AutoShape 1171">
                <a:extLst>
                  <a:ext uri="{FF2B5EF4-FFF2-40B4-BE49-F238E27FC236}">
                    <a16:creationId xmlns:a16="http://schemas.microsoft.com/office/drawing/2014/main" id="{43929D5F-5BCF-4A11-89E7-935A48F4625F}"/>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sp>
            <p:nvSpPr>
              <p:cNvPr id="7381" name="AutoShape 1172">
                <a:extLst>
                  <a:ext uri="{FF2B5EF4-FFF2-40B4-BE49-F238E27FC236}">
                    <a16:creationId xmlns:a16="http://schemas.microsoft.com/office/drawing/2014/main" id="{093D6268-CBAC-4B16-9C33-E03CFE37D056}"/>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sp>
            <p:nvSpPr>
              <p:cNvPr id="7382" name="Oval 1173">
                <a:extLst>
                  <a:ext uri="{FF2B5EF4-FFF2-40B4-BE49-F238E27FC236}">
                    <a16:creationId xmlns:a16="http://schemas.microsoft.com/office/drawing/2014/main" id="{F32E1CA6-0679-441C-BA0D-B9F450E9FB29}"/>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sp>
            <p:nvSpPr>
              <p:cNvPr id="7383" name="Oval 1174">
                <a:extLst>
                  <a:ext uri="{FF2B5EF4-FFF2-40B4-BE49-F238E27FC236}">
                    <a16:creationId xmlns:a16="http://schemas.microsoft.com/office/drawing/2014/main" id="{2AB489D9-7224-448B-A822-4E560B532E33}"/>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sz="1800">
                  <a:solidFill>
                    <a:srgbClr val="FF0000"/>
                  </a:solidFill>
                  <a:latin typeface="Arial" panose="020B0604020202020204" pitchFamily="34" charset="0"/>
                  <a:cs typeface="Arial" panose="020B0604020202020204" pitchFamily="34" charset="0"/>
                </a:endParaRPr>
              </a:p>
            </p:txBody>
          </p:sp>
          <p:sp>
            <p:nvSpPr>
              <p:cNvPr id="7384" name="Oval 1175">
                <a:extLst>
                  <a:ext uri="{FF2B5EF4-FFF2-40B4-BE49-F238E27FC236}">
                    <a16:creationId xmlns:a16="http://schemas.microsoft.com/office/drawing/2014/main" id="{4FF27B63-6086-49EF-9601-8A5779D827CD}"/>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sp>
            <p:nvSpPr>
              <p:cNvPr id="7385" name="Rectangle 1176">
                <a:extLst>
                  <a:ext uri="{FF2B5EF4-FFF2-40B4-BE49-F238E27FC236}">
                    <a16:creationId xmlns:a16="http://schemas.microsoft.com/office/drawing/2014/main" id="{12DE7FA7-7E11-4088-9439-07021D5CE53F}"/>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grpSp>
        <p:grpSp>
          <p:nvGrpSpPr>
            <p:cNvPr id="7263" name="Group 1177">
              <a:extLst>
                <a:ext uri="{FF2B5EF4-FFF2-40B4-BE49-F238E27FC236}">
                  <a16:creationId xmlns:a16="http://schemas.microsoft.com/office/drawing/2014/main" id="{4DEAF692-ADBD-474F-8D8D-89BEE45F4B95}"/>
                </a:ext>
              </a:extLst>
            </p:cNvPr>
            <p:cNvGrpSpPr>
              <a:grpSpLocks/>
            </p:cNvGrpSpPr>
            <p:nvPr/>
          </p:nvGrpSpPr>
          <p:grpSpPr bwMode="auto">
            <a:xfrm>
              <a:off x="3340" y="1287"/>
              <a:ext cx="337" cy="257"/>
              <a:chOff x="877" y="1008"/>
              <a:chExt cx="2747" cy="2591"/>
            </a:xfrm>
          </p:grpSpPr>
          <p:pic>
            <p:nvPicPr>
              <p:cNvPr id="7339" name="Picture 1178" descr="antenna_stylized">
                <a:extLst>
                  <a:ext uri="{FF2B5EF4-FFF2-40B4-BE49-F238E27FC236}">
                    <a16:creationId xmlns:a16="http://schemas.microsoft.com/office/drawing/2014/main" id="{35FB7D0E-01F5-47F4-8D02-BA5FE8F7B12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40" name="Picture 1179" descr="laptop_keyboard">
                <a:extLst>
                  <a:ext uri="{FF2B5EF4-FFF2-40B4-BE49-F238E27FC236}">
                    <a16:creationId xmlns:a16="http://schemas.microsoft.com/office/drawing/2014/main" id="{767998FF-0E09-49ED-A72F-A1A104A3587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41" name="Freeform 1180">
                <a:extLst>
                  <a:ext uri="{FF2B5EF4-FFF2-40B4-BE49-F238E27FC236}">
                    <a16:creationId xmlns:a16="http://schemas.microsoft.com/office/drawing/2014/main" id="{CB44715B-4827-417A-8319-57B98BC4F8DA}"/>
                  </a:ext>
                </a:extLst>
              </p:cNvPr>
              <p:cNvSpPr>
                <a:spLocks/>
              </p:cNvSpPr>
              <p:nvPr/>
            </p:nvSpPr>
            <p:spPr bwMode="auto">
              <a:xfrm>
                <a:off x="1753" y="1603"/>
                <a:ext cx="1807" cy="1322"/>
              </a:xfrm>
              <a:custGeom>
                <a:avLst/>
                <a:gdLst>
                  <a:gd name="T0" fmla="*/ 2 w 2982"/>
                  <a:gd name="T1" fmla="*/ 0 h 2442"/>
                  <a:gd name="T2" fmla="*/ 0 w 2982"/>
                  <a:gd name="T3" fmla="*/ 2 h 2442"/>
                  <a:gd name="T4" fmla="*/ 10 w 2982"/>
                  <a:gd name="T5" fmla="*/ 3 h 2442"/>
                  <a:gd name="T6" fmla="*/ 12 w 2982"/>
                  <a:gd name="T7" fmla="*/ 1 h 2442"/>
                  <a:gd name="T8" fmla="*/ 2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pic>
            <p:nvPicPr>
              <p:cNvPr id="7342" name="Picture 1181" descr="screen">
                <a:extLst>
                  <a:ext uri="{FF2B5EF4-FFF2-40B4-BE49-F238E27FC236}">
                    <a16:creationId xmlns:a16="http://schemas.microsoft.com/office/drawing/2014/main" id="{5D3DB15F-0EEB-4EEE-A5A9-47A76404E0B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43" name="Freeform 1182">
                <a:extLst>
                  <a:ext uri="{FF2B5EF4-FFF2-40B4-BE49-F238E27FC236}">
                    <a16:creationId xmlns:a16="http://schemas.microsoft.com/office/drawing/2014/main" id="{1B00813B-41DE-4567-8CFC-8DF386301D1B}"/>
                  </a:ext>
                </a:extLst>
              </p:cNvPr>
              <p:cNvSpPr>
                <a:spLocks/>
              </p:cNvSpPr>
              <p:nvPr/>
            </p:nvSpPr>
            <p:spPr bwMode="auto">
              <a:xfrm>
                <a:off x="2082" y="1564"/>
                <a:ext cx="1531" cy="246"/>
              </a:xfrm>
              <a:custGeom>
                <a:avLst/>
                <a:gdLst>
                  <a:gd name="T0" fmla="*/ 1 w 2528"/>
                  <a:gd name="T1" fmla="*/ 0 h 455"/>
                  <a:gd name="T2" fmla="*/ 10 w 2528"/>
                  <a:gd name="T3" fmla="*/ 1 h 455"/>
                  <a:gd name="T4" fmla="*/ 10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44" name="Freeform 1183">
                <a:extLst>
                  <a:ext uri="{FF2B5EF4-FFF2-40B4-BE49-F238E27FC236}">
                    <a16:creationId xmlns:a16="http://schemas.microsoft.com/office/drawing/2014/main" id="{629F268E-A516-41B3-8E3B-32E363DD0B8F}"/>
                  </a:ext>
                </a:extLst>
              </p:cNvPr>
              <p:cNvSpPr>
                <a:spLocks/>
              </p:cNvSpPr>
              <p:nvPr/>
            </p:nvSpPr>
            <p:spPr bwMode="auto">
              <a:xfrm>
                <a:off x="1737" y="1562"/>
                <a:ext cx="425" cy="1024"/>
              </a:xfrm>
              <a:custGeom>
                <a:avLst/>
                <a:gdLst>
                  <a:gd name="T0" fmla="*/ 2 w 702"/>
                  <a:gd name="T1" fmla="*/ 0 h 1893"/>
                  <a:gd name="T2" fmla="*/ 0 w 702"/>
                  <a:gd name="T3" fmla="*/ 2 h 1893"/>
                  <a:gd name="T4" fmla="*/ 1 w 702"/>
                  <a:gd name="T5" fmla="*/ 2 h 1893"/>
                  <a:gd name="T6" fmla="*/ 3 w 702"/>
                  <a:gd name="T7" fmla="*/ 1 h 1893"/>
                  <a:gd name="T8" fmla="*/ 2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45" name="Freeform 1184">
                <a:extLst>
                  <a:ext uri="{FF2B5EF4-FFF2-40B4-BE49-F238E27FC236}">
                    <a16:creationId xmlns:a16="http://schemas.microsoft.com/office/drawing/2014/main" id="{9C63CF69-1CB4-4E5A-A5C8-AB003D1C0AD6}"/>
                  </a:ext>
                </a:extLst>
              </p:cNvPr>
              <p:cNvSpPr>
                <a:spLocks/>
              </p:cNvSpPr>
              <p:nvPr/>
            </p:nvSpPr>
            <p:spPr bwMode="auto">
              <a:xfrm>
                <a:off x="3144" y="1745"/>
                <a:ext cx="458" cy="1182"/>
              </a:xfrm>
              <a:custGeom>
                <a:avLst/>
                <a:gdLst>
                  <a:gd name="T0" fmla="*/ 3 w 756"/>
                  <a:gd name="T1" fmla="*/ 0 h 2184"/>
                  <a:gd name="T2" fmla="*/ 1 w 756"/>
                  <a:gd name="T3" fmla="*/ 3 h 2184"/>
                  <a:gd name="T4" fmla="*/ 0 w 756"/>
                  <a:gd name="T5" fmla="*/ 3 h 2184"/>
                  <a:gd name="T6" fmla="*/ 2 w 756"/>
                  <a:gd name="T7" fmla="*/ 1 h 2184"/>
                  <a:gd name="T8" fmla="*/ 3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46" name="Freeform 1185">
                <a:extLst>
                  <a:ext uri="{FF2B5EF4-FFF2-40B4-BE49-F238E27FC236}">
                    <a16:creationId xmlns:a16="http://schemas.microsoft.com/office/drawing/2014/main" id="{C20A8816-DA4E-45E3-BDF2-5F13B4056463}"/>
                  </a:ext>
                </a:extLst>
              </p:cNvPr>
              <p:cNvSpPr>
                <a:spLocks/>
              </p:cNvSpPr>
              <p:nvPr/>
            </p:nvSpPr>
            <p:spPr bwMode="auto">
              <a:xfrm>
                <a:off x="1732" y="2534"/>
                <a:ext cx="1680" cy="399"/>
              </a:xfrm>
              <a:custGeom>
                <a:avLst/>
                <a:gdLst>
                  <a:gd name="T0" fmla="*/ 1 w 2773"/>
                  <a:gd name="T1" fmla="*/ 0 h 738"/>
                  <a:gd name="T2" fmla="*/ 0 w 2773"/>
                  <a:gd name="T3" fmla="*/ 1 h 738"/>
                  <a:gd name="T4" fmla="*/ 10 w 2773"/>
                  <a:gd name="T5" fmla="*/ 1 h 738"/>
                  <a:gd name="T6" fmla="*/ 10 w 2773"/>
                  <a:gd name="T7" fmla="*/ 1 h 738"/>
                  <a:gd name="T8" fmla="*/ 1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47" name="Freeform 1186">
                <a:extLst>
                  <a:ext uri="{FF2B5EF4-FFF2-40B4-BE49-F238E27FC236}">
                    <a16:creationId xmlns:a16="http://schemas.microsoft.com/office/drawing/2014/main" id="{7EED790D-03E2-45F0-A377-E97C3F641E2B}"/>
                  </a:ext>
                </a:extLst>
              </p:cNvPr>
              <p:cNvSpPr>
                <a:spLocks/>
              </p:cNvSpPr>
              <p:nvPr/>
            </p:nvSpPr>
            <p:spPr bwMode="auto">
              <a:xfrm>
                <a:off x="3195" y="1755"/>
                <a:ext cx="429" cy="1187"/>
              </a:xfrm>
              <a:custGeom>
                <a:avLst/>
                <a:gdLst>
                  <a:gd name="T0" fmla="*/ 8 w 637"/>
                  <a:gd name="T1" fmla="*/ 0 h 1659"/>
                  <a:gd name="T2" fmla="*/ 8 w 637"/>
                  <a:gd name="T3" fmla="*/ 0 h 1659"/>
                  <a:gd name="T4" fmla="*/ 1 w 637"/>
                  <a:gd name="T5" fmla="*/ 42 h 1659"/>
                  <a:gd name="T6" fmla="*/ 0 w 637"/>
                  <a:gd name="T7" fmla="*/ 41 h 1659"/>
                  <a:gd name="T8" fmla="*/ 8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48" name="Freeform 1187">
                <a:extLst>
                  <a:ext uri="{FF2B5EF4-FFF2-40B4-BE49-F238E27FC236}">
                    <a16:creationId xmlns:a16="http://schemas.microsoft.com/office/drawing/2014/main" id="{55C7821C-F639-4798-81FE-72E14BF045A1}"/>
                  </a:ext>
                </a:extLst>
              </p:cNvPr>
              <p:cNvSpPr>
                <a:spLocks/>
              </p:cNvSpPr>
              <p:nvPr/>
            </p:nvSpPr>
            <p:spPr bwMode="auto">
              <a:xfrm>
                <a:off x="1734" y="2587"/>
                <a:ext cx="1494" cy="394"/>
              </a:xfrm>
              <a:custGeom>
                <a:avLst/>
                <a:gdLst>
                  <a:gd name="T0" fmla="*/ 0 w 2216"/>
                  <a:gd name="T1" fmla="*/ 0 h 550"/>
                  <a:gd name="T2" fmla="*/ 1 w 2216"/>
                  <a:gd name="T3" fmla="*/ 1 h 550"/>
                  <a:gd name="T4" fmla="*/ 28 w 2216"/>
                  <a:gd name="T5" fmla="*/ 14 h 550"/>
                  <a:gd name="T6" fmla="*/ 28 w 2216"/>
                  <a:gd name="T7" fmla="*/ 12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nvGrpSpPr>
              <p:cNvPr id="7349" name="Group 1188">
                <a:extLst>
                  <a:ext uri="{FF2B5EF4-FFF2-40B4-BE49-F238E27FC236}">
                    <a16:creationId xmlns:a16="http://schemas.microsoft.com/office/drawing/2014/main" id="{88DB2D8D-3B3D-4F66-ADE3-08F32F466EAE}"/>
                  </a:ext>
                </a:extLst>
              </p:cNvPr>
              <p:cNvGrpSpPr>
                <a:grpSpLocks/>
              </p:cNvGrpSpPr>
              <p:nvPr/>
            </p:nvGrpSpPr>
            <p:grpSpPr bwMode="auto">
              <a:xfrm>
                <a:off x="1709" y="3008"/>
                <a:ext cx="507" cy="234"/>
                <a:chOff x="1740" y="2642"/>
                <a:chExt cx="752" cy="327"/>
              </a:xfrm>
            </p:grpSpPr>
            <p:sp>
              <p:nvSpPr>
                <p:cNvPr id="7356" name="Freeform 1189">
                  <a:extLst>
                    <a:ext uri="{FF2B5EF4-FFF2-40B4-BE49-F238E27FC236}">
                      <a16:creationId xmlns:a16="http://schemas.microsoft.com/office/drawing/2014/main" id="{D2FD5F89-3674-4BBC-9A8E-0200A57E1019}"/>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57" name="Freeform 1190">
                  <a:extLst>
                    <a:ext uri="{FF2B5EF4-FFF2-40B4-BE49-F238E27FC236}">
                      <a16:creationId xmlns:a16="http://schemas.microsoft.com/office/drawing/2014/main" id="{53DEF555-976B-44B7-982E-65CA0F892431}"/>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58" name="Freeform 1191">
                  <a:extLst>
                    <a:ext uri="{FF2B5EF4-FFF2-40B4-BE49-F238E27FC236}">
                      <a16:creationId xmlns:a16="http://schemas.microsoft.com/office/drawing/2014/main" id="{5099B245-B414-4953-8470-1C870401E860}"/>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59" name="Freeform 1192">
                  <a:extLst>
                    <a:ext uri="{FF2B5EF4-FFF2-40B4-BE49-F238E27FC236}">
                      <a16:creationId xmlns:a16="http://schemas.microsoft.com/office/drawing/2014/main" id="{635FC618-0AB0-4991-9FEF-810340A0C36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60" name="Freeform 1193">
                  <a:extLst>
                    <a:ext uri="{FF2B5EF4-FFF2-40B4-BE49-F238E27FC236}">
                      <a16:creationId xmlns:a16="http://schemas.microsoft.com/office/drawing/2014/main" id="{EB3CAA27-9BFC-4F15-A658-D1405F89A6ED}"/>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61" name="Freeform 1194">
                  <a:extLst>
                    <a:ext uri="{FF2B5EF4-FFF2-40B4-BE49-F238E27FC236}">
                      <a16:creationId xmlns:a16="http://schemas.microsoft.com/office/drawing/2014/main" id="{983FD9AD-9ABF-4A04-9FB6-A3340950FA50}"/>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sp>
            <p:nvSpPr>
              <p:cNvPr id="7350" name="Freeform 1195">
                <a:extLst>
                  <a:ext uri="{FF2B5EF4-FFF2-40B4-BE49-F238E27FC236}">
                    <a16:creationId xmlns:a16="http://schemas.microsoft.com/office/drawing/2014/main" id="{3B82DE38-89CD-4151-8769-65B53A7F9C69}"/>
                  </a:ext>
                </a:extLst>
              </p:cNvPr>
              <p:cNvSpPr>
                <a:spLocks/>
              </p:cNvSpPr>
              <p:nvPr/>
            </p:nvSpPr>
            <p:spPr bwMode="auto">
              <a:xfrm>
                <a:off x="2577" y="3043"/>
                <a:ext cx="614" cy="514"/>
              </a:xfrm>
              <a:custGeom>
                <a:avLst/>
                <a:gdLst>
                  <a:gd name="T0" fmla="*/ 1 w 990"/>
                  <a:gd name="T1" fmla="*/ 6 h 792"/>
                  <a:gd name="T2" fmla="*/ 6 w 990"/>
                  <a:gd name="T3" fmla="*/ 0 h 792"/>
                  <a:gd name="T4" fmla="*/ 6 w 990"/>
                  <a:gd name="T5" fmla="*/ 1 h 792"/>
                  <a:gd name="T6" fmla="*/ 0 w 990"/>
                  <a:gd name="T7" fmla="*/ 6 h 792"/>
                  <a:gd name="T8" fmla="*/ 1 w 990"/>
                  <a:gd name="T9" fmla="*/ 6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51" name="Freeform 1196">
                <a:extLst>
                  <a:ext uri="{FF2B5EF4-FFF2-40B4-BE49-F238E27FC236}">
                    <a16:creationId xmlns:a16="http://schemas.microsoft.com/office/drawing/2014/main" id="{4C0A46DA-5E96-44E6-9A15-C1E742401D91}"/>
                  </a:ext>
                </a:extLst>
              </p:cNvPr>
              <p:cNvSpPr>
                <a:spLocks/>
              </p:cNvSpPr>
              <p:nvPr/>
            </p:nvSpPr>
            <p:spPr bwMode="auto">
              <a:xfrm>
                <a:off x="1010" y="3084"/>
                <a:ext cx="1571" cy="469"/>
              </a:xfrm>
              <a:custGeom>
                <a:avLst/>
                <a:gdLst>
                  <a:gd name="T0" fmla="*/ 1 w 2532"/>
                  <a:gd name="T1" fmla="*/ 0 h 723"/>
                  <a:gd name="T2" fmla="*/ 1 w 2532"/>
                  <a:gd name="T3" fmla="*/ 0 h 723"/>
                  <a:gd name="T4" fmla="*/ 14 w 2532"/>
                  <a:gd name="T5" fmla="*/ 6 h 723"/>
                  <a:gd name="T6" fmla="*/ 14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52" name="Freeform 1197">
                <a:extLst>
                  <a:ext uri="{FF2B5EF4-FFF2-40B4-BE49-F238E27FC236}">
                    <a16:creationId xmlns:a16="http://schemas.microsoft.com/office/drawing/2014/main" id="{6F87580A-A423-4A9F-BB4C-680F25FDFD2E}"/>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53" name="Freeform 1198">
                <a:extLst>
                  <a:ext uri="{FF2B5EF4-FFF2-40B4-BE49-F238E27FC236}">
                    <a16:creationId xmlns:a16="http://schemas.microsoft.com/office/drawing/2014/main" id="{3E193D4F-33D0-4988-A52B-ECA76066AC34}"/>
                  </a:ext>
                </a:extLst>
              </p:cNvPr>
              <p:cNvSpPr>
                <a:spLocks/>
              </p:cNvSpPr>
              <p:nvPr/>
            </p:nvSpPr>
            <p:spPr bwMode="auto">
              <a:xfrm>
                <a:off x="1012" y="2611"/>
                <a:ext cx="730" cy="393"/>
              </a:xfrm>
              <a:custGeom>
                <a:avLst/>
                <a:gdLst>
                  <a:gd name="T0" fmla="*/ 6 w 1176"/>
                  <a:gd name="T1" fmla="*/ 0 h 606"/>
                  <a:gd name="T2" fmla="*/ 0 w 1176"/>
                  <a:gd name="T3" fmla="*/ 5 h 606"/>
                  <a:gd name="T4" fmla="*/ 1 w 1176"/>
                  <a:gd name="T5" fmla="*/ 5 h 606"/>
                  <a:gd name="T6" fmla="*/ 6 w 1176"/>
                  <a:gd name="T7" fmla="*/ 1 h 606"/>
                  <a:gd name="T8" fmla="*/ 6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54" name="Freeform 1199">
                <a:extLst>
                  <a:ext uri="{FF2B5EF4-FFF2-40B4-BE49-F238E27FC236}">
                    <a16:creationId xmlns:a16="http://schemas.microsoft.com/office/drawing/2014/main" id="{F603600D-48A7-4E3C-B365-2C3866BDC7C7}"/>
                  </a:ext>
                </a:extLst>
              </p:cNvPr>
              <p:cNvSpPr>
                <a:spLocks/>
              </p:cNvSpPr>
              <p:nvPr/>
            </p:nvSpPr>
            <p:spPr bwMode="auto">
              <a:xfrm>
                <a:off x="1061" y="3018"/>
                <a:ext cx="1490" cy="451"/>
              </a:xfrm>
              <a:custGeom>
                <a:avLst/>
                <a:gdLst>
                  <a:gd name="T0" fmla="*/ 1 w 2532"/>
                  <a:gd name="T1" fmla="*/ 0 h 723"/>
                  <a:gd name="T2" fmla="*/ 1 w 2532"/>
                  <a:gd name="T3" fmla="*/ 0 h 723"/>
                  <a:gd name="T4" fmla="*/ 7 w 2532"/>
                  <a:gd name="T5" fmla="*/ 4 h 723"/>
                  <a:gd name="T6" fmla="*/ 7 w 2532"/>
                  <a:gd name="T7" fmla="*/ 4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55" name="Freeform 1200">
                <a:extLst>
                  <a:ext uri="{FF2B5EF4-FFF2-40B4-BE49-F238E27FC236}">
                    <a16:creationId xmlns:a16="http://schemas.microsoft.com/office/drawing/2014/main" id="{BD65E3B1-6335-42C4-A95C-F20B2BB9BF66}"/>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6 h 723"/>
                  <a:gd name="T6" fmla="*/ 0 w 2532"/>
                  <a:gd name="T7" fmla="*/ 6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grpSp>
          <p:nvGrpSpPr>
            <p:cNvPr id="7264" name="Group 1201">
              <a:extLst>
                <a:ext uri="{FF2B5EF4-FFF2-40B4-BE49-F238E27FC236}">
                  <a16:creationId xmlns:a16="http://schemas.microsoft.com/office/drawing/2014/main" id="{09A61946-BB33-4B6B-92E7-E8FA4D9221FA}"/>
                </a:ext>
              </a:extLst>
            </p:cNvPr>
            <p:cNvGrpSpPr>
              <a:grpSpLocks/>
            </p:cNvGrpSpPr>
            <p:nvPr/>
          </p:nvGrpSpPr>
          <p:grpSpPr bwMode="auto">
            <a:xfrm>
              <a:off x="4329" y="3456"/>
              <a:ext cx="299" cy="257"/>
              <a:chOff x="877" y="1008"/>
              <a:chExt cx="2747" cy="2591"/>
            </a:xfrm>
          </p:grpSpPr>
          <p:pic>
            <p:nvPicPr>
              <p:cNvPr id="7316" name="Picture 1202" descr="antenna_stylized">
                <a:extLst>
                  <a:ext uri="{FF2B5EF4-FFF2-40B4-BE49-F238E27FC236}">
                    <a16:creationId xmlns:a16="http://schemas.microsoft.com/office/drawing/2014/main" id="{3D058D7B-9E32-4E83-9D75-A800D4E4A94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17" name="Picture 1203" descr="laptop_keyboard">
                <a:extLst>
                  <a:ext uri="{FF2B5EF4-FFF2-40B4-BE49-F238E27FC236}">
                    <a16:creationId xmlns:a16="http://schemas.microsoft.com/office/drawing/2014/main" id="{8DD24748-C111-489A-BBEB-0A46BA78C79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18" name="Freeform 1204">
                <a:extLst>
                  <a:ext uri="{FF2B5EF4-FFF2-40B4-BE49-F238E27FC236}">
                    <a16:creationId xmlns:a16="http://schemas.microsoft.com/office/drawing/2014/main" id="{C62C0C8E-68AD-4350-B28C-E83BA0705CF4}"/>
                  </a:ext>
                </a:extLst>
              </p:cNvPr>
              <p:cNvSpPr>
                <a:spLocks/>
              </p:cNvSpPr>
              <p:nvPr/>
            </p:nvSpPr>
            <p:spPr bwMode="auto">
              <a:xfrm>
                <a:off x="1753" y="1603"/>
                <a:ext cx="1807" cy="1322"/>
              </a:xfrm>
              <a:custGeom>
                <a:avLst/>
                <a:gdLst>
                  <a:gd name="T0" fmla="*/ 2 w 2982"/>
                  <a:gd name="T1" fmla="*/ 0 h 2442"/>
                  <a:gd name="T2" fmla="*/ 0 w 2982"/>
                  <a:gd name="T3" fmla="*/ 2 h 2442"/>
                  <a:gd name="T4" fmla="*/ 10 w 2982"/>
                  <a:gd name="T5" fmla="*/ 3 h 2442"/>
                  <a:gd name="T6" fmla="*/ 12 w 2982"/>
                  <a:gd name="T7" fmla="*/ 1 h 2442"/>
                  <a:gd name="T8" fmla="*/ 2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pic>
            <p:nvPicPr>
              <p:cNvPr id="7319" name="Picture 1205" descr="screen">
                <a:extLst>
                  <a:ext uri="{FF2B5EF4-FFF2-40B4-BE49-F238E27FC236}">
                    <a16:creationId xmlns:a16="http://schemas.microsoft.com/office/drawing/2014/main" id="{11ED7BD0-561E-41BF-A569-E02E8A68629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20" name="Freeform 1206">
                <a:extLst>
                  <a:ext uri="{FF2B5EF4-FFF2-40B4-BE49-F238E27FC236}">
                    <a16:creationId xmlns:a16="http://schemas.microsoft.com/office/drawing/2014/main" id="{56AA1264-F794-4542-8A48-AF8C8A66F8B7}"/>
                  </a:ext>
                </a:extLst>
              </p:cNvPr>
              <p:cNvSpPr>
                <a:spLocks/>
              </p:cNvSpPr>
              <p:nvPr/>
            </p:nvSpPr>
            <p:spPr bwMode="auto">
              <a:xfrm>
                <a:off x="2082" y="1564"/>
                <a:ext cx="1531" cy="246"/>
              </a:xfrm>
              <a:custGeom>
                <a:avLst/>
                <a:gdLst>
                  <a:gd name="T0" fmla="*/ 1 w 2528"/>
                  <a:gd name="T1" fmla="*/ 0 h 455"/>
                  <a:gd name="T2" fmla="*/ 10 w 2528"/>
                  <a:gd name="T3" fmla="*/ 1 h 455"/>
                  <a:gd name="T4" fmla="*/ 10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21" name="Freeform 1207">
                <a:extLst>
                  <a:ext uri="{FF2B5EF4-FFF2-40B4-BE49-F238E27FC236}">
                    <a16:creationId xmlns:a16="http://schemas.microsoft.com/office/drawing/2014/main" id="{2639196E-EA3E-4FB5-95DD-22D36A1538AD}"/>
                  </a:ext>
                </a:extLst>
              </p:cNvPr>
              <p:cNvSpPr>
                <a:spLocks/>
              </p:cNvSpPr>
              <p:nvPr/>
            </p:nvSpPr>
            <p:spPr bwMode="auto">
              <a:xfrm>
                <a:off x="1737" y="1562"/>
                <a:ext cx="425" cy="1024"/>
              </a:xfrm>
              <a:custGeom>
                <a:avLst/>
                <a:gdLst>
                  <a:gd name="T0" fmla="*/ 2 w 702"/>
                  <a:gd name="T1" fmla="*/ 0 h 1893"/>
                  <a:gd name="T2" fmla="*/ 0 w 702"/>
                  <a:gd name="T3" fmla="*/ 2 h 1893"/>
                  <a:gd name="T4" fmla="*/ 1 w 702"/>
                  <a:gd name="T5" fmla="*/ 2 h 1893"/>
                  <a:gd name="T6" fmla="*/ 3 w 702"/>
                  <a:gd name="T7" fmla="*/ 1 h 1893"/>
                  <a:gd name="T8" fmla="*/ 2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22" name="Freeform 1208">
                <a:extLst>
                  <a:ext uri="{FF2B5EF4-FFF2-40B4-BE49-F238E27FC236}">
                    <a16:creationId xmlns:a16="http://schemas.microsoft.com/office/drawing/2014/main" id="{44E4DBD6-7589-4EB9-83F0-94FCEB636989}"/>
                  </a:ext>
                </a:extLst>
              </p:cNvPr>
              <p:cNvSpPr>
                <a:spLocks/>
              </p:cNvSpPr>
              <p:nvPr/>
            </p:nvSpPr>
            <p:spPr bwMode="auto">
              <a:xfrm>
                <a:off x="3144" y="1745"/>
                <a:ext cx="458" cy="1182"/>
              </a:xfrm>
              <a:custGeom>
                <a:avLst/>
                <a:gdLst>
                  <a:gd name="T0" fmla="*/ 3 w 756"/>
                  <a:gd name="T1" fmla="*/ 0 h 2184"/>
                  <a:gd name="T2" fmla="*/ 1 w 756"/>
                  <a:gd name="T3" fmla="*/ 3 h 2184"/>
                  <a:gd name="T4" fmla="*/ 0 w 756"/>
                  <a:gd name="T5" fmla="*/ 3 h 2184"/>
                  <a:gd name="T6" fmla="*/ 2 w 756"/>
                  <a:gd name="T7" fmla="*/ 1 h 2184"/>
                  <a:gd name="T8" fmla="*/ 3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23" name="Freeform 1209">
                <a:extLst>
                  <a:ext uri="{FF2B5EF4-FFF2-40B4-BE49-F238E27FC236}">
                    <a16:creationId xmlns:a16="http://schemas.microsoft.com/office/drawing/2014/main" id="{B64138DD-D672-453D-AAF2-911662EA2987}"/>
                  </a:ext>
                </a:extLst>
              </p:cNvPr>
              <p:cNvSpPr>
                <a:spLocks/>
              </p:cNvSpPr>
              <p:nvPr/>
            </p:nvSpPr>
            <p:spPr bwMode="auto">
              <a:xfrm>
                <a:off x="1732" y="2534"/>
                <a:ext cx="1680" cy="399"/>
              </a:xfrm>
              <a:custGeom>
                <a:avLst/>
                <a:gdLst>
                  <a:gd name="T0" fmla="*/ 1 w 2773"/>
                  <a:gd name="T1" fmla="*/ 0 h 738"/>
                  <a:gd name="T2" fmla="*/ 0 w 2773"/>
                  <a:gd name="T3" fmla="*/ 1 h 738"/>
                  <a:gd name="T4" fmla="*/ 10 w 2773"/>
                  <a:gd name="T5" fmla="*/ 1 h 738"/>
                  <a:gd name="T6" fmla="*/ 10 w 2773"/>
                  <a:gd name="T7" fmla="*/ 1 h 738"/>
                  <a:gd name="T8" fmla="*/ 1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24" name="Freeform 1210">
                <a:extLst>
                  <a:ext uri="{FF2B5EF4-FFF2-40B4-BE49-F238E27FC236}">
                    <a16:creationId xmlns:a16="http://schemas.microsoft.com/office/drawing/2014/main" id="{0522D898-9769-48E0-B6B3-B990A8A737FC}"/>
                  </a:ext>
                </a:extLst>
              </p:cNvPr>
              <p:cNvSpPr>
                <a:spLocks/>
              </p:cNvSpPr>
              <p:nvPr/>
            </p:nvSpPr>
            <p:spPr bwMode="auto">
              <a:xfrm>
                <a:off x="3195" y="1755"/>
                <a:ext cx="429" cy="1187"/>
              </a:xfrm>
              <a:custGeom>
                <a:avLst/>
                <a:gdLst>
                  <a:gd name="T0" fmla="*/ 8 w 637"/>
                  <a:gd name="T1" fmla="*/ 0 h 1659"/>
                  <a:gd name="T2" fmla="*/ 8 w 637"/>
                  <a:gd name="T3" fmla="*/ 0 h 1659"/>
                  <a:gd name="T4" fmla="*/ 1 w 637"/>
                  <a:gd name="T5" fmla="*/ 42 h 1659"/>
                  <a:gd name="T6" fmla="*/ 0 w 637"/>
                  <a:gd name="T7" fmla="*/ 41 h 1659"/>
                  <a:gd name="T8" fmla="*/ 8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25" name="Freeform 1211">
                <a:extLst>
                  <a:ext uri="{FF2B5EF4-FFF2-40B4-BE49-F238E27FC236}">
                    <a16:creationId xmlns:a16="http://schemas.microsoft.com/office/drawing/2014/main" id="{B11D3558-FC85-497C-918F-801CA2AD89D6}"/>
                  </a:ext>
                </a:extLst>
              </p:cNvPr>
              <p:cNvSpPr>
                <a:spLocks/>
              </p:cNvSpPr>
              <p:nvPr/>
            </p:nvSpPr>
            <p:spPr bwMode="auto">
              <a:xfrm>
                <a:off x="1734" y="2587"/>
                <a:ext cx="1494" cy="394"/>
              </a:xfrm>
              <a:custGeom>
                <a:avLst/>
                <a:gdLst>
                  <a:gd name="T0" fmla="*/ 0 w 2216"/>
                  <a:gd name="T1" fmla="*/ 0 h 550"/>
                  <a:gd name="T2" fmla="*/ 1 w 2216"/>
                  <a:gd name="T3" fmla="*/ 1 h 550"/>
                  <a:gd name="T4" fmla="*/ 28 w 2216"/>
                  <a:gd name="T5" fmla="*/ 14 h 550"/>
                  <a:gd name="T6" fmla="*/ 28 w 2216"/>
                  <a:gd name="T7" fmla="*/ 12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nvGrpSpPr>
              <p:cNvPr id="7326" name="Group 1212">
                <a:extLst>
                  <a:ext uri="{FF2B5EF4-FFF2-40B4-BE49-F238E27FC236}">
                    <a16:creationId xmlns:a16="http://schemas.microsoft.com/office/drawing/2014/main" id="{75528F66-0E03-480D-8F55-F3B13562251E}"/>
                  </a:ext>
                </a:extLst>
              </p:cNvPr>
              <p:cNvGrpSpPr>
                <a:grpSpLocks/>
              </p:cNvGrpSpPr>
              <p:nvPr/>
            </p:nvGrpSpPr>
            <p:grpSpPr bwMode="auto">
              <a:xfrm>
                <a:off x="1709" y="3008"/>
                <a:ext cx="507" cy="234"/>
                <a:chOff x="1740" y="2642"/>
                <a:chExt cx="752" cy="327"/>
              </a:xfrm>
            </p:grpSpPr>
            <p:sp>
              <p:nvSpPr>
                <p:cNvPr id="7333" name="Freeform 1213">
                  <a:extLst>
                    <a:ext uri="{FF2B5EF4-FFF2-40B4-BE49-F238E27FC236}">
                      <a16:creationId xmlns:a16="http://schemas.microsoft.com/office/drawing/2014/main" id="{F6F50D06-6589-4BFA-80FF-7D32F149DF0F}"/>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34" name="Freeform 1214">
                  <a:extLst>
                    <a:ext uri="{FF2B5EF4-FFF2-40B4-BE49-F238E27FC236}">
                      <a16:creationId xmlns:a16="http://schemas.microsoft.com/office/drawing/2014/main" id="{963D6F5B-4D5E-4C1E-9668-B8AD62552DD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35" name="Freeform 1215">
                  <a:extLst>
                    <a:ext uri="{FF2B5EF4-FFF2-40B4-BE49-F238E27FC236}">
                      <a16:creationId xmlns:a16="http://schemas.microsoft.com/office/drawing/2014/main" id="{7C676C5C-85A4-4280-9013-428080B191C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36" name="Freeform 1216">
                  <a:extLst>
                    <a:ext uri="{FF2B5EF4-FFF2-40B4-BE49-F238E27FC236}">
                      <a16:creationId xmlns:a16="http://schemas.microsoft.com/office/drawing/2014/main" id="{9BCDA230-972E-4D6A-BA0D-3FB8C2ABE5F0}"/>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37" name="Freeform 1217">
                  <a:extLst>
                    <a:ext uri="{FF2B5EF4-FFF2-40B4-BE49-F238E27FC236}">
                      <a16:creationId xmlns:a16="http://schemas.microsoft.com/office/drawing/2014/main" id="{70C5C3D2-0088-4C5D-B604-F5AA60492FFE}"/>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38" name="Freeform 1218">
                  <a:extLst>
                    <a:ext uri="{FF2B5EF4-FFF2-40B4-BE49-F238E27FC236}">
                      <a16:creationId xmlns:a16="http://schemas.microsoft.com/office/drawing/2014/main" id="{36869A55-45B2-4CAF-9A1A-AE2B91EF9A2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sp>
            <p:nvSpPr>
              <p:cNvPr id="7327" name="Freeform 1219">
                <a:extLst>
                  <a:ext uri="{FF2B5EF4-FFF2-40B4-BE49-F238E27FC236}">
                    <a16:creationId xmlns:a16="http://schemas.microsoft.com/office/drawing/2014/main" id="{071FC1D3-061A-4834-BFAF-64F3A735D40C}"/>
                  </a:ext>
                </a:extLst>
              </p:cNvPr>
              <p:cNvSpPr>
                <a:spLocks/>
              </p:cNvSpPr>
              <p:nvPr/>
            </p:nvSpPr>
            <p:spPr bwMode="auto">
              <a:xfrm>
                <a:off x="2577" y="3043"/>
                <a:ext cx="614" cy="514"/>
              </a:xfrm>
              <a:custGeom>
                <a:avLst/>
                <a:gdLst>
                  <a:gd name="T0" fmla="*/ 1 w 990"/>
                  <a:gd name="T1" fmla="*/ 6 h 792"/>
                  <a:gd name="T2" fmla="*/ 6 w 990"/>
                  <a:gd name="T3" fmla="*/ 0 h 792"/>
                  <a:gd name="T4" fmla="*/ 6 w 990"/>
                  <a:gd name="T5" fmla="*/ 1 h 792"/>
                  <a:gd name="T6" fmla="*/ 0 w 990"/>
                  <a:gd name="T7" fmla="*/ 6 h 792"/>
                  <a:gd name="T8" fmla="*/ 1 w 990"/>
                  <a:gd name="T9" fmla="*/ 6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28" name="Freeform 1220">
                <a:extLst>
                  <a:ext uri="{FF2B5EF4-FFF2-40B4-BE49-F238E27FC236}">
                    <a16:creationId xmlns:a16="http://schemas.microsoft.com/office/drawing/2014/main" id="{3BA792BD-968A-4F3B-8EEF-AE9A9A7034CE}"/>
                  </a:ext>
                </a:extLst>
              </p:cNvPr>
              <p:cNvSpPr>
                <a:spLocks/>
              </p:cNvSpPr>
              <p:nvPr/>
            </p:nvSpPr>
            <p:spPr bwMode="auto">
              <a:xfrm>
                <a:off x="1010" y="3084"/>
                <a:ext cx="1571" cy="469"/>
              </a:xfrm>
              <a:custGeom>
                <a:avLst/>
                <a:gdLst>
                  <a:gd name="T0" fmla="*/ 1 w 2532"/>
                  <a:gd name="T1" fmla="*/ 0 h 723"/>
                  <a:gd name="T2" fmla="*/ 1 w 2532"/>
                  <a:gd name="T3" fmla="*/ 0 h 723"/>
                  <a:gd name="T4" fmla="*/ 14 w 2532"/>
                  <a:gd name="T5" fmla="*/ 6 h 723"/>
                  <a:gd name="T6" fmla="*/ 14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29" name="Freeform 1221">
                <a:extLst>
                  <a:ext uri="{FF2B5EF4-FFF2-40B4-BE49-F238E27FC236}">
                    <a16:creationId xmlns:a16="http://schemas.microsoft.com/office/drawing/2014/main" id="{A40CD2A8-17F4-4583-8541-7186F2205ADA}"/>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30" name="Freeform 1222">
                <a:extLst>
                  <a:ext uri="{FF2B5EF4-FFF2-40B4-BE49-F238E27FC236}">
                    <a16:creationId xmlns:a16="http://schemas.microsoft.com/office/drawing/2014/main" id="{080FCE74-A87E-4C56-AD7D-7A4A9C572DC8}"/>
                  </a:ext>
                </a:extLst>
              </p:cNvPr>
              <p:cNvSpPr>
                <a:spLocks/>
              </p:cNvSpPr>
              <p:nvPr/>
            </p:nvSpPr>
            <p:spPr bwMode="auto">
              <a:xfrm>
                <a:off x="1012" y="2611"/>
                <a:ext cx="730" cy="393"/>
              </a:xfrm>
              <a:custGeom>
                <a:avLst/>
                <a:gdLst>
                  <a:gd name="T0" fmla="*/ 6 w 1176"/>
                  <a:gd name="T1" fmla="*/ 0 h 606"/>
                  <a:gd name="T2" fmla="*/ 0 w 1176"/>
                  <a:gd name="T3" fmla="*/ 5 h 606"/>
                  <a:gd name="T4" fmla="*/ 1 w 1176"/>
                  <a:gd name="T5" fmla="*/ 5 h 606"/>
                  <a:gd name="T6" fmla="*/ 6 w 1176"/>
                  <a:gd name="T7" fmla="*/ 1 h 606"/>
                  <a:gd name="T8" fmla="*/ 6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31" name="Freeform 1223">
                <a:extLst>
                  <a:ext uri="{FF2B5EF4-FFF2-40B4-BE49-F238E27FC236}">
                    <a16:creationId xmlns:a16="http://schemas.microsoft.com/office/drawing/2014/main" id="{EE15D6F8-5C8E-45B1-9F89-E4E7E39BAFE0}"/>
                  </a:ext>
                </a:extLst>
              </p:cNvPr>
              <p:cNvSpPr>
                <a:spLocks/>
              </p:cNvSpPr>
              <p:nvPr/>
            </p:nvSpPr>
            <p:spPr bwMode="auto">
              <a:xfrm>
                <a:off x="1061" y="3018"/>
                <a:ext cx="1490" cy="451"/>
              </a:xfrm>
              <a:custGeom>
                <a:avLst/>
                <a:gdLst>
                  <a:gd name="T0" fmla="*/ 1 w 2532"/>
                  <a:gd name="T1" fmla="*/ 0 h 723"/>
                  <a:gd name="T2" fmla="*/ 1 w 2532"/>
                  <a:gd name="T3" fmla="*/ 0 h 723"/>
                  <a:gd name="T4" fmla="*/ 7 w 2532"/>
                  <a:gd name="T5" fmla="*/ 4 h 723"/>
                  <a:gd name="T6" fmla="*/ 7 w 2532"/>
                  <a:gd name="T7" fmla="*/ 4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32" name="Freeform 1224">
                <a:extLst>
                  <a:ext uri="{FF2B5EF4-FFF2-40B4-BE49-F238E27FC236}">
                    <a16:creationId xmlns:a16="http://schemas.microsoft.com/office/drawing/2014/main" id="{24DCD177-3C49-497B-82A3-38B107AAA8F9}"/>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6 h 723"/>
                  <a:gd name="T6" fmla="*/ 0 w 2532"/>
                  <a:gd name="T7" fmla="*/ 6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grpSp>
          <p:nvGrpSpPr>
            <p:cNvPr id="7265" name="Group 1225">
              <a:extLst>
                <a:ext uri="{FF2B5EF4-FFF2-40B4-BE49-F238E27FC236}">
                  <a16:creationId xmlns:a16="http://schemas.microsoft.com/office/drawing/2014/main" id="{4CF3AB18-A1F4-4A08-ABCD-83241F0A2E3F}"/>
                </a:ext>
              </a:extLst>
            </p:cNvPr>
            <p:cNvGrpSpPr>
              <a:grpSpLocks/>
            </p:cNvGrpSpPr>
            <p:nvPr/>
          </p:nvGrpSpPr>
          <p:grpSpPr bwMode="auto">
            <a:xfrm>
              <a:off x="3503" y="1916"/>
              <a:ext cx="280" cy="257"/>
              <a:chOff x="877" y="1008"/>
              <a:chExt cx="2747" cy="2591"/>
            </a:xfrm>
          </p:grpSpPr>
          <p:pic>
            <p:nvPicPr>
              <p:cNvPr id="7293" name="Picture 1226" descr="antenna_stylized">
                <a:extLst>
                  <a:ext uri="{FF2B5EF4-FFF2-40B4-BE49-F238E27FC236}">
                    <a16:creationId xmlns:a16="http://schemas.microsoft.com/office/drawing/2014/main" id="{C7D645CF-2B3A-4533-B191-14C87AF3EA3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94" name="Picture 1227" descr="laptop_keyboard">
                <a:extLst>
                  <a:ext uri="{FF2B5EF4-FFF2-40B4-BE49-F238E27FC236}">
                    <a16:creationId xmlns:a16="http://schemas.microsoft.com/office/drawing/2014/main" id="{8E1CB0AA-F84B-4589-B4AF-53C7FAD84C2B}"/>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95" name="Freeform 1228">
                <a:extLst>
                  <a:ext uri="{FF2B5EF4-FFF2-40B4-BE49-F238E27FC236}">
                    <a16:creationId xmlns:a16="http://schemas.microsoft.com/office/drawing/2014/main" id="{E36A83CB-1CDA-42EB-A4CF-6412742E929F}"/>
                  </a:ext>
                </a:extLst>
              </p:cNvPr>
              <p:cNvSpPr>
                <a:spLocks/>
              </p:cNvSpPr>
              <p:nvPr/>
            </p:nvSpPr>
            <p:spPr bwMode="auto">
              <a:xfrm>
                <a:off x="1753" y="1603"/>
                <a:ext cx="1807" cy="1322"/>
              </a:xfrm>
              <a:custGeom>
                <a:avLst/>
                <a:gdLst>
                  <a:gd name="T0" fmla="*/ 2 w 2982"/>
                  <a:gd name="T1" fmla="*/ 0 h 2442"/>
                  <a:gd name="T2" fmla="*/ 0 w 2982"/>
                  <a:gd name="T3" fmla="*/ 2 h 2442"/>
                  <a:gd name="T4" fmla="*/ 10 w 2982"/>
                  <a:gd name="T5" fmla="*/ 3 h 2442"/>
                  <a:gd name="T6" fmla="*/ 12 w 2982"/>
                  <a:gd name="T7" fmla="*/ 1 h 2442"/>
                  <a:gd name="T8" fmla="*/ 2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pic>
            <p:nvPicPr>
              <p:cNvPr id="7296" name="Picture 1229" descr="screen">
                <a:extLst>
                  <a:ext uri="{FF2B5EF4-FFF2-40B4-BE49-F238E27FC236}">
                    <a16:creationId xmlns:a16="http://schemas.microsoft.com/office/drawing/2014/main" id="{0FB5D8D3-D146-46B8-AE6A-DC6201CD909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97" name="Freeform 1230">
                <a:extLst>
                  <a:ext uri="{FF2B5EF4-FFF2-40B4-BE49-F238E27FC236}">
                    <a16:creationId xmlns:a16="http://schemas.microsoft.com/office/drawing/2014/main" id="{5C48D8AD-4B75-4ED6-83A5-B91F39F9326B}"/>
                  </a:ext>
                </a:extLst>
              </p:cNvPr>
              <p:cNvSpPr>
                <a:spLocks/>
              </p:cNvSpPr>
              <p:nvPr/>
            </p:nvSpPr>
            <p:spPr bwMode="auto">
              <a:xfrm>
                <a:off x="2082" y="1564"/>
                <a:ext cx="1531" cy="246"/>
              </a:xfrm>
              <a:custGeom>
                <a:avLst/>
                <a:gdLst>
                  <a:gd name="T0" fmla="*/ 1 w 2528"/>
                  <a:gd name="T1" fmla="*/ 0 h 455"/>
                  <a:gd name="T2" fmla="*/ 10 w 2528"/>
                  <a:gd name="T3" fmla="*/ 1 h 455"/>
                  <a:gd name="T4" fmla="*/ 10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298" name="Freeform 1231">
                <a:extLst>
                  <a:ext uri="{FF2B5EF4-FFF2-40B4-BE49-F238E27FC236}">
                    <a16:creationId xmlns:a16="http://schemas.microsoft.com/office/drawing/2014/main" id="{A313FB64-7565-4C53-A9C5-016ACE161582}"/>
                  </a:ext>
                </a:extLst>
              </p:cNvPr>
              <p:cNvSpPr>
                <a:spLocks/>
              </p:cNvSpPr>
              <p:nvPr/>
            </p:nvSpPr>
            <p:spPr bwMode="auto">
              <a:xfrm>
                <a:off x="1737" y="1562"/>
                <a:ext cx="425" cy="1024"/>
              </a:xfrm>
              <a:custGeom>
                <a:avLst/>
                <a:gdLst>
                  <a:gd name="T0" fmla="*/ 2 w 702"/>
                  <a:gd name="T1" fmla="*/ 0 h 1893"/>
                  <a:gd name="T2" fmla="*/ 0 w 702"/>
                  <a:gd name="T3" fmla="*/ 2 h 1893"/>
                  <a:gd name="T4" fmla="*/ 1 w 702"/>
                  <a:gd name="T5" fmla="*/ 2 h 1893"/>
                  <a:gd name="T6" fmla="*/ 3 w 702"/>
                  <a:gd name="T7" fmla="*/ 1 h 1893"/>
                  <a:gd name="T8" fmla="*/ 2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299" name="Freeform 1232">
                <a:extLst>
                  <a:ext uri="{FF2B5EF4-FFF2-40B4-BE49-F238E27FC236}">
                    <a16:creationId xmlns:a16="http://schemas.microsoft.com/office/drawing/2014/main" id="{C8A116C8-48E5-496C-AB45-EED73B64811A}"/>
                  </a:ext>
                </a:extLst>
              </p:cNvPr>
              <p:cNvSpPr>
                <a:spLocks/>
              </p:cNvSpPr>
              <p:nvPr/>
            </p:nvSpPr>
            <p:spPr bwMode="auto">
              <a:xfrm>
                <a:off x="3144" y="1745"/>
                <a:ext cx="458" cy="1182"/>
              </a:xfrm>
              <a:custGeom>
                <a:avLst/>
                <a:gdLst>
                  <a:gd name="T0" fmla="*/ 3 w 756"/>
                  <a:gd name="T1" fmla="*/ 0 h 2184"/>
                  <a:gd name="T2" fmla="*/ 1 w 756"/>
                  <a:gd name="T3" fmla="*/ 3 h 2184"/>
                  <a:gd name="T4" fmla="*/ 0 w 756"/>
                  <a:gd name="T5" fmla="*/ 3 h 2184"/>
                  <a:gd name="T6" fmla="*/ 2 w 756"/>
                  <a:gd name="T7" fmla="*/ 1 h 2184"/>
                  <a:gd name="T8" fmla="*/ 3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00" name="Freeform 1233">
                <a:extLst>
                  <a:ext uri="{FF2B5EF4-FFF2-40B4-BE49-F238E27FC236}">
                    <a16:creationId xmlns:a16="http://schemas.microsoft.com/office/drawing/2014/main" id="{A260E1A6-4828-438B-A4B2-D1B59B041B3B}"/>
                  </a:ext>
                </a:extLst>
              </p:cNvPr>
              <p:cNvSpPr>
                <a:spLocks/>
              </p:cNvSpPr>
              <p:nvPr/>
            </p:nvSpPr>
            <p:spPr bwMode="auto">
              <a:xfrm>
                <a:off x="1732" y="2534"/>
                <a:ext cx="1680" cy="399"/>
              </a:xfrm>
              <a:custGeom>
                <a:avLst/>
                <a:gdLst>
                  <a:gd name="T0" fmla="*/ 1 w 2773"/>
                  <a:gd name="T1" fmla="*/ 0 h 738"/>
                  <a:gd name="T2" fmla="*/ 0 w 2773"/>
                  <a:gd name="T3" fmla="*/ 1 h 738"/>
                  <a:gd name="T4" fmla="*/ 10 w 2773"/>
                  <a:gd name="T5" fmla="*/ 1 h 738"/>
                  <a:gd name="T6" fmla="*/ 10 w 2773"/>
                  <a:gd name="T7" fmla="*/ 1 h 738"/>
                  <a:gd name="T8" fmla="*/ 1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01" name="Freeform 1234">
                <a:extLst>
                  <a:ext uri="{FF2B5EF4-FFF2-40B4-BE49-F238E27FC236}">
                    <a16:creationId xmlns:a16="http://schemas.microsoft.com/office/drawing/2014/main" id="{60AB11FD-67C7-4C4D-A4AC-C9E88A7E2F93}"/>
                  </a:ext>
                </a:extLst>
              </p:cNvPr>
              <p:cNvSpPr>
                <a:spLocks/>
              </p:cNvSpPr>
              <p:nvPr/>
            </p:nvSpPr>
            <p:spPr bwMode="auto">
              <a:xfrm>
                <a:off x="3195" y="1755"/>
                <a:ext cx="429" cy="1187"/>
              </a:xfrm>
              <a:custGeom>
                <a:avLst/>
                <a:gdLst>
                  <a:gd name="T0" fmla="*/ 8 w 637"/>
                  <a:gd name="T1" fmla="*/ 0 h 1659"/>
                  <a:gd name="T2" fmla="*/ 8 w 637"/>
                  <a:gd name="T3" fmla="*/ 0 h 1659"/>
                  <a:gd name="T4" fmla="*/ 1 w 637"/>
                  <a:gd name="T5" fmla="*/ 42 h 1659"/>
                  <a:gd name="T6" fmla="*/ 0 w 637"/>
                  <a:gd name="T7" fmla="*/ 41 h 1659"/>
                  <a:gd name="T8" fmla="*/ 8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02" name="Freeform 1235">
                <a:extLst>
                  <a:ext uri="{FF2B5EF4-FFF2-40B4-BE49-F238E27FC236}">
                    <a16:creationId xmlns:a16="http://schemas.microsoft.com/office/drawing/2014/main" id="{F1B477AE-3C8E-44D1-B064-7CFC3FAD3AA1}"/>
                  </a:ext>
                </a:extLst>
              </p:cNvPr>
              <p:cNvSpPr>
                <a:spLocks/>
              </p:cNvSpPr>
              <p:nvPr/>
            </p:nvSpPr>
            <p:spPr bwMode="auto">
              <a:xfrm>
                <a:off x="1734" y="2587"/>
                <a:ext cx="1494" cy="394"/>
              </a:xfrm>
              <a:custGeom>
                <a:avLst/>
                <a:gdLst>
                  <a:gd name="T0" fmla="*/ 0 w 2216"/>
                  <a:gd name="T1" fmla="*/ 0 h 550"/>
                  <a:gd name="T2" fmla="*/ 1 w 2216"/>
                  <a:gd name="T3" fmla="*/ 1 h 550"/>
                  <a:gd name="T4" fmla="*/ 28 w 2216"/>
                  <a:gd name="T5" fmla="*/ 14 h 550"/>
                  <a:gd name="T6" fmla="*/ 28 w 2216"/>
                  <a:gd name="T7" fmla="*/ 12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nvGrpSpPr>
              <p:cNvPr id="7303" name="Group 1236">
                <a:extLst>
                  <a:ext uri="{FF2B5EF4-FFF2-40B4-BE49-F238E27FC236}">
                    <a16:creationId xmlns:a16="http://schemas.microsoft.com/office/drawing/2014/main" id="{3C618725-42EB-493B-B4F1-021F52A6C74B}"/>
                  </a:ext>
                </a:extLst>
              </p:cNvPr>
              <p:cNvGrpSpPr>
                <a:grpSpLocks/>
              </p:cNvGrpSpPr>
              <p:nvPr/>
            </p:nvGrpSpPr>
            <p:grpSpPr bwMode="auto">
              <a:xfrm>
                <a:off x="1709" y="3008"/>
                <a:ext cx="507" cy="234"/>
                <a:chOff x="1740" y="2642"/>
                <a:chExt cx="752" cy="327"/>
              </a:xfrm>
            </p:grpSpPr>
            <p:sp>
              <p:nvSpPr>
                <p:cNvPr id="7310" name="Freeform 1237">
                  <a:extLst>
                    <a:ext uri="{FF2B5EF4-FFF2-40B4-BE49-F238E27FC236}">
                      <a16:creationId xmlns:a16="http://schemas.microsoft.com/office/drawing/2014/main" id="{EA9F6C2D-6507-43DC-81F8-616146DB7C70}"/>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11" name="Freeform 1238">
                  <a:extLst>
                    <a:ext uri="{FF2B5EF4-FFF2-40B4-BE49-F238E27FC236}">
                      <a16:creationId xmlns:a16="http://schemas.microsoft.com/office/drawing/2014/main" id="{F8FB19B6-8A91-4C3A-A527-6E573E0CDC99}"/>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12" name="Freeform 1239">
                  <a:extLst>
                    <a:ext uri="{FF2B5EF4-FFF2-40B4-BE49-F238E27FC236}">
                      <a16:creationId xmlns:a16="http://schemas.microsoft.com/office/drawing/2014/main" id="{ACE7B4FF-A5E1-43C2-9AF4-02885A95383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13" name="Freeform 1240">
                  <a:extLst>
                    <a:ext uri="{FF2B5EF4-FFF2-40B4-BE49-F238E27FC236}">
                      <a16:creationId xmlns:a16="http://schemas.microsoft.com/office/drawing/2014/main" id="{F7A4391E-9EEC-4DCE-817B-449602EB321B}"/>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14" name="Freeform 1241">
                  <a:extLst>
                    <a:ext uri="{FF2B5EF4-FFF2-40B4-BE49-F238E27FC236}">
                      <a16:creationId xmlns:a16="http://schemas.microsoft.com/office/drawing/2014/main" id="{184C92F6-A1F1-46DA-BCA5-A9F820AE1835}"/>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15" name="Freeform 1242">
                  <a:extLst>
                    <a:ext uri="{FF2B5EF4-FFF2-40B4-BE49-F238E27FC236}">
                      <a16:creationId xmlns:a16="http://schemas.microsoft.com/office/drawing/2014/main" id="{A7879887-38D4-4603-BA71-D0B6784D72AC}"/>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sp>
            <p:nvSpPr>
              <p:cNvPr id="7304" name="Freeform 1243">
                <a:extLst>
                  <a:ext uri="{FF2B5EF4-FFF2-40B4-BE49-F238E27FC236}">
                    <a16:creationId xmlns:a16="http://schemas.microsoft.com/office/drawing/2014/main" id="{B1F6FD86-9020-4411-A7B5-55FDBE2BDE91}"/>
                  </a:ext>
                </a:extLst>
              </p:cNvPr>
              <p:cNvSpPr>
                <a:spLocks/>
              </p:cNvSpPr>
              <p:nvPr/>
            </p:nvSpPr>
            <p:spPr bwMode="auto">
              <a:xfrm>
                <a:off x="2577" y="3043"/>
                <a:ext cx="614" cy="514"/>
              </a:xfrm>
              <a:custGeom>
                <a:avLst/>
                <a:gdLst>
                  <a:gd name="T0" fmla="*/ 1 w 990"/>
                  <a:gd name="T1" fmla="*/ 6 h 792"/>
                  <a:gd name="T2" fmla="*/ 6 w 990"/>
                  <a:gd name="T3" fmla="*/ 0 h 792"/>
                  <a:gd name="T4" fmla="*/ 6 w 990"/>
                  <a:gd name="T5" fmla="*/ 1 h 792"/>
                  <a:gd name="T6" fmla="*/ 0 w 990"/>
                  <a:gd name="T7" fmla="*/ 6 h 792"/>
                  <a:gd name="T8" fmla="*/ 1 w 990"/>
                  <a:gd name="T9" fmla="*/ 6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05" name="Freeform 1244">
                <a:extLst>
                  <a:ext uri="{FF2B5EF4-FFF2-40B4-BE49-F238E27FC236}">
                    <a16:creationId xmlns:a16="http://schemas.microsoft.com/office/drawing/2014/main" id="{FF0116A9-D9C0-4A41-9E15-10CA7891A9DF}"/>
                  </a:ext>
                </a:extLst>
              </p:cNvPr>
              <p:cNvSpPr>
                <a:spLocks/>
              </p:cNvSpPr>
              <p:nvPr/>
            </p:nvSpPr>
            <p:spPr bwMode="auto">
              <a:xfrm>
                <a:off x="1010" y="3084"/>
                <a:ext cx="1571" cy="469"/>
              </a:xfrm>
              <a:custGeom>
                <a:avLst/>
                <a:gdLst>
                  <a:gd name="T0" fmla="*/ 1 w 2532"/>
                  <a:gd name="T1" fmla="*/ 0 h 723"/>
                  <a:gd name="T2" fmla="*/ 1 w 2532"/>
                  <a:gd name="T3" fmla="*/ 0 h 723"/>
                  <a:gd name="T4" fmla="*/ 14 w 2532"/>
                  <a:gd name="T5" fmla="*/ 6 h 723"/>
                  <a:gd name="T6" fmla="*/ 14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06" name="Freeform 1245">
                <a:extLst>
                  <a:ext uri="{FF2B5EF4-FFF2-40B4-BE49-F238E27FC236}">
                    <a16:creationId xmlns:a16="http://schemas.microsoft.com/office/drawing/2014/main" id="{E645D705-33E7-459B-ABBA-80181E6FC988}"/>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07" name="Freeform 1246">
                <a:extLst>
                  <a:ext uri="{FF2B5EF4-FFF2-40B4-BE49-F238E27FC236}">
                    <a16:creationId xmlns:a16="http://schemas.microsoft.com/office/drawing/2014/main" id="{68BA0CC7-9873-46FD-989F-AC69573869D9}"/>
                  </a:ext>
                </a:extLst>
              </p:cNvPr>
              <p:cNvSpPr>
                <a:spLocks/>
              </p:cNvSpPr>
              <p:nvPr/>
            </p:nvSpPr>
            <p:spPr bwMode="auto">
              <a:xfrm>
                <a:off x="1012" y="2611"/>
                <a:ext cx="730" cy="393"/>
              </a:xfrm>
              <a:custGeom>
                <a:avLst/>
                <a:gdLst>
                  <a:gd name="T0" fmla="*/ 6 w 1176"/>
                  <a:gd name="T1" fmla="*/ 0 h 606"/>
                  <a:gd name="T2" fmla="*/ 0 w 1176"/>
                  <a:gd name="T3" fmla="*/ 5 h 606"/>
                  <a:gd name="T4" fmla="*/ 1 w 1176"/>
                  <a:gd name="T5" fmla="*/ 5 h 606"/>
                  <a:gd name="T6" fmla="*/ 6 w 1176"/>
                  <a:gd name="T7" fmla="*/ 1 h 606"/>
                  <a:gd name="T8" fmla="*/ 6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08" name="Freeform 1247">
                <a:extLst>
                  <a:ext uri="{FF2B5EF4-FFF2-40B4-BE49-F238E27FC236}">
                    <a16:creationId xmlns:a16="http://schemas.microsoft.com/office/drawing/2014/main" id="{448FB1E9-46CB-46B6-8902-46F20B57F6E9}"/>
                  </a:ext>
                </a:extLst>
              </p:cNvPr>
              <p:cNvSpPr>
                <a:spLocks/>
              </p:cNvSpPr>
              <p:nvPr/>
            </p:nvSpPr>
            <p:spPr bwMode="auto">
              <a:xfrm>
                <a:off x="1061" y="3018"/>
                <a:ext cx="1490" cy="451"/>
              </a:xfrm>
              <a:custGeom>
                <a:avLst/>
                <a:gdLst>
                  <a:gd name="T0" fmla="*/ 1 w 2532"/>
                  <a:gd name="T1" fmla="*/ 0 h 723"/>
                  <a:gd name="T2" fmla="*/ 1 w 2532"/>
                  <a:gd name="T3" fmla="*/ 0 h 723"/>
                  <a:gd name="T4" fmla="*/ 7 w 2532"/>
                  <a:gd name="T5" fmla="*/ 4 h 723"/>
                  <a:gd name="T6" fmla="*/ 7 w 2532"/>
                  <a:gd name="T7" fmla="*/ 4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309" name="Freeform 1248">
                <a:extLst>
                  <a:ext uri="{FF2B5EF4-FFF2-40B4-BE49-F238E27FC236}">
                    <a16:creationId xmlns:a16="http://schemas.microsoft.com/office/drawing/2014/main" id="{8C2E0699-E4D0-4C88-92F7-9083ABF9CDE1}"/>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6 h 723"/>
                  <a:gd name="T6" fmla="*/ 0 w 2532"/>
                  <a:gd name="T7" fmla="*/ 6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grpSp>
          <p:nvGrpSpPr>
            <p:cNvPr id="7266" name="Group 1249">
              <a:extLst>
                <a:ext uri="{FF2B5EF4-FFF2-40B4-BE49-F238E27FC236}">
                  <a16:creationId xmlns:a16="http://schemas.microsoft.com/office/drawing/2014/main" id="{142E8F51-076B-4AE7-86EE-C4291FB7B884}"/>
                </a:ext>
              </a:extLst>
            </p:cNvPr>
            <p:cNvGrpSpPr>
              <a:grpSpLocks/>
            </p:cNvGrpSpPr>
            <p:nvPr/>
          </p:nvGrpSpPr>
          <p:grpSpPr bwMode="auto">
            <a:xfrm flipH="1">
              <a:off x="3742" y="2030"/>
              <a:ext cx="261" cy="235"/>
              <a:chOff x="2839" y="3501"/>
              <a:chExt cx="755" cy="803"/>
            </a:xfrm>
          </p:grpSpPr>
          <p:pic>
            <p:nvPicPr>
              <p:cNvPr id="7291" name="Picture 1250" descr="desktop_computer_stylized_medium">
                <a:extLst>
                  <a:ext uri="{FF2B5EF4-FFF2-40B4-BE49-F238E27FC236}">
                    <a16:creationId xmlns:a16="http://schemas.microsoft.com/office/drawing/2014/main" id="{B6BF7325-8372-49D8-B04E-D1DA1784BD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92" name="Freeform 1251">
                <a:extLst>
                  <a:ext uri="{FF2B5EF4-FFF2-40B4-BE49-F238E27FC236}">
                    <a16:creationId xmlns:a16="http://schemas.microsoft.com/office/drawing/2014/main" id="{4FEBDD75-AE4F-4153-9BB9-ECBE02A448F2}"/>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a:p>
            </p:txBody>
          </p:sp>
        </p:grpSp>
        <p:grpSp>
          <p:nvGrpSpPr>
            <p:cNvPr id="7267" name="Group 1252">
              <a:extLst>
                <a:ext uri="{FF2B5EF4-FFF2-40B4-BE49-F238E27FC236}">
                  <a16:creationId xmlns:a16="http://schemas.microsoft.com/office/drawing/2014/main" id="{8DAB8CF3-48D0-4D88-9BEB-FDEF6CC4E788}"/>
                </a:ext>
              </a:extLst>
            </p:cNvPr>
            <p:cNvGrpSpPr>
              <a:grpSpLocks/>
            </p:cNvGrpSpPr>
            <p:nvPr/>
          </p:nvGrpSpPr>
          <p:grpSpPr bwMode="auto">
            <a:xfrm>
              <a:off x="4603" y="3416"/>
              <a:ext cx="299" cy="257"/>
              <a:chOff x="877" y="1008"/>
              <a:chExt cx="2747" cy="2591"/>
            </a:xfrm>
          </p:grpSpPr>
          <p:pic>
            <p:nvPicPr>
              <p:cNvPr id="7268" name="Picture 1253" descr="antenna_stylized">
                <a:extLst>
                  <a:ext uri="{FF2B5EF4-FFF2-40B4-BE49-F238E27FC236}">
                    <a16:creationId xmlns:a16="http://schemas.microsoft.com/office/drawing/2014/main" id="{B014E314-BD65-4A4E-AD9A-725D53C952A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69" name="Picture 1254" descr="laptop_keyboard">
                <a:extLst>
                  <a:ext uri="{FF2B5EF4-FFF2-40B4-BE49-F238E27FC236}">
                    <a16:creationId xmlns:a16="http://schemas.microsoft.com/office/drawing/2014/main" id="{2E058808-8D59-4F62-8A66-C209342944D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 name="Freeform 1255">
                <a:extLst>
                  <a:ext uri="{FF2B5EF4-FFF2-40B4-BE49-F238E27FC236}">
                    <a16:creationId xmlns:a16="http://schemas.microsoft.com/office/drawing/2014/main" id="{26DFEB4C-1F33-4FBB-9356-6ABAB5C3634B}"/>
                  </a:ext>
                </a:extLst>
              </p:cNvPr>
              <p:cNvSpPr>
                <a:spLocks/>
              </p:cNvSpPr>
              <p:nvPr/>
            </p:nvSpPr>
            <p:spPr bwMode="auto">
              <a:xfrm>
                <a:off x="1753" y="1603"/>
                <a:ext cx="1807" cy="1322"/>
              </a:xfrm>
              <a:custGeom>
                <a:avLst/>
                <a:gdLst>
                  <a:gd name="T0" fmla="*/ 2 w 2982"/>
                  <a:gd name="T1" fmla="*/ 0 h 2442"/>
                  <a:gd name="T2" fmla="*/ 0 w 2982"/>
                  <a:gd name="T3" fmla="*/ 2 h 2442"/>
                  <a:gd name="T4" fmla="*/ 10 w 2982"/>
                  <a:gd name="T5" fmla="*/ 3 h 2442"/>
                  <a:gd name="T6" fmla="*/ 12 w 2982"/>
                  <a:gd name="T7" fmla="*/ 1 h 2442"/>
                  <a:gd name="T8" fmla="*/ 2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pic>
            <p:nvPicPr>
              <p:cNvPr id="7271" name="Picture 1256" descr="screen">
                <a:extLst>
                  <a:ext uri="{FF2B5EF4-FFF2-40B4-BE49-F238E27FC236}">
                    <a16:creationId xmlns:a16="http://schemas.microsoft.com/office/drawing/2014/main" id="{956D521F-E999-4367-A935-775841F0E5C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2" name="Freeform 1257">
                <a:extLst>
                  <a:ext uri="{FF2B5EF4-FFF2-40B4-BE49-F238E27FC236}">
                    <a16:creationId xmlns:a16="http://schemas.microsoft.com/office/drawing/2014/main" id="{966BCF35-78F7-4A3B-9824-91F802A66A6D}"/>
                  </a:ext>
                </a:extLst>
              </p:cNvPr>
              <p:cNvSpPr>
                <a:spLocks/>
              </p:cNvSpPr>
              <p:nvPr/>
            </p:nvSpPr>
            <p:spPr bwMode="auto">
              <a:xfrm>
                <a:off x="2082" y="1564"/>
                <a:ext cx="1531" cy="246"/>
              </a:xfrm>
              <a:custGeom>
                <a:avLst/>
                <a:gdLst>
                  <a:gd name="T0" fmla="*/ 1 w 2528"/>
                  <a:gd name="T1" fmla="*/ 0 h 455"/>
                  <a:gd name="T2" fmla="*/ 10 w 2528"/>
                  <a:gd name="T3" fmla="*/ 1 h 455"/>
                  <a:gd name="T4" fmla="*/ 10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273" name="Freeform 1258">
                <a:extLst>
                  <a:ext uri="{FF2B5EF4-FFF2-40B4-BE49-F238E27FC236}">
                    <a16:creationId xmlns:a16="http://schemas.microsoft.com/office/drawing/2014/main" id="{D54D4725-832E-4871-8BF8-C740E96B71EF}"/>
                  </a:ext>
                </a:extLst>
              </p:cNvPr>
              <p:cNvSpPr>
                <a:spLocks/>
              </p:cNvSpPr>
              <p:nvPr/>
            </p:nvSpPr>
            <p:spPr bwMode="auto">
              <a:xfrm>
                <a:off x="1737" y="1562"/>
                <a:ext cx="425" cy="1024"/>
              </a:xfrm>
              <a:custGeom>
                <a:avLst/>
                <a:gdLst>
                  <a:gd name="T0" fmla="*/ 2 w 702"/>
                  <a:gd name="T1" fmla="*/ 0 h 1893"/>
                  <a:gd name="T2" fmla="*/ 0 w 702"/>
                  <a:gd name="T3" fmla="*/ 2 h 1893"/>
                  <a:gd name="T4" fmla="*/ 1 w 702"/>
                  <a:gd name="T5" fmla="*/ 2 h 1893"/>
                  <a:gd name="T6" fmla="*/ 3 w 702"/>
                  <a:gd name="T7" fmla="*/ 1 h 1893"/>
                  <a:gd name="T8" fmla="*/ 2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274" name="Freeform 1259">
                <a:extLst>
                  <a:ext uri="{FF2B5EF4-FFF2-40B4-BE49-F238E27FC236}">
                    <a16:creationId xmlns:a16="http://schemas.microsoft.com/office/drawing/2014/main" id="{DA2843B6-4DCA-4F8B-94A9-015FCEE935F1}"/>
                  </a:ext>
                </a:extLst>
              </p:cNvPr>
              <p:cNvSpPr>
                <a:spLocks/>
              </p:cNvSpPr>
              <p:nvPr/>
            </p:nvSpPr>
            <p:spPr bwMode="auto">
              <a:xfrm>
                <a:off x="3144" y="1745"/>
                <a:ext cx="458" cy="1182"/>
              </a:xfrm>
              <a:custGeom>
                <a:avLst/>
                <a:gdLst>
                  <a:gd name="T0" fmla="*/ 3 w 756"/>
                  <a:gd name="T1" fmla="*/ 0 h 2184"/>
                  <a:gd name="T2" fmla="*/ 1 w 756"/>
                  <a:gd name="T3" fmla="*/ 3 h 2184"/>
                  <a:gd name="T4" fmla="*/ 0 w 756"/>
                  <a:gd name="T5" fmla="*/ 3 h 2184"/>
                  <a:gd name="T6" fmla="*/ 2 w 756"/>
                  <a:gd name="T7" fmla="*/ 1 h 2184"/>
                  <a:gd name="T8" fmla="*/ 3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275" name="Freeform 1260">
                <a:extLst>
                  <a:ext uri="{FF2B5EF4-FFF2-40B4-BE49-F238E27FC236}">
                    <a16:creationId xmlns:a16="http://schemas.microsoft.com/office/drawing/2014/main" id="{CEF6BEB7-5A29-4BAA-BB57-DAE2C7C153C7}"/>
                  </a:ext>
                </a:extLst>
              </p:cNvPr>
              <p:cNvSpPr>
                <a:spLocks/>
              </p:cNvSpPr>
              <p:nvPr/>
            </p:nvSpPr>
            <p:spPr bwMode="auto">
              <a:xfrm>
                <a:off x="1732" y="2534"/>
                <a:ext cx="1680" cy="399"/>
              </a:xfrm>
              <a:custGeom>
                <a:avLst/>
                <a:gdLst>
                  <a:gd name="T0" fmla="*/ 1 w 2773"/>
                  <a:gd name="T1" fmla="*/ 0 h 738"/>
                  <a:gd name="T2" fmla="*/ 0 w 2773"/>
                  <a:gd name="T3" fmla="*/ 1 h 738"/>
                  <a:gd name="T4" fmla="*/ 10 w 2773"/>
                  <a:gd name="T5" fmla="*/ 1 h 738"/>
                  <a:gd name="T6" fmla="*/ 10 w 2773"/>
                  <a:gd name="T7" fmla="*/ 1 h 738"/>
                  <a:gd name="T8" fmla="*/ 1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276" name="Freeform 1261">
                <a:extLst>
                  <a:ext uri="{FF2B5EF4-FFF2-40B4-BE49-F238E27FC236}">
                    <a16:creationId xmlns:a16="http://schemas.microsoft.com/office/drawing/2014/main" id="{4D08A532-B68E-470A-A211-36AFAB1ED302}"/>
                  </a:ext>
                </a:extLst>
              </p:cNvPr>
              <p:cNvSpPr>
                <a:spLocks/>
              </p:cNvSpPr>
              <p:nvPr/>
            </p:nvSpPr>
            <p:spPr bwMode="auto">
              <a:xfrm>
                <a:off x="3195" y="1755"/>
                <a:ext cx="429" cy="1187"/>
              </a:xfrm>
              <a:custGeom>
                <a:avLst/>
                <a:gdLst>
                  <a:gd name="T0" fmla="*/ 8 w 637"/>
                  <a:gd name="T1" fmla="*/ 0 h 1659"/>
                  <a:gd name="T2" fmla="*/ 8 w 637"/>
                  <a:gd name="T3" fmla="*/ 0 h 1659"/>
                  <a:gd name="T4" fmla="*/ 1 w 637"/>
                  <a:gd name="T5" fmla="*/ 42 h 1659"/>
                  <a:gd name="T6" fmla="*/ 0 w 637"/>
                  <a:gd name="T7" fmla="*/ 41 h 1659"/>
                  <a:gd name="T8" fmla="*/ 8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277" name="Freeform 1262">
                <a:extLst>
                  <a:ext uri="{FF2B5EF4-FFF2-40B4-BE49-F238E27FC236}">
                    <a16:creationId xmlns:a16="http://schemas.microsoft.com/office/drawing/2014/main" id="{B7F75FA2-36EA-4F39-96CD-7AFDD94DA384}"/>
                  </a:ext>
                </a:extLst>
              </p:cNvPr>
              <p:cNvSpPr>
                <a:spLocks/>
              </p:cNvSpPr>
              <p:nvPr/>
            </p:nvSpPr>
            <p:spPr bwMode="auto">
              <a:xfrm>
                <a:off x="1734" y="2587"/>
                <a:ext cx="1494" cy="394"/>
              </a:xfrm>
              <a:custGeom>
                <a:avLst/>
                <a:gdLst>
                  <a:gd name="T0" fmla="*/ 0 w 2216"/>
                  <a:gd name="T1" fmla="*/ 0 h 550"/>
                  <a:gd name="T2" fmla="*/ 1 w 2216"/>
                  <a:gd name="T3" fmla="*/ 1 h 550"/>
                  <a:gd name="T4" fmla="*/ 28 w 2216"/>
                  <a:gd name="T5" fmla="*/ 14 h 550"/>
                  <a:gd name="T6" fmla="*/ 28 w 2216"/>
                  <a:gd name="T7" fmla="*/ 12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nvGrpSpPr>
              <p:cNvPr id="7278" name="Group 1263">
                <a:extLst>
                  <a:ext uri="{FF2B5EF4-FFF2-40B4-BE49-F238E27FC236}">
                    <a16:creationId xmlns:a16="http://schemas.microsoft.com/office/drawing/2014/main" id="{BB9D9F42-C812-4B44-80B3-B51B3657B83C}"/>
                  </a:ext>
                </a:extLst>
              </p:cNvPr>
              <p:cNvGrpSpPr>
                <a:grpSpLocks/>
              </p:cNvGrpSpPr>
              <p:nvPr/>
            </p:nvGrpSpPr>
            <p:grpSpPr bwMode="auto">
              <a:xfrm>
                <a:off x="1709" y="3008"/>
                <a:ext cx="507" cy="234"/>
                <a:chOff x="1740" y="2642"/>
                <a:chExt cx="752" cy="327"/>
              </a:xfrm>
            </p:grpSpPr>
            <p:sp>
              <p:nvSpPr>
                <p:cNvPr id="7285" name="Freeform 1264">
                  <a:extLst>
                    <a:ext uri="{FF2B5EF4-FFF2-40B4-BE49-F238E27FC236}">
                      <a16:creationId xmlns:a16="http://schemas.microsoft.com/office/drawing/2014/main" id="{3E5F1C0D-B7C1-4BA0-A2F8-173C0D1C752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286" name="Freeform 1265">
                  <a:extLst>
                    <a:ext uri="{FF2B5EF4-FFF2-40B4-BE49-F238E27FC236}">
                      <a16:creationId xmlns:a16="http://schemas.microsoft.com/office/drawing/2014/main" id="{76371D24-1C56-4E1B-B9CE-A8C921487209}"/>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287" name="Freeform 1266">
                  <a:extLst>
                    <a:ext uri="{FF2B5EF4-FFF2-40B4-BE49-F238E27FC236}">
                      <a16:creationId xmlns:a16="http://schemas.microsoft.com/office/drawing/2014/main" id="{0552460A-A2BA-4EB2-A862-7D1181B8BFC4}"/>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288" name="Freeform 1267">
                  <a:extLst>
                    <a:ext uri="{FF2B5EF4-FFF2-40B4-BE49-F238E27FC236}">
                      <a16:creationId xmlns:a16="http://schemas.microsoft.com/office/drawing/2014/main" id="{7DED7CF3-A84A-41B7-A7B6-5B0A8151140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289" name="Freeform 1268">
                  <a:extLst>
                    <a:ext uri="{FF2B5EF4-FFF2-40B4-BE49-F238E27FC236}">
                      <a16:creationId xmlns:a16="http://schemas.microsoft.com/office/drawing/2014/main" id="{63464391-5673-409F-A82C-379D7D15233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290" name="Freeform 1269">
                  <a:extLst>
                    <a:ext uri="{FF2B5EF4-FFF2-40B4-BE49-F238E27FC236}">
                      <a16:creationId xmlns:a16="http://schemas.microsoft.com/office/drawing/2014/main" id="{B301B333-083F-42A7-9610-1171C1B488A7}"/>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sp>
            <p:nvSpPr>
              <p:cNvPr id="7279" name="Freeform 1270">
                <a:extLst>
                  <a:ext uri="{FF2B5EF4-FFF2-40B4-BE49-F238E27FC236}">
                    <a16:creationId xmlns:a16="http://schemas.microsoft.com/office/drawing/2014/main" id="{66CD7B83-48A7-4060-B516-3B719AACE7F0}"/>
                  </a:ext>
                </a:extLst>
              </p:cNvPr>
              <p:cNvSpPr>
                <a:spLocks/>
              </p:cNvSpPr>
              <p:nvPr/>
            </p:nvSpPr>
            <p:spPr bwMode="auto">
              <a:xfrm>
                <a:off x="2577" y="3043"/>
                <a:ext cx="614" cy="514"/>
              </a:xfrm>
              <a:custGeom>
                <a:avLst/>
                <a:gdLst>
                  <a:gd name="T0" fmla="*/ 1 w 990"/>
                  <a:gd name="T1" fmla="*/ 6 h 792"/>
                  <a:gd name="T2" fmla="*/ 6 w 990"/>
                  <a:gd name="T3" fmla="*/ 0 h 792"/>
                  <a:gd name="T4" fmla="*/ 6 w 990"/>
                  <a:gd name="T5" fmla="*/ 1 h 792"/>
                  <a:gd name="T6" fmla="*/ 0 w 990"/>
                  <a:gd name="T7" fmla="*/ 6 h 792"/>
                  <a:gd name="T8" fmla="*/ 1 w 990"/>
                  <a:gd name="T9" fmla="*/ 6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280" name="Freeform 1271">
                <a:extLst>
                  <a:ext uri="{FF2B5EF4-FFF2-40B4-BE49-F238E27FC236}">
                    <a16:creationId xmlns:a16="http://schemas.microsoft.com/office/drawing/2014/main" id="{73194FB2-86F1-4D30-8DB4-0D35DFFD9A4E}"/>
                  </a:ext>
                </a:extLst>
              </p:cNvPr>
              <p:cNvSpPr>
                <a:spLocks/>
              </p:cNvSpPr>
              <p:nvPr/>
            </p:nvSpPr>
            <p:spPr bwMode="auto">
              <a:xfrm>
                <a:off x="1010" y="3084"/>
                <a:ext cx="1571" cy="469"/>
              </a:xfrm>
              <a:custGeom>
                <a:avLst/>
                <a:gdLst>
                  <a:gd name="T0" fmla="*/ 1 w 2532"/>
                  <a:gd name="T1" fmla="*/ 0 h 723"/>
                  <a:gd name="T2" fmla="*/ 1 w 2532"/>
                  <a:gd name="T3" fmla="*/ 0 h 723"/>
                  <a:gd name="T4" fmla="*/ 14 w 2532"/>
                  <a:gd name="T5" fmla="*/ 6 h 723"/>
                  <a:gd name="T6" fmla="*/ 14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281" name="Freeform 1272">
                <a:extLst>
                  <a:ext uri="{FF2B5EF4-FFF2-40B4-BE49-F238E27FC236}">
                    <a16:creationId xmlns:a16="http://schemas.microsoft.com/office/drawing/2014/main" id="{7F929C05-AA69-4639-B23D-56AD7C4DB7D6}"/>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282" name="Freeform 1273">
                <a:extLst>
                  <a:ext uri="{FF2B5EF4-FFF2-40B4-BE49-F238E27FC236}">
                    <a16:creationId xmlns:a16="http://schemas.microsoft.com/office/drawing/2014/main" id="{0C63C8D2-96A5-483A-9202-3241A6BD5899}"/>
                  </a:ext>
                </a:extLst>
              </p:cNvPr>
              <p:cNvSpPr>
                <a:spLocks/>
              </p:cNvSpPr>
              <p:nvPr/>
            </p:nvSpPr>
            <p:spPr bwMode="auto">
              <a:xfrm>
                <a:off x="1012" y="2611"/>
                <a:ext cx="730" cy="393"/>
              </a:xfrm>
              <a:custGeom>
                <a:avLst/>
                <a:gdLst>
                  <a:gd name="T0" fmla="*/ 6 w 1176"/>
                  <a:gd name="T1" fmla="*/ 0 h 606"/>
                  <a:gd name="T2" fmla="*/ 0 w 1176"/>
                  <a:gd name="T3" fmla="*/ 5 h 606"/>
                  <a:gd name="T4" fmla="*/ 1 w 1176"/>
                  <a:gd name="T5" fmla="*/ 5 h 606"/>
                  <a:gd name="T6" fmla="*/ 6 w 1176"/>
                  <a:gd name="T7" fmla="*/ 1 h 606"/>
                  <a:gd name="T8" fmla="*/ 6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283" name="Freeform 1274">
                <a:extLst>
                  <a:ext uri="{FF2B5EF4-FFF2-40B4-BE49-F238E27FC236}">
                    <a16:creationId xmlns:a16="http://schemas.microsoft.com/office/drawing/2014/main" id="{E4FDF48B-2607-4D41-A9F0-3475232B58BB}"/>
                  </a:ext>
                </a:extLst>
              </p:cNvPr>
              <p:cNvSpPr>
                <a:spLocks/>
              </p:cNvSpPr>
              <p:nvPr/>
            </p:nvSpPr>
            <p:spPr bwMode="auto">
              <a:xfrm>
                <a:off x="1061" y="3018"/>
                <a:ext cx="1490" cy="451"/>
              </a:xfrm>
              <a:custGeom>
                <a:avLst/>
                <a:gdLst>
                  <a:gd name="T0" fmla="*/ 1 w 2532"/>
                  <a:gd name="T1" fmla="*/ 0 h 723"/>
                  <a:gd name="T2" fmla="*/ 1 w 2532"/>
                  <a:gd name="T3" fmla="*/ 0 h 723"/>
                  <a:gd name="T4" fmla="*/ 7 w 2532"/>
                  <a:gd name="T5" fmla="*/ 4 h 723"/>
                  <a:gd name="T6" fmla="*/ 7 w 2532"/>
                  <a:gd name="T7" fmla="*/ 4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284" name="Freeform 1275">
                <a:extLst>
                  <a:ext uri="{FF2B5EF4-FFF2-40B4-BE49-F238E27FC236}">
                    <a16:creationId xmlns:a16="http://schemas.microsoft.com/office/drawing/2014/main" id="{20BA84FB-C19D-4ADB-8B81-DB75C3D4933A}"/>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6 h 723"/>
                  <a:gd name="T6" fmla="*/ 0 w 2532"/>
                  <a:gd name="T7" fmla="*/ 6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grpSp>
      <p:pic>
        <p:nvPicPr>
          <p:cNvPr id="7173" name="Picture 864" descr="underline_base">
            <a:extLst>
              <a:ext uri="{FF2B5EF4-FFF2-40B4-BE49-F238E27FC236}">
                <a16:creationId xmlns:a16="http://schemas.microsoft.com/office/drawing/2014/main" id="{E745A3B6-386B-4811-9125-6BCD55B392F7}"/>
              </a:ext>
            </a:extLst>
          </p:cNvPr>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04813" y="1035050"/>
            <a:ext cx="77692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Rectangle 2">
            <a:extLst>
              <a:ext uri="{FF2B5EF4-FFF2-40B4-BE49-F238E27FC236}">
                <a16:creationId xmlns:a16="http://schemas.microsoft.com/office/drawing/2014/main" id="{93373DF0-C9FD-4D53-96F7-0A3C2C3F3A8E}"/>
              </a:ext>
            </a:extLst>
          </p:cNvPr>
          <p:cNvSpPr>
            <a:spLocks noGrp="1" noChangeArrowheads="1"/>
          </p:cNvSpPr>
          <p:nvPr>
            <p:ph type="title"/>
          </p:nvPr>
        </p:nvSpPr>
        <p:spPr>
          <a:xfrm>
            <a:off x="304800" y="228600"/>
            <a:ext cx="8382000" cy="1143000"/>
          </a:xfrm>
        </p:spPr>
        <p:txBody>
          <a:bodyPr/>
          <a:lstStyle/>
          <a:p>
            <a:pPr>
              <a:defRPr/>
            </a:pPr>
            <a:r>
              <a:rPr lang="en-US" b="1" dirty="0">
                <a:solidFill>
                  <a:schemeClr val="accent1">
                    <a:lumMod val="75000"/>
                  </a:schemeClr>
                </a:solidFill>
                <a:latin typeface="+mn-lt"/>
                <a:ea typeface="ＭＳ Ｐゴシック" charset="0"/>
                <a:cs typeface="+mj-cs"/>
              </a:rPr>
              <a:t>Transport services and protocols</a:t>
            </a:r>
          </a:p>
        </p:txBody>
      </p:sp>
      <p:sp>
        <p:nvSpPr>
          <p:cNvPr id="4103" name="Rectangle 3">
            <a:extLst>
              <a:ext uri="{FF2B5EF4-FFF2-40B4-BE49-F238E27FC236}">
                <a16:creationId xmlns:a16="http://schemas.microsoft.com/office/drawing/2014/main" id="{5BB8EA39-5512-4B37-9F99-DB3C309CA655}"/>
              </a:ext>
            </a:extLst>
          </p:cNvPr>
          <p:cNvSpPr>
            <a:spLocks noGrp="1" noChangeArrowheads="1"/>
          </p:cNvSpPr>
          <p:nvPr>
            <p:ph type="body" sz="half" idx="1"/>
          </p:nvPr>
        </p:nvSpPr>
        <p:spPr>
          <a:xfrm>
            <a:off x="438150" y="1511300"/>
            <a:ext cx="4568825" cy="5114925"/>
          </a:xfrm>
        </p:spPr>
        <p:txBody>
          <a:bodyPr>
            <a:normAutofit lnSpcReduction="10000"/>
          </a:bodyPr>
          <a:lstStyle/>
          <a:p>
            <a:pPr>
              <a:buFont typeface="Wingdings" charset="2"/>
              <a:buChar char="§"/>
              <a:defRPr/>
            </a:pPr>
            <a:r>
              <a:rPr lang="en-US" sz="2400" dirty="0">
                <a:ea typeface="ＭＳ Ｐゴシック" charset="0"/>
                <a:cs typeface="+mn-cs"/>
              </a:rPr>
              <a:t>provide</a:t>
            </a:r>
            <a:r>
              <a:rPr lang="en-US" sz="2400" i="1" dirty="0">
                <a:solidFill>
                  <a:srgbClr val="FF0000"/>
                </a:solidFill>
                <a:ea typeface="ＭＳ Ｐゴシック" charset="0"/>
                <a:cs typeface="+mn-cs"/>
              </a:rPr>
              <a:t> </a:t>
            </a:r>
            <a:r>
              <a:rPr lang="en-US" sz="2400" i="1" dirty="0">
                <a:solidFill>
                  <a:srgbClr val="CC0000"/>
                </a:solidFill>
                <a:ea typeface="ＭＳ Ｐゴシック" charset="0"/>
                <a:cs typeface="+mn-cs"/>
              </a:rPr>
              <a:t>logical communication</a:t>
            </a:r>
            <a:r>
              <a:rPr lang="en-US" sz="2400" dirty="0">
                <a:ea typeface="ＭＳ Ｐゴシック" charset="0"/>
                <a:cs typeface="+mn-cs"/>
              </a:rPr>
              <a:t> between app processes running on different hosts</a:t>
            </a:r>
          </a:p>
          <a:p>
            <a:pPr>
              <a:buFont typeface="Wingdings" charset="2"/>
              <a:buChar char="§"/>
              <a:defRPr/>
            </a:pPr>
            <a:r>
              <a:rPr lang="en-US" sz="2400" dirty="0">
                <a:ea typeface="ＭＳ Ｐゴシック" charset="0"/>
                <a:cs typeface="+mn-cs"/>
              </a:rPr>
              <a:t>transport protocols run in end systems </a:t>
            </a:r>
          </a:p>
          <a:p>
            <a:pPr lvl="1">
              <a:buFont typeface="Arial"/>
              <a:buChar char="•"/>
              <a:defRPr/>
            </a:pPr>
            <a:r>
              <a:rPr lang="en-US" dirty="0">
                <a:solidFill>
                  <a:schemeClr val="accent1">
                    <a:lumMod val="75000"/>
                  </a:schemeClr>
                </a:solidFill>
                <a:ea typeface="ＭＳ Ｐゴシック" charset="0"/>
              </a:rPr>
              <a:t>send side: </a:t>
            </a:r>
            <a:r>
              <a:rPr lang="en-US" dirty="0">
                <a:ea typeface="ＭＳ Ｐゴシック" charset="0"/>
              </a:rPr>
              <a:t>breaks app messages into </a:t>
            </a:r>
            <a:r>
              <a:rPr lang="en-US" i="1" dirty="0">
                <a:solidFill>
                  <a:srgbClr val="CC0000"/>
                </a:solidFill>
                <a:ea typeface="ＭＳ Ｐゴシック" charset="0"/>
              </a:rPr>
              <a:t>segments</a:t>
            </a:r>
            <a:r>
              <a:rPr lang="en-US" dirty="0">
                <a:ea typeface="ＭＳ Ｐゴシック" charset="0"/>
              </a:rPr>
              <a:t>, passes to  network layer</a:t>
            </a:r>
          </a:p>
          <a:p>
            <a:pPr lvl="1">
              <a:buFont typeface="Arial"/>
              <a:buChar char="•"/>
              <a:defRPr/>
            </a:pPr>
            <a:r>
              <a:rPr lang="en-US" dirty="0" err="1">
                <a:solidFill>
                  <a:schemeClr val="accent1">
                    <a:lumMod val="75000"/>
                  </a:schemeClr>
                </a:solidFill>
                <a:ea typeface="ＭＳ Ｐゴシック" charset="0"/>
              </a:rPr>
              <a:t>rcv</a:t>
            </a:r>
            <a:r>
              <a:rPr lang="en-US" dirty="0">
                <a:solidFill>
                  <a:schemeClr val="accent1">
                    <a:lumMod val="75000"/>
                  </a:schemeClr>
                </a:solidFill>
                <a:ea typeface="ＭＳ Ｐゴシック" charset="0"/>
              </a:rPr>
              <a:t> side: </a:t>
            </a:r>
            <a:r>
              <a:rPr lang="en-US" dirty="0">
                <a:ea typeface="ＭＳ Ｐゴシック" charset="0"/>
              </a:rPr>
              <a:t>reassembles segments into messages, passes to app layer</a:t>
            </a:r>
          </a:p>
          <a:p>
            <a:pPr>
              <a:buFont typeface="Wingdings" charset="2"/>
              <a:buChar char="§"/>
              <a:defRPr/>
            </a:pPr>
            <a:r>
              <a:rPr lang="en-US" sz="2400" dirty="0">
                <a:ea typeface="ＭＳ Ｐゴシック" charset="0"/>
                <a:cs typeface="+mn-cs"/>
              </a:rPr>
              <a:t>more than one transport protocol available to apps</a:t>
            </a:r>
          </a:p>
          <a:p>
            <a:pPr lvl="1">
              <a:buFont typeface="Arial"/>
              <a:buChar char="•"/>
              <a:defRPr/>
            </a:pPr>
            <a:r>
              <a:rPr lang="en-US" dirty="0">
                <a:ea typeface="ＭＳ Ｐゴシック" charset="0"/>
              </a:rPr>
              <a:t>Internet: TCP and UDP</a:t>
            </a:r>
          </a:p>
        </p:txBody>
      </p:sp>
      <p:grpSp>
        <p:nvGrpSpPr>
          <p:cNvPr id="35485" name="Group 669">
            <a:extLst>
              <a:ext uri="{FF2B5EF4-FFF2-40B4-BE49-F238E27FC236}">
                <a16:creationId xmlns:a16="http://schemas.microsoft.com/office/drawing/2014/main" id="{24BC6346-3DBE-4901-8413-745909087A24}"/>
              </a:ext>
            </a:extLst>
          </p:cNvPr>
          <p:cNvGrpSpPr>
            <a:grpSpLocks/>
          </p:cNvGrpSpPr>
          <p:nvPr/>
        </p:nvGrpSpPr>
        <p:grpSpPr bwMode="auto">
          <a:xfrm>
            <a:off x="7856538" y="4454525"/>
            <a:ext cx="1057275" cy="957263"/>
            <a:chOff x="-153" y="1680"/>
            <a:chExt cx="666" cy="603"/>
          </a:xfrm>
        </p:grpSpPr>
        <p:grpSp>
          <p:nvGrpSpPr>
            <p:cNvPr id="7192" name="Group 670">
              <a:extLst>
                <a:ext uri="{FF2B5EF4-FFF2-40B4-BE49-F238E27FC236}">
                  <a16:creationId xmlns:a16="http://schemas.microsoft.com/office/drawing/2014/main" id="{286E0F32-94E9-408B-AAFC-ABDA9DA0458C}"/>
                </a:ext>
              </a:extLst>
            </p:cNvPr>
            <p:cNvGrpSpPr>
              <a:grpSpLocks/>
            </p:cNvGrpSpPr>
            <p:nvPr/>
          </p:nvGrpSpPr>
          <p:grpSpPr bwMode="auto">
            <a:xfrm>
              <a:off x="0" y="1680"/>
              <a:ext cx="513" cy="538"/>
              <a:chOff x="4180" y="744"/>
              <a:chExt cx="513" cy="538"/>
            </a:xfrm>
          </p:grpSpPr>
          <p:sp>
            <p:nvSpPr>
              <p:cNvPr id="7194" name="Rectangle 671">
                <a:extLst>
                  <a:ext uri="{FF2B5EF4-FFF2-40B4-BE49-F238E27FC236}">
                    <a16:creationId xmlns:a16="http://schemas.microsoft.com/office/drawing/2014/main" id="{94C6CC66-2D88-4426-9E21-C7F67B777AB9}"/>
                  </a:ext>
                </a:extLst>
              </p:cNvPr>
              <p:cNvSpPr>
                <a:spLocks noChangeArrowheads="1"/>
              </p:cNvSpPr>
              <p:nvPr/>
            </p:nvSpPr>
            <p:spPr bwMode="auto">
              <a:xfrm>
                <a:off x="4242" y="747"/>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sp>
            <p:nvSpPr>
              <p:cNvPr id="7195" name="Rectangle 672">
                <a:extLst>
                  <a:ext uri="{FF2B5EF4-FFF2-40B4-BE49-F238E27FC236}">
                    <a16:creationId xmlns:a16="http://schemas.microsoft.com/office/drawing/2014/main" id="{F4B5450F-D4FB-4DB8-B0AA-DBCC5642AFB6}"/>
                  </a:ext>
                </a:extLst>
              </p:cNvPr>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sp>
            <p:nvSpPr>
              <p:cNvPr id="7196" name="Rectangle 673">
                <a:extLst>
                  <a:ext uri="{FF2B5EF4-FFF2-40B4-BE49-F238E27FC236}">
                    <a16:creationId xmlns:a16="http://schemas.microsoft.com/office/drawing/2014/main" id="{D27E6936-6381-4028-B2F5-75C056A21744}"/>
                  </a:ext>
                </a:extLst>
              </p:cNvPr>
              <p:cNvSpPr>
                <a:spLocks noChangeArrowheads="1"/>
              </p:cNvSpPr>
              <p:nvPr/>
            </p:nvSpPr>
            <p:spPr bwMode="auto">
              <a:xfrm>
                <a:off x="4224" y="873"/>
                <a:ext cx="42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sp>
            <p:nvSpPr>
              <p:cNvPr id="7197" name="Text Box 674">
                <a:extLst>
                  <a:ext uri="{FF2B5EF4-FFF2-40B4-BE49-F238E27FC236}">
                    <a16:creationId xmlns:a16="http://schemas.microsoft.com/office/drawing/2014/main" id="{7498ECE0-C0D4-47D1-9540-5205EA723392}"/>
                  </a:ext>
                </a:extLst>
              </p:cNvPr>
              <p:cNvSpPr txBox="1">
                <a:spLocks noChangeArrowheads="1"/>
              </p:cNvSpPr>
              <p:nvPr/>
            </p:nvSpPr>
            <p:spPr bwMode="auto">
              <a:xfrm>
                <a:off x="4180" y="744"/>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en-US" sz="1000">
                    <a:latin typeface="Tahoma" panose="020B0604030504040204" pitchFamily="34" charset="0"/>
                  </a:rPr>
                  <a:t>application</a:t>
                </a:r>
              </a:p>
              <a:p>
                <a:pPr algn="ctr">
                  <a:lnSpc>
                    <a:spcPct val="100000"/>
                  </a:lnSpc>
                  <a:spcBef>
                    <a:spcPct val="0"/>
                  </a:spcBef>
                  <a:buClrTx/>
                  <a:buSzTx/>
                  <a:buFontTx/>
                  <a:buNone/>
                </a:pPr>
                <a:r>
                  <a:rPr lang="en-US" altLang="en-US" sz="1000">
                    <a:solidFill>
                      <a:schemeClr val="bg1"/>
                    </a:solidFill>
                    <a:latin typeface="Tahoma" panose="020B0604030504040204" pitchFamily="34" charset="0"/>
                  </a:rPr>
                  <a:t>transport</a:t>
                </a:r>
                <a:endParaRPr lang="en-US" altLang="en-US" sz="1000">
                  <a:latin typeface="Tahoma" panose="020B0604030504040204" pitchFamily="34" charset="0"/>
                </a:endParaRPr>
              </a:p>
              <a:p>
                <a:pPr algn="ctr">
                  <a:lnSpc>
                    <a:spcPct val="100000"/>
                  </a:lnSpc>
                  <a:spcBef>
                    <a:spcPct val="0"/>
                  </a:spcBef>
                  <a:buClrTx/>
                  <a:buSzTx/>
                  <a:buFontTx/>
                  <a:buNone/>
                </a:pPr>
                <a:r>
                  <a:rPr lang="en-US" altLang="en-US" sz="1000">
                    <a:latin typeface="Tahoma" panose="020B0604030504040204" pitchFamily="34" charset="0"/>
                  </a:rPr>
                  <a:t>network</a:t>
                </a:r>
              </a:p>
              <a:p>
                <a:pPr algn="ctr">
                  <a:lnSpc>
                    <a:spcPct val="100000"/>
                  </a:lnSpc>
                  <a:spcBef>
                    <a:spcPct val="0"/>
                  </a:spcBef>
                  <a:buClrTx/>
                  <a:buSzTx/>
                  <a:buFontTx/>
                  <a:buNone/>
                </a:pPr>
                <a:r>
                  <a:rPr lang="en-US" altLang="en-US" sz="1000">
                    <a:latin typeface="Tahoma" panose="020B0604030504040204" pitchFamily="34" charset="0"/>
                  </a:rPr>
                  <a:t>data link</a:t>
                </a:r>
              </a:p>
              <a:p>
                <a:pPr algn="ctr">
                  <a:lnSpc>
                    <a:spcPct val="100000"/>
                  </a:lnSpc>
                  <a:spcBef>
                    <a:spcPct val="0"/>
                  </a:spcBef>
                  <a:buClrTx/>
                  <a:buSzTx/>
                  <a:buFontTx/>
                  <a:buNone/>
                </a:pPr>
                <a:r>
                  <a:rPr lang="en-US" altLang="en-US" sz="1000">
                    <a:latin typeface="Tahoma" panose="020B0604030504040204" pitchFamily="34" charset="0"/>
                  </a:rPr>
                  <a:t>physical</a:t>
                </a:r>
                <a:endParaRPr lang="en-US" altLang="en-US" sz="2400">
                  <a:latin typeface="Tahoma" panose="020B0604030504040204" pitchFamily="34" charset="0"/>
                </a:endParaRPr>
              </a:p>
            </p:txBody>
          </p:sp>
          <p:sp>
            <p:nvSpPr>
              <p:cNvPr id="7198" name="Line 675">
                <a:extLst>
                  <a:ext uri="{FF2B5EF4-FFF2-40B4-BE49-F238E27FC236}">
                    <a16:creationId xmlns:a16="http://schemas.microsoft.com/office/drawing/2014/main" id="{16C9A310-1D28-45B0-B64B-1C560785F9C5}"/>
                  </a:ext>
                </a:extLst>
              </p:cNvPr>
              <p:cNvSpPr>
                <a:spLocks noChangeShapeType="1"/>
              </p:cNvSpPr>
              <p:nvPr/>
            </p:nvSpPr>
            <p:spPr bwMode="auto">
              <a:xfrm>
                <a:off x="4221" y="978"/>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7199" name="Line 676">
                <a:extLst>
                  <a:ext uri="{FF2B5EF4-FFF2-40B4-BE49-F238E27FC236}">
                    <a16:creationId xmlns:a16="http://schemas.microsoft.com/office/drawing/2014/main" id="{7A511313-5790-47AE-A74F-D8E9EFA71B79}"/>
                  </a:ext>
                </a:extLst>
              </p:cNvPr>
              <p:cNvSpPr>
                <a:spLocks noChangeShapeType="1"/>
              </p:cNvSpPr>
              <p:nvPr/>
            </p:nvSpPr>
            <p:spPr bwMode="auto">
              <a:xfrm>
                <a:off x="4227" y="106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7200" name="Line 677">
                <a:extLst>
                  <a:ext uri="{FF2B5EF4-FFF2-40B4-BE49-F238E27FC236}">
                    <a16:creationId xmlns:a16="http://schemas.microsoft.com/office/drawing/2014/main" id="{DC60DE91-3ACF-4DAE-AD01-F21AB2BFE0DD}"/>
                  </a:ext>
                </a:extLst>
              </p:cNvPr>
              <p:cNvSpPr>
                <a:spLocks noChangeShapeType="1"/>
              </p:cNvSpPr>
              <p:nvPr/>
            </p:nvSpPr>
            <p:spPr bwMode="auto">
              <a:xfrm>
                <a:off x="4227" y="115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grpSp>
        <p:sp>
          <p:nvSpPr>
            <p:cNvPr id="7193" name="Freeform 678">
              <a:extLst>
                <a:ext uri="{FF2B5EF4-FFF2-40B4-BE49-F238E27FC236}">
                  <a16:creationId xmlns:a16="http://schemas.microsoft.com/office/drawing/2014/main" id="{6A3E43D4-2A1B-431E-B702-C57B1442328F}"/>
                </a:ext>
              </a:extLst>
            </p:cNvPr>
            <p:cNvSpPr>
              <a:spLocks/>
            </p:cNvSpPr>
            <p:nvPr/>
          </p:nvSpPr>
          <p:spPr bwMode="auto">
            <a:xfrm>
              <a:off x="-153" y="1689"/>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594">
                  <a:moveTo>
                    <a:pt x="0" y="594"/>
                  </a:moveTo>
                  <a:lnTo>
                    <a:pt x="192" y="0"/>
                  </a:lnTo>
                  <a:lnTo>
                    <a:pt x="192" y="515"/>
                  </a:lnTo>
                  <a:lnTo>
                    <a:pt x="0" y="594"/>
                  </a:lnTo>
                  <a:close/>
                </a:path>
              </a:pathLst>
            </a:custGeom>
            <a:gradFill rotWithShape="1">
              <a:gsLst>
                <a:gs pos="0">
                  <a:schemeClr val="bg1"/>
                </a:gs>
                <a:gs pos="100000">
                  <a:srgbClr val="FF0000"/>
                </a:gs>
              </a:gsLst>
              <a:lin ang="0" scaled="1"/>
            </a:gradFill>
            <a:ln w="9525"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grpSp>
        <p:nvGrpSpPr>
          <p:cNvPr id="35114" name="Group 298">
            <a:extLst>
              <a:ext uri="{FF2B5EF4-FFF2-40B4-BE49-F238E27FC236}">
                <a16:creationId xmlns:a16="http://schemas.microsoft.com/office/drawing/2014/main" id="{F08B9D6C-3941-47B6-ADDB-184955D65EF3}"/>
              </a:ext>
            </a:extLst>
          </p:cNvPr>
          <p:cNvGrpSpPr>
            <a:grpSpLocks/>
          </p:cNvGrpSpPr>
          <p:nvPr/>
        </p:nvGrpSpPr>
        <p:grpSpPr bwMode="auto">
          <a:xfrm rot="2937887">
            <a:off x="5389563" y="3022600"/>
            <a:ext cx="3781425" cy="434975"/>
            <a:chOff x="2937" y="3579"/>
            <a:chExt cx="2382" cy="274"/>
          </a:xfrm>
        </p:grpSpPr>
        <p:sp>
          <p:nvSpPr>
            <p:cNvPr id="7188" name="Rectangle 295">
              <a:extLst>
                <a:ext uri="{FF2B5EF4-FFF2-40B4-BE49-F238E27FC236}">
                  <a16:creationId xmlns:a16="http://schemas.microsoft.com/office/drawing/2014/main" id="{0FDB8F4A-7CDD-4542-A9C6-33BEF65A70F2}"/>
                </a:ext>
              </a:extLst>
            </p:cNvPr>
            <p:cNvSpPr>
              <a:spLocks noChangeArrowheads="1"/>
            </p:cNvSpPr>
            <p:nvPr/>
          </p:nvSpPr>
          <p:spPr bwMode="auto">
            <a:xfrm>
              <a:off x="3165" y="3631"/>
              <a:ext cx="1920" cy="17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sp>
          <p:nvSpPr>
            <p:cNvPr id="7189" name="Text Box 293">
              <a:extLst>
                <a:ext uri="{FF2B5EF4-FFF2-40B4-BE49-F238E27FC236}">
                  <a16:creationId xmlns:a16="http://schemas.microsoft.com/office/drawing/2014/main" id="{24D0C3B7-07E0-49AF-A884-3CAB749D1160}"/>
                </a:ext>
              </a:extLst>
            </p:cNvPr>
            <p:cNvSpPr txBox="1">
              <a:spLocks noChangeArrowheads="1"/>
            </p:cNvSpPr>
            <p:nvPr/>
          </p:nvSpPr>
          <p:spPr bwMode="auto">
            <a:xfrm>
              <a:off x="3384" y="3612"/>
              <a:ext cx="15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en-US" sz="1600">
                  <a:solidFill>
                    <a:schemeClr val="bg1"/>
                  </a:solidFill>
                  <a:latin typeface="Tahoma" panose="020B0604030504040204" pitchFamily="34" charset="0"/>
                </a:rPr>
                <a:t>logical end-end transport</a:t>
              </a:r>
              <a:endParaRPr lang="en-US" altLang="en-US" sz="1600">
                <a:latin typeface="Tahoma" panose="020B0604030504040204" pitchFamily="34" charset="0"/>
              </a:endParaRPr>
            </a:p>
          </p:txBody>
        </p:sp>
        <p:sp>
          <p:nvSpPr>
            <p:cNvPr id="7190" name="Freeform 296">
              <a:extLst>
                <a:ext uri="{FF2B5EF4-FFF2-40B4-BE49-F238E27FC236}">
                  <a16:creationId xmlns:a16="http://schemas.microsoft.com/office/drawing/2014/main" id="{138638F9-EC85-4705-BC3C-CEFD39F7AD1C}"/>
                </a:ext>
              </a:extLst>
            </p:cNvPr>
            <p:cNvSpPr>
              <a:spLocks/>
            </p:cNvSpPr>
            <p:nvPr/>
          </p:nvSpPr>
          <p:spPr bwMode="auto">
            <a:xfrm>
              <a:off x="2937" y="357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ffectLst/>
            <a:extLst>
              <a:ext uri="{91240B29-F687-4F45-9708-019B960494DF}">
                <a14:hiddenLine xmlns:a14="http://schemas.microsoft.com/office/drawing/2010/main" w="9525" cap="flat" cmpd="sng">
                  <a:solidFill>
                    <a:srgbClr val="FF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191" name="Freeform 297">
              <a:extLst>
                <a:ext uri="{FF2B5EF4-FFF2-40B4-BE49-F238E27FC236}">
                  <a16:creationId xmlns:a16="http://schemas.microsoft.com/office/drawing/2014/main" id="{19BE3648-D675-40AE-86BB-E6E00751880B}"/>
                </a:ext>
              </a:extLst>
            </p:cNvPr>
            <p:cNvSpPr>
              <a:spLocks/>
            </p:cNvSpPr>
            <p:nvPr/>
          </p:nvSpPr>
          <p:spPr bwMode="auto">
            <a:xfrm flipH="1">
              <a:off x="5037" y="358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ffectLst/>
            <a:extLst>
              <a:ext uri="{91240B29-F687-4F45-9708-019B960494DF}">
                <a14:hiddenLine xmlns:a14="http://schemas.microsoft.com/office/drawing/2010/main" w="9525" cap="flat" cmpd="sng">
                  <a:solidFill>
                    <a:srgbClr val="FF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pSp>
      <p:grpSp>
        <p:nvGrpSpPr>
          <p:cNvPr id="35681" name="Group 865">
            <a:extLst>
              <a:ext uri="{FF2B5EF4-FFF2-40B4-BE49-F238E27FC236}">
                <a16:creationId xmlns:a16="http://schemas.microsoft.com/office/drawing/2014/main" id="{F4075EED-CC0E-4727-B533-CBB4502DBD57}"/>
              </a:ext>
            </a:extLst>
          </p:cNvPr>
          <p:cNvGrpSpPr>
            <a:grpSpLocks/>
          </p:cNvGrpSpPr>
          <p:nvPr/>
        </p:nvGrpSpPr>
        <p:grpSpPr bwMode="auto">
          <a:xfrm>
            <a:off x="5462588" y="1296988"/>
            <a:ext cx="1057275" cy="957262"/>
            <a:chOff x="-153" y="1680"/>
            <a:chExt cx="666" cy="603"/>
          </a:xfrm>
        </p:grpSpPr>
        <p:grpSp>
          <p:nvGrpSpPr>
            <p:cNvPr id="7179" name="Group 866">
              <a:extLst>
                <a:ext uri="{FF2B5EF4-FFF2-40B4-BE49-F238E27FC236}">
                  <a16:creationId xmlns:a16="http://schemas.microsoft.com/office/drawing/2014/main" id="{9D3CF12C-2B2E-407A-A383-C9A5DEACEABA}"/>
                </a:ext>
              </a:extLst>
            </p:cNvPr>
            <p:cNvGrpSpPr>
              <a:grpSpLocks/>
            </p:cNvGrpSpPr>
            <p:nvPr/>
          </p:nvGrpSpPr>
          <p:grpSpPr bwMode="auto">
            <a:xfrm>
              <a:off x="0" y="1680"/>
              <a:ext cx="513" cy="538"/>
              <a:chOff x="4180" y="744"/>
              <a:chExt cx="513" cy="538"/>
            </a:xfrm>
          </p:grpSpPr>
          <p:sp>
            <p:nvSpPr>
              <p:cNvPr id="7181" name="Rectangle 867">
                <a:extLst>
                  <a:ext uri="{FF2B5EF4-FFF2-40B4-BE49-F238E27FC236}">
                    <a16:creationId xmlns:a16="http://schemas.microsoft.com/office/drawing/2014/main" id="{82C14D35-BE80-4C1E-95D9-31BE6AE19E87}"/>
                  </a:ext>
                </a:extLst>
              </p:cNvPr>
              <p:cNvSpPr>
                <a:spLocks noChangeArrowheads="1"/>
              </p:cNvSpPr>
              <p:nvPr/>
            </p:nvSpPr>
            <p:spPr bwMode="auto">
              <a:xfrm>
                <a:off x="4242" y="747"/>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sp>
            <p:nvSpPr>
              <p:cNvPr id="7182" name="Rectangle 868">
                <a:extLst>
                  <a:ext uri="{FF2B5EF4-FFF2-40B4-BE49-F238E27FC236}">
                    <a16:creationId xmlns:a16="http://schemas.microsoft.com/office/drawing/2014/main" id="{FAA56D7A-31A0-4B27-82A6-F8A25FFEBE51}"/>
                  </a:ext>
                </a:extLst>
              </p:cNvPr>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sp>
            <p:nvSpPr>
              <p:cNvPr id="7183" name="Rectangle 869">
                <a:extLst>
                  <a:ext uri="{FF2B5EF4-FFF2-40B4-BE49-F238E27FC236}">
                    <a16:creationId xmlns:a16="http://schemas.microsoft.com/office/drawing/2014/main" id="{EED5169C-EEBA-4E43-93F1-61A54708E0FB}"/>
                  </a:ext>
                </a:extLst>
              </p:cNvPr>
              <p:cNvSpPr>
                <a:spLocks noChangeArrowheads="1"/>
              </p:cNvSpPr>
              <p:nvPr/>
            </p:nvSpPr>
            <p:spPr bwMode="auto">
              <a:xfrm>
                <a:off x="4224" y="873"/>
                <a:ext cx="42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ＭＳ Ｐゴシック" panose="020B0600070205080204" pitchFamily="34" charset="-128"/>
                  </a:defRPr>
                </a:lvl1pPr>
                <a:lvl2pPr marL="742950" indent="-285750" algn="ctr">
                  <a:defRPr sz="1600">
                    <a:solidFill>
                      <a:schemeClr val="tx1"/>
                    </a:solidFill>
                    <a:latin typeface="Tahoma" panose="020B0604030504040204" pitchFamily="34" charset="0"/>
                    <a:ea typeface="ＭＳ Ｐゴシック" panose="020B0600070205080204" pitchFamily="34" charset="-128"/>
                  </a:defRPr>
                </a:lvl2pPr>
                <a:lvl3pPr marL="1143000" indent="-228600" algn="ctr">
                  <a:defRPr sz="1600">
                    <a:solidFill>
                      <a:schemeClr val="tx1"/>
                    </a:solidFill>
                    <a:latin typeface="Tahoma" panose="020B0604030504040204" pitchFamily="34" charset="0"/>
                    <a:ea typeface="ＭＳ Ｐゴシック" panose="020B0600070205080204" pitchFamily="34" charset="-128"/>
                  </a:defRPr>
                </a:lvl3pPr>
                <a:lvl4pPr marL="1600200" indent="-228600" algn="ctr">
                  <a:defRPr sz="1600">
                    <a:solidFill>
                      <a:schemeClr val="tx1"/>
                    </a:solidFill>
                    <a:latin typeface="Tahoma" panose="020B0604030504040204" pitchFamily="34" charset="0"/>
                    <a:ea typeface="ＭＳ Ｐゴシック" panose="020B0600070205080204" pitchFamily="34" charset="-128"/>
                  </a:defRPr>
                </a:lvl4pPr>
                <a:lvl5pPr marL="2057400" indent="-228600" algn="ctr">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endParaRPr lang="en-US" altLang="en-US"/>
              </a:p>
            </p:txBody>
          </p:sp>
          <p:sp>
            <p:nvSpPr>
              <p:cNvPr id="7184" name="Text Box 870">
                <a:extLst>
                  <a:ext uri="{FF2B5EF4-FFF2-40B4-BE49-F238E27FC236}">
                    <a16:creationId xmlns:a16="http://schemas.microsoft.com/office/drawing/2014/main" id="{7974F8F8-118B-486E-B020-F4CB57E17BE0}"/>
                  </a:ext>
                </a:extLst>
              </p:cNvPr>
              <p:cNvSpPr txBox="1">
                <a:spLocks noChangeArrowheads="1"/>
              </p:cNvSpPr>
              <p:nvPr/>
            </p:nvSpPr>
            <p:spPr bwMode="auto">
              <a:xfrm>
                <a:off x="4180" y="744"/>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en-US" sz="1000">
                    <a:latin typeface="Tahoma" panose="020B0604030504040204" pitchFamily="34" charset="0"/>
                  </a:rPr>
                  <a:t>application</a:t>
                </a:r>
              </a:p>
              <a:p>
                <a:pPr algn="ctr">
                  <a:lnSpc>
                    <a:spcPct val="100000"/>
                  </a:lnSpc>
                  <a:spcBef>
                    <a:spcPct val="0"/>
                  </a:spcBef>
                  <a:buClrTx/>
                  <a:buSzTx/>
                  <a:buFontTx/>
                  <a:buNone/>
                </a:pPr>
                <a:r>
                  <a:rPr lang="en-US" altLang="en-US" sz="1000">
                    <a:solidFill>
                      <a:schemeClr val="bg1"/>
                    </a:solidFill>
                    <a:latin typeface="Tahoma" panose="020B0604030504040204" pitchFamily="34" charset="0"/>
                  </a:rPr>
                  <a:t>transport</a:t>
                </a:r>
                <a:endParaRPr lang="en-US" altLang="en-US" sz="1000">
                  <a:latin typeface="Tahoma" panose="020B0604030504040204" pitchFamily="34" charset="0"/>
                </a:endParaRPr>
              </a:p>
              <a:p>
                <a:pPr algn="ctr">
                  <a:lnSpc>
                    <a:spcPct val="100000"/>
                  </a:lnSpc>
                  <a:spcBef>
                    <a:spcPct val="0"/>
                  </a:spcBef>
                  <a:buClrTx/>
                  <a:buSzTx/>
                  <a:buFontTx/>
                  <a:buNone/>
                </a:pPr>
                <a:r>
                  <a:rPr lang="en-US" altLang="en-US" sz="1000">
                    <a:latin typeface="Tahoma" panose="020B0604030504040204" pitchFamily="34" charset="0"/>
                  </a:rPr>
                  <a:t>network</a:t>
                </a:r>
              </a:p>
              <a:p>
                <a:pPr algn="ctr">
                  <a:lnSpc>
                    <a:spcPct val="100000"/>
                  </a:lnSpc>
                  <a:spcBef>
                    <a:spcPct val="0"/>
                  </a:spcBef>
                  <a:buClrTx/>
                  <a:buSzTx/>
                  <a:buFontTx/>
                  <a:buNone/>
                </a:pPr>
                <a:r>
                  <a:rPr lang="en-US" altLang="en-US" sz="1000">
                    <a:latin typeface="Tahoma" panose="020B0604030504040204" pitchFamily="34" charset="0"/>
                  </a:rPr>
                  <a:t>data link</a:t>
                </a:r>
              </a:p>
              <a:p>
                <a:pPr algn="ctr">
                  <a:lnSpc>
                    <a:spcPct val="100000"/>
                  </a:lnSpc>
                  <a:spcBef>
                    <a:spcPct val="0"/>
                  </a:spcBef>
                  <a:buClrTx/>
                  <a:buSzTx/>
                  <a:buFontTx/>
                  <a:buNone/>
                </a:pPr>
                <a:r>
                  <a:rPr lang="en-US" altLang="en-US" sz="1000">
                    <a:latin typeface="Tahoma" panose="020B0604030504040204" pitchFamily="34" charset="0"/>
                  </a:rPr>
                  <a:t>physical</a:t>
                </a:r>
                <a:endParaRPr lang="en-US" altLang="en-US" sz="2400">
                  <a:latin typeface="Tahoma" panose="020B0604030504040204" pitchFamily="34" charset="0"/>
                </a:endParaRPr>
              </a:p>
            </p:txBody>
          </p:sp>
          <p:sp>
            <p:nvSpPr>
              <p:cNvPr id="7185" name="Line 871">
                <a:extLst>
                  <a:ext uri="{FF2B5EF4-FFF2-40B4-BE49-F238E27FC236}">
                    <a16:creationId xmlns:a16="http://schemas.microsoft.com/office/drawing/2014/main" id="{BF9D6928-0172-4EC1-9D26-0A339B798F89}"/>
                  </a:ext>
                </a:extLst>
              </p:cNvPr>
              <p:cNvSpPr>
                <a:spLocks noChangeShapeType="1"/>
              </p:cNvSpPr>
              <p:nvPr/>
            </p:nvSpPr>
            <p:spPr bwMode="auto">
              <a:xfrm>
                <a:off x="4221" y="978"/>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7186" name="Line 872">
                <a:extLst>
                  <a:ext uri="{FF2B5EF4-FFF2-40B4-BE49-F238E27FC236}">
                    <a16:creationId xmlns:a16="http://schemas.microsoft.com/office/drawing/2014/main" id="{961ADC54-0B72-4269-8544-BFA990B01D11}"/>
                  </a:ext>
                </a:extLst>
              </p:cNvPr>
              <p:cNvSpPr>
                <a:spLocks noChangeShapeType="1"/>
              </p:cNvSpPr>
              <p:nvPr/>
            </p:nvSpPr>
            <p:spPr bwMode="auto">
              <a:xfrm>
                <a:off x="4227" y="106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7187" name="Line 873">
                <a:extLst>
                  <a:ext uri="{FF2B5EF4-FFF2-40B4-BE49-F238E27FC236}">
                    <a16:creationId xmlns:a16="http://schemas.microsoft.com/office/drawing/2014/main" id="{00F877F8-5BC9-4367-A51F-69F614AA623E}"/>
                  </a:ext>
                </a:extLst>
              </p:cNvPr>
              <p:cNvSpPr>
                <a:spLocks noChangeShapeType="1"/>
              </p:cNvSpPr>
              <p:nvPr/>
            </p:nvSpPr>
            <p:spPr bwMode="auto">
              <a:xfrm>
                <a:off x="4227" y="115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grpSp>
        <p:sp>
          <p:nvSpPr>
            <p:cNvPr id="7180" name="Freeform 874">
              <a:extLst>
                <a:ext uri="{FF2B5EF4-FFF2-40B4-BE49-F238E27FC236}">
                  <a16:creationId xmlns:a16="http://schemas.microsoft.com/office/drawing/2014/main" id="{8F307886-AE62-4DBD-B6F0-F88F4309B95F}"/>
                </a:ext>
              </a:extLst>
            </p:cNvPr>
            <p:cNvSpPr>
              <a:spLocks/>
            </p:cNvSpPr>
            <p:nvPr/>
          </p:nvSpPr>
          <p:spPr bwMode="auto">
            <a:xfrm>
              <a:off x="-153" y="1689"/>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594">
                  <a:moveTo>
                    <a:pt x="0" y="594"/>
                  </a:moveTo>
                  <a:lnTo>
                    <a:pt x="192" y="0"/>
                  </a:lnTo>
                  <a:lnTo>
                    <a:pt x="192" y="515"/>
                  </a:lnTo>
                  <a:lnTo>
                    <a:pt x="0" y="594"/>
                  </a:lnTo>
                  <a:close/>
                </a:path>
              </a:pathLst>
            </a:custGeom>
            <a:gradFill rotWithShape="1">
              <a:gsLst>
                <a:gs pos="0">
                  <a:schemeClr val="bg1"/>
                </a:gs>
                <a:gs pos="100000">
                  <a:srgbClr val="FF0000"/>
                </a:gs>
              </a:gsLst>
              <a:lin ang="0" scaled="1"/>
            </a:gradFill>
            <a:ln w="9525"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sp>
        <p:nvSpPr>
          <p:cNvPr id="2" name="Slide Number Placeholder 1">
            <a:extLst>
              <a:ext uri="{FF2B5EF4-FFF2-40B4-BE49-F238E27FC236}">
                <a16:creationId xmlns:a16="http://schemas.microsoft.com/office/drawing/2014/main" id="{6309F10B-45DC-454D-B26A-B3EB745B1D7D}"/>
              </a:ext>
            </a:extLst>
          </p:cNvPr>
          <p:cNvSpPr>
            <a:spLocks noGrp="1"/>
          </p:cNvSpPr>
          <p:nvPr>
            <p:ph type="sldNum" sz="quarter" idx="12"/>
          </p:nvPr>
        </p:nvSpPr>
        <p:spPr/>
        <p:txBody>
          <a:bodyPr/>
          <a:lstStyle/>
          <a:p>
            <a:fld id="{78DEB857-1BE7-4FEB-9EC5-B9393DF7AB64}" type="slidenum">
              <a:rPr lang="en-IE" smtClean="0"/>
              <a:t>31</a:t>
            </a:fld>
            <a:endParaRPr lang="en-I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35485"/>
                                        </p:tgtEl>
                                        <p:attrNameLst>
                                          <p:attrName>style.visibility</p:attrName>
                                        </p:attrNameLst>
                                      </p:cBhvr>
                                      <p:to>
                                        <p:strVal val="visible"/>
                                      </p:to>
                                    </p:set>
                                    <p:animEffect transition="in" filter="wipe(left)">
                                      <p:cBhvr>
                                        <p:cTn id="7" dur="500"/>
                                        <p:tgtEl>
                                          <p:spTgt spid="35485"/>
                                        </p:tgtEl>
                                      </p:cBhvr>
                                    </p:animEffect>
                                  </p:childTnLst>
                                </p:cTn>
                              </p:par>
                            </p:childTnLst>
                          </p:cTn>
                        </p:par>
                        <p:par>
                          <p:cTn id="8" fill="hold" nodeType="afterGroup">
                            <p:stCondLst>
                              <p:cond delay="500"/>
                            </p:stCondLst>
                            <p:childTnLst>
                              <p:par>
                                <p:cTn id="9" presetID="9" presetClass="entr" presetSubtype="0" fill="hold" nodeType="afterEffect">
                                  <p:stCondLst>
                                    <p:cond delay="1000"/>
                                  </p:stCondLst>
                                  <p:childTnLst>
                                    <p:set>
                                      <p:cBhvr>
                                        <p:cTn id="10" dur="1" fill="hold">
                                          <p:stCondLst>
                                            <p:cond delay="0"/>
                                          </p:stCondLst>
                                        </p:cTn>
                                        <p:tgtEl>
                                          <p:spTgt spid="35114"/>
                                        </p:tgtEl>
                                        <p:attrNameLst>
                                          <p:attrName>style.visibility</p:attrName>
                                        </p:attrNameLst>
                                      </p:cBhvr>
                                      <p:to>
                                        <p:strVal val="visible"/>
                                      </p:to>
                                    </p:set>
                                    <p:animEffect transition="in" filter="dissolve">
                                      <p:cBhvr>
                                        <p:cTn id="11" dur="500"/>
                                        <p:tgtEl>
                                          <p:spTgt spid="35114"/>
                                        </p:tgtEl>
                                      </p:cBhvr>
                                    </p:animEffect>
                                  </p:childTnLst>
                                </p:cTn>
                              </p:par>
                              <p:par>
                                <p:cTn id="12" presetID="22" presetClass="entr" presetSubtype="8" fill="hold" nodeType="withEffect">
                                  <p:stCondLst>
                                    <p:cond delay="0"/>
                                  </p:stCondLst>
                                  <p:childTnLst>
                                    <p:set>
                                      <p:cBhvr>
                                        <p:cTn id="13" dur="1" fill="hold">
                                          <p:stCondLst>
                                            <p:cond delay="0"/>
                                          </p:stCondLst>
                                        </p:cTn>
                                        <p:tgtEl>
                                          <p:spTgt spid="35681"/>
                                        </p:tgtEl>
                                        <p:attrNameLst>
                                          <p:attrName>style.visibility</p:attrName>
                                        </p:attrNameLst>
                                      </p:cBhvr>
                                      <p:to>
                                        <p:strVal val="visible"/>
                                      </p:to>
                                    </p:set>
                                    <p:animEffect transition="in" filter="wipe(left)">
                                      <p:cBhvr>
                                        <p:cTn id="14" dur="500"/>
                                        <p:tgtEl>
                                          <p:spTgt spid="35681"/>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103">
                                            <p:txEl>
                                              <p:pRg st="0" end="0"/>
                                            </p:txEl>
                                          </p:spTgt>
                                        </p:tgtEl>
                                        <p:attrNameLst>
                                          <p:attrName>style.visibility</p:attrName>
                                        </p:attrNameLst>
                                      </p:cBhvr>
                                      <p:to>
                                        <p:strVal val="visible"/>
                                      </p:to>
                                    </p:set>
                                    <p:animEffect transition="in" filter="fade">
                                      <p:cBhvr>
                                        <p:cTn id="19" dur="1000"/>
                                        <p:tgtEl>
                                          <p:spTgt spid="4103">
                                            <p:txEl>
                                              <p:pRg st="0" end="0"/>
                                            </p:txEl>
                                          </p:spTgt>
                                        </p:tgtEl>
                                      </p:cBhvr>
                                    </p:animEffect>
                                    <p:anim calcmode="lin" valueType="num">
                                      <p:cBhvr>
                                        <p:cTn id="20" dur="1000" fill="hold"/>
                                        <p:tgtEl>
                                          <p:spTgt spid="410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10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103">
                                            <p:txEl>
                                              <p:pRg st="1" end="1"/>
                                            </p:txEl>
                                          </p:spTgt>
                                        </p:tgtEl>
                                        <p:attrNameLst>
                                          <p:attrName>style.visibility</p:attrName>
                                        </p:attrNameLst>
                                      </p:cBhvr>
                                      <p:to>
                                        <p:strVal val="visible"/>
                                      </p:to>
                                    </p:set>
                                    <p:animEffect transition="in" filter="fade">
                                      <p:cBhvr>
                                        <p:cTn id="26" dur="1000"/>
                                        <p:tgtEl>
                                          <p:spTgt spid="4103">
                                            <p:txEl>
                                              <p:pRg st="1" end="1"/>
                                            </p:txEl>
                                          </p:spTgt>
                                        </p:tgtEl>
                                      </p:cBhvr>
                                    </p:animEffect>
                                    <p:anim calcmode="lin" valueType="num">
                                      <p:cBhvr>
                                        <p:cTn id="27" dur="1000" fill="hold"/>
                                        <p:tgtEl>
                                          <p:spTgt spid="410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4103">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4103">
                                            <p:txEl>
                                              <p:pRg st="2" end="2"/>
                                            </p:txEl>
                                          </p:spTgt>
                                        </p:tgtEl>
                                        <p:attrNameLst>
                                          <p:attrName>style.visibility</p:attrName>
                                        </p:attrNameLst>
                                      </p:cBhvr>
                                      <p:to>
                                        <p:strVal val="visible"/>
                                      </p:to>
                                    </p:set>
                                    <p:animEffect transition="in" filter="fade">
                                      <p:cBhvr>
                                        <p:cTn id="31" dur="1000"/>
                                        <p:tgtEl>
                                          <p:spTgt spid="4103">
                                            <p:txEl>
                                              <p:pRg st="2" end="2"/>
                                            </p:txEl>
                                          </p:spTgt>
                                        </p:tgtEl>
                                      </p:cBhvr>
                                    </p:animEffect>
                                    <p:anim calcmode="lin" valueType="num">
                                      <p:cBhvr>
                                        <p:cTn id="32" dur="1000" fill="hold"/>
                                        <p:tgtEl>
                                          <p:spTgt spid="4103">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4103">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103">
                                            <p:txEl>
                                              <p:pRg st="3" end="3"/>
                                            </p:txEl>
                                          </p:spTgt>
                                        </p:tgtEl>
                                        <p:attrNameLst>
                                          <p:attrName>style.visibility</p:attrName>
                                        </p:attrNameLst>
                                      </p:cBhvr>
                                      <p:to>
                                        <p:strVal val="visible"/>
                                      </p:to>
                                    </p:set>
                                    <p:animEffect transition="in" filter="fade">
                                      <p:cBhvr>
                                        <p:cTn id="36" dur="1000"/>
                                        <p:tgtEl>
                                          <p:spTgt spid="4103">
                                            <p:txEl>
                                              <p:pRg st="3" end="3"/>
                                            </p:txEl>
                                          </p:spTgt>
                                        </p:tgtEl>
                                      </p:cBhvr>
                                    </p:animEffect>
                                    <p:anim calcmode="lin" valueType="num">
                                      <p:cBhvr>
                                        <p:cTn id="37" dur="1000" fill="hold"/>
                                        <p:tgtEl>
                                          <p:spTgt spid="4103">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410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103">
                                            <p:txEl>
                                              <p:pRg st="4" end="4"/>
                                            </p:txEl>
                                          </p:spTgt>
                                        </p:tgtEl>
                                        <p:attrNameLst>
                                          <p:attrName>style.visibility</p:attrName>
                                        </p:attrNameLst>
                                      </p:cBhvr>
                                      <p:to>
                                        <p:strVal val="visible"/>
                                      </p:to>
                                    </p:set>
                                    <p:animEffect transition="in" filter="fade">
                                      <p:cBhvr>
                                        <p:cTn id="43" dur="1000"/>
                                        <p:tgtEl>
                                          <p:spTgt spid="4103">
                                            <p:txEl>
                                              <p:pRg st="4" end="4"/>
                                            </p:txEl>
                                          </p:spTgt>
                                        </p:tgtEl>
                                      </p:cBhvr>
                                    </p:animEffect>
                                    <p:anim calcmode="lin" valueType="num">
                                      <p:cBhvr>
                                        <p:cTn id="44" dur="1000" fill="hold"/>
                                        <p:tgtEl>
                                          <p:spTgt spid="4103">
                                            <p:txEl>
                                              <p:pRg st="4" end="4"/>
                                            </p:txEl>
                                          </p:spTgt>
                                        </p:tgtEl>
                                        <p:attrNameLst>
                                          <p:attrName>ppt_x</p:attrName>
                                        </p:attrNameLst>
                                      </p:cBhvr>
                                      <p:tavLst>
                                        <p:tav tm="0">
                                          <p:val>
                                            <p:strVal val="#ppt_x"/>
                                          </p:val>
                                        </p:tav>
                                        <p:tav tm="100000">
                                          <p:val>
                                            <p:strVal val="#ppt_x"/>
                                          </p:val>
                                        </p:tav>
                                      </p:tavLst>
                                    </p:anim>
                                    <p:anim calcmode="lin" valueType="num">
                                      <p:cBhvr>
                                        <p:cTn id="45" dur="1000" fill="hold"/>
                                        <p:tgtEl>
                                          <p:spTgt spid="4103">
                                            <p:txEl>
                                              <p:pRg st="4" end="4"/>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4103">
                                            <p:txEl>
                                              <p:pRg st="5" end="5"/>
                                            </p:txEl>
                                          </p:spTgt>
                                        </p:tgtEl>
                                        <p:attrNameLst>
                                          <p:attrName>style.visibility</p:attrName>
                                        </p:attrNameLst>
                                      </p:cBhvr>
                                      <p:to>
                                        <p:strVal val="visible"/>
                                      </p:to>
                                    </p:set>
                                    <p:animEffect transition="in" filter="fade">
                                      <p:cBhvr>
                                        <p:cTn id="48" dur="1000"/>
                                        <p:tgtEl>
                                          <p:spTgt spid="4103">
                                            <p:txEl>
                                              <p:pRg st="5" end="5"/>
                                            </p:txEl>
                                          </p:spTgt>
                                        </p:tgtEl>
                                      </p:cBhvr>
                                    </p:animEffect>
                                    <p:anim calcmode="lin" valueType="num">
                                      <p:cBhvr>
                                        <p:cTn id="49" dur="1000" fill="hold"/>
                                        <p:tgtEl>
                                          <p:spTgt spid="4103">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410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text&#10;&#10;Description generated with very high confidence">
            <a:extLst>
              <a:ext uri="{FF2B5EF4-FFF2-40B4-BE49-F238E27FC236}">
                <a16:creationId xmlns:a16="http://schemas.microsoft.com/office/drawing/2014/main" id="{580B5BE7-9118-4A2B-A7B7-17D48BE2FBD7}"/>
              </a:ext>
            </a:extLst>
          </p:cNvPr>
          <p:cNvPicPr>
            <a:picLocks noChangeAspect="1"/>
          </p:cNvPicPr>
          <p:nvPr/>
        </p:nvPicPr>
        <p:blipFill rotWithShape="1">
          <a:blip r:embed="rId2">
            <a:extLst>
              <a:ext uri="{28A0092B-C50C-407E-A947-70E740481C1C}">
                <a14:useLocalDpi xmlns:a14="http://schemas.microsoft.com/office/drawing/2010/main" val="0"/>
              </a:ext>
            </a:extLst>
          </a:blip>
          <a:srcRect t="39422" b="23789"/>
          <a:stretch/>
        </p:blipFill>
        <p:spPr>
          <a:xfrm>
            <a:off x="958466" y="4376227"/>
            <a:ext cx="7227065" cy="1994053"/>
          </a:xfrm>
          <a:prstGeom prst="rect">
            <a:avLst/>
          </a:prstGeom>
        </p:spPr>
      </p:pic>
      <p:sp>
        <p:nvSpPr>
          <p:cNvPr id="5" name="Title 4">
            <a:extLst>
              <a:ext uri="{FF2B5EF4-FFF2-40B4-BE49-F238E27FC236}">
                <a16:creationId xmlns:a16="http://schemas.microsoft.com/office/drawing/2014/main" id="{DD5339C5-1B8E-43F9-A35D-CE2AB65BD63F}"/>
              </a:ext>
            </a:extLst>
          </p:cNvPr>
          <p:cNvSpPr>
            <a:spLocks noGrp="1"/>
          </p:cNvSpPr>
          <p:nvPr>
            <p:ph type="title"/>
          </p:nvPr>
        </p:nvSpPr>
        <p:spPr>
          <a:xfrm>
            <a:off x="628650" y="365126"/>
            <a:ext cx="7886700" cy="821123"/>
          </a:xfrm>
        </p:spPr>
        <p:txBody>
          <a:bodyPr/>
          <a:lstStyle/>
          <a:p>
            <a:r>
              <a:rPr lang="en-IE" altLang="en-US" dirty="0">
                <a:solidFill>
                  <a:schemeClr val="accent1">
                    <a:lumMod val="75000"/>
                  </a:schemeClr>
                </a:solidFill>
              </a:rPr>
              <a:t>Transport Layer</a:t>
            </a:r>
            <a:endParaRPr lang="en-IE" dirty="0">
              <a:solidFill>
                <a:schemeClr val="accent1">
                  <a:lumMod val="75000"/>
                </a:schemeClr>
              </a:solidFill>
            </a:endParaRPr>
          </a:p>
        </p:txBody>
      </p:sp>
      <p:sp>
        <p:nvSpPr>
          <p:cNvPr id="3" name="Content Placeholder 2">
            <a:extLst>
              <a:ext uri="{FF2B5EF4-FFF2-40B4-BE49-F238E27FC236}">
                <a16:creationId xmlns:a16="http://schemas.microsoft.com/office/drawing/2014/main" id="{0C26E205-7497-435F-960F-35D0E6E9EA3F}"/>
              </a:ext>
            </a:extLst>
          </p:cNvPr>
          <p:cNvSpPr>
            <a:spLocks noGrp="1"/>
          </p:cNvSpPr>
          <p:nvPr>
            <p:ph idx="1"/>
          </p:nvPr>
        </p:nvSpPr>
        <p:spPr>
          <a:xfrm>
            <a:off x="142240" y="1253331"/>
            <a:ext cx="8859519" cy="4351338"/>
          </a:xfrm>
        </p:spPr>
        <p:txBody>
          <a:bodyPr>
            <a:normAutofit/>
          </a:bodyPr>
          <a:lstStyle/>
          <a:p>
            <a:r>
              <a:rPr lang="en-IE" altLang="en-US" dirty="0">
                <a:solidFill>
                  <a:srgbClr val="FF0000"/>
                </a:solidFill>
              </a:rPr>
              <a:t>Primary functions of the transport layer are:</a:t>
            </a:r>
          </a:p>
          <a:p>
            <a:pPr lvl="1"/>
            <a:r>
              <a:rPr lang="en-IE" altLang="en-US" b="1" dirty="0"/>
              <a:t>1-- Segmentation and reassembly </a:t>
            </a:r>
          </a:p>
          <a:p>
            <a:pPr lvl="2"/>
            <a:r>
              <a:rPr lang="en-IE" altLang="en-US" dirty="0"/>
              <a:t>The transport layer </a:t>
            </a:r>
            <a:r>
              <a:rPr lang="en-IE" altLang="en-US" i="1" dirty="0"/>
              <a:t>divides</a:t>
            </a:r>
            <a:r>
              <a:rPr lang="en-IE" altLang="en-US" dirty="0"/>
              <a:t> the </a:t>
            </a:r>
            <a:r>
              <a:rPr lang="en-IE" altLang="en-US" i="1" dirty="0"/>
              <a:t>application data (</a:t>
            </a:r>
            <a:r>
              <a:rPr lang="en-IE" altLang="en-US" i="1" dirty="0" err="1"/>
              <a:t>msg</a:t>
            </a:r>
            <a:r>
              <a:rPr lang="en-IE" altLang="en-US" i="1" dirty="0"/>
              <a:t>) </a:t>
            </a:r>
            <a:r>
              <a:rPr lang="en-IE" altLang="en-US" dirty="0"/>
              <a:t>into blocks of data of appropriate size . </a:t>
            </a:r>
          </a:p>
          <a:p>
            <a:pPr lvl="2"/>
            <a:r>
              <a:rPr lang="en-IE" altLang="en-US" dirty="0"/>
              <a:t>At the destination, the transport layer </a:t>
            </a:r>
            <a:r>
              <a:rPr lang="en-IE" altLang="en-US" i="1" dirty="0"/>
              <a:t>reassembles</a:t>
            </a:r>
            <a:r>
              <a:rPr lang="en-IE" altLang="en-US" dirty="0"/>
              <a:t> the data before sending it to the destination application or service.</a:t>
            </a:r>
          </a:p>
        </p:txBody>
      </p:sp>
      <p:sp>
        <p:nvSpPr>
          <p:cNvPr id="2" name="Slide Number Placeholder 1">
            <a:extLst>
              <a:ext uri="{FF2B5EF4-FFF2-40B4-BE49-F238E27FC236}">
                <a16:creationId xmlns:a16="http://schemas.microsoft.com/office/drawing/2014/main" id="{822AEF76-4978-4F91-BAE7-63D5DF36D20F}"/>
              </a:ext>
            </a:extLst>
          </p:cNvPr>
          <p:cNvSpPr>
            <a:spLocks noGrp="1"/>
          </p:cNvSpPr>
          <p:nvPr>
            <p:ph type="sldNum" sz="quarter" idx="12"/>
          </p:nvPr>
        </p:nvSpPr>
        <p:spPr/>
        <p:txBody>
          <a:bodyPr/>
          <a:lstStyle/>
          <a:p>
            <a:fld id="{78DEB857-1BE7-4FEB-9EC5-B9393DF7AB64}" type="slidenum">
              <a:rPr lang="en-IE" smtClean="0"/>
              <a:t>32</a:t>
            </a:fld>
            <a:endParaRPr lang="en-IE"/>
          </a:p>
        </p:txBody>
      </p:sp>
    </p:spTree>
    <p:extLst>
      <p:ext uri="{BB962C8B-B14F-4D97-AF65-F5344CB8AC3E}">
        <p14:creationId xmlns:p14="http://schemas.microsoft.com/office/powerpoint/2010/main" val="26046502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5339C5-1B8E-43F9-A35D-CE2AB65BD63F}"/>
              </a:ext>
            </a:extLst>
          </p:cNvPr>
          <p:cNvSpPr>
            <a:spLocks noGrp="1"/>
          </p:cNvSpPr>
          <p:nvPr>
            <p:ph type="title"/>
          </p:nvPr>
        </p:nvSpPr>
        <p:spPr>
          <a:xfrm>
            <a:off x="628650" y="365126"/>
            <a:ext cx="7886700" cy="994117"/>
          </a:xfrm>
        </p:spPr>
        <p:txBody>
          <a:bodyPr/>
          <a:lstStyle/>
          <a:p>
            <a:r>
              <a:rPr lang="en-IE" altLang="en-US" dirty="0">
                <a:solidFill>
                  <a:schemeClr val="accent1">
                    <a:lumMod val="75000"/>
                  </a:schemeClr>
                </a:solidFill>
              </a:rPr>
              <a:t>Transport Layer</a:t>
            </a:r>
            <a:endParaRPr lang="en-IE" dirty="0">
              <a:solidFill>
                <a:schemeClr val="accent1">
                  <a:lumMod val="75000"/>
                </a:schemeClr>
              </a:solidFill>
            </a:endParaRPr>
          </a:p>
        </p:txBody>
      </p:sp>
      <p:sp>
        <p:nvSpPr>
          <p:cNvPr id="3" name="Content Placeholder 2">
            <a:extLst>
              <a:ext uri="{FF2B5EF4-FFF2-40B4-BE49-F238E27FC236}">
                <a16:creationId xmlns:a16="http://schemas.microsoft.com/office/drawing/2014/main" id="{0C26E205-7497-435F-960F-35D0E6E9EA3F}"/>
              </a:ext>
            </a:extLst>
          </p:cNvPr>
          <p:cNvSpPr>
            <a:spLocks noGrp="1"/>
          </p:cNvSpPr>
          <p:nvPr>
            <p:ph idx="1"/>
          </p:nvPr>
        </p:nvSpPr>
        <p:spPr>
          <a:xfrm>
            <a:off x="468012" y="1566132"/>
            <a:ext cx="7886700" cy="4735813"/>
          </a:xfrm>
        </p:spPr>
        <p:txBody>
          <a:bodyPr>
            <a:normAutofit/>
          </a:bodyPr>
          <a:lstStyle/>
          <a:p>
            <a:r>
              <a:rPr lang="en-IE" altLang="en-US" dirty="0">
                <a:solidFill>
                  <a:srgbClr val="FF0000"/>
                </a:solidFill>
              </a:rPr>
              <a:t>Primary functions of the transport layer are:</a:t>
            </a:r>
          </a:p>
          <a:p>
            <a:pPr lvl="1"/>
            <a:r>
              <a:rPr lang="en-IE" altLang="en-US" b="1" dirty="0">
                <a:solidFill>
                  <a:schemeClr val="accent1">
                    <a:lumMod val="75000"/>
                  </a:schemeClr>
                </a:solidFill>
              </a:rPr>
              <a:t>2 -- Multiplexing/Demultiplexing</a:t>
            </a:r>
          </a:p>
          <a:p>
            <a:pPr lvl="2"/>
            <a:r>
              <a:rPr lang="en-IE" altLang="en-US" dirty="0"/>
              <a:t>Many applications or services running on each host in the network. </a:t>
            </a:r>
          </a:p>
          <a:p>
            <a:pPr marL="520200" lvl="2" indent="0">
              <a:buNone/>
            </a:pPr>
            <a:endParaRPr lang="en-IE" altLang="en-US" dirty="0"/>
          </a:p>
          <a:p>
            <a:pPr lvl="2"/>
            <a:r>
              <a:rPr lang="en-IE" altLang="en-US" dirty="0"/>
              <a:t>Each application or service is assigned an address known as a </a:t>
            </a:r>
            <a:r>
              <a:rPr lang="en-IE" altLang="en-US" i="1" dirty="0">
                <a:solidFill>
                  <a:srgbClr val="FF0000"/>
                </a:solidFill>
              </a:rPr>
              <a:t>port</a:t>
            </a:r>
            <a:r>
              <a:rPr lang="en-IE" altLang="en-US" dirty="0">
                <a:solidFill>
                  <a:srgbClr val="FF0000"/>
                </a:solidFill>
              </a:rPr>
              <a:t> </a:t>
            </a:r>
            <a:r>
              <a:rPr lang="en-IE" altLang="en-US" dirty="0"/>
              <a:t>so that </a:t>
            </a:r>
            <a:r>
              <a:rPr lang="en-IE" altLang="en-US" i="1" dirty="0"/>
              <a:t>Transport layer </a:t>
            </a:r>
            <a:r>
              <a:rPr lang="en-IE" altLang="en-US" dirty="0"/>
              <a:t>can determine with which application or service the data belongs to.</a:t>
            </a:r>
          </a:p>
        </p:txBody>
      </p:sp>
      <p:sp>
        <p:nvSpPr>
          <p:cNvPr id="2" name="Slide Number Placeholder 1">
            <a:extLst>
              <a:ext uri="{FF2B5EF4-FFF2-40B4-BE49-F238E27FC236}">
                <a16:creationId xmlns:a16="http://schemas.microsoft.com/office/drawing/2014/main" id="{132B218A-E810-462A-9C10-8797645476AB}"/>
              </a:ext>
            </a:extLst>
          </p:cNvPr>
          <p:cNvSpPr>
            <a:spLocks noGrp="1"/>
          </p:cNvSpPr>
          <p:nvPr>
            <p:ph type="sldNum" sz="quarter" idx="12"/>
          </p:nvPr>
        </p:nvSpPr>
        <p:spPr/>
        <p:txBody>
          <a:bodyPr/>
          <a:lstStyle/>
          <a:p>
            <a:fld id="{78DEB857-1BE7-4FEB-9EC5-B9393DF7AB64}" type="slidenum">
              <a:rPr lang="en-IE" smtClean="0"/>
              <a:t>33</a:t>
            </a:fld>
            <a:endParaRPr lang="en-IE"/>
          </a:p>
        </p:txBody>
      </p:sp>
    </p:spTree>
    <p:extLst>
      <p:ext uri="{BB962C8B-B14F-4D97-AF65-F5344CB8AC3E}">
        <p14:creationId xmlns:p14="http://schemas.microsoft.com/office/powerpoint/2010/main" val="41287699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369158" y="216845"/>
            <a:ext cx="7886700" cy="1055901"/>
          </a:xfrm>
        </p:spPr>
        <p:txBody>
          <a:bodyPr/>
          <a:lstStyle/>
          <a:p>
            <a:r>
              <a:rPr lang="en-IE" altLang="en-US" sz="3200" dirty="0">
                <a:solidFill>
                  <a:schemeClr val="accent1">
                    <a:lumMod val="75000"/>
                  </a:schemeClr>
                </a:solidFill>
              </a:rPr>
              <a:t>What is Multiplexing and Demultiplexing</a:t>
            </a:r>
            <a:br>
              <a:rPr lang="en-IE" altLang="en-US" sz="3200" dirty="0"/>
            </a:br>
            <a:endParaRPr lang="en-IE" altLang="en-US" sz="3200" dirty="0"/>
          </a:p>
        </p:txBody>
      </p:sp>
      <p:sp>
        <p:nvSpPr>
          <p:cNvPr id="7171" name="Content Placeholder 2"/>
          <p:cNvSpPr>
            <a:spLocks noGrp="1"/>
          </p:cNvSpPr>
          <p:nvPr>
            <p:ph idx="1"/>
          </p:nvPr>
        </p:nvSpPr>
        <p:spPr>
          <a:xfrm>
            <a:off x="153987" y="1027907"/>
            <a:ext cx="8836025" cy="5266685"/>
          </a:xfrm>
        </p:spPr>
        <p:txBody>
          <a:bodyPr>
            <a:noAutofit/>
          </a:bodyPr>
          <a:lstStyle/>
          <a:p>
            <a:r>
              <a:rPr lang="en-IE" altLang="en-US" sz="2400" dirty="0">
                <a:solidFill>
                  <a:schemeClr val="accent1">
                    <a:lumMod val="75000"/>
                  </a:schemeClr>
                </a:solidFill>
              </a:rPr>
              <a:t>Multiplexing</a:t>
            </a:r>
          </a:p>
          <a:p>
            <a:pPr lvl="1"/>
            <a:r>
              <a:rPr lang="en-IE" altLang="en-US" sz="2400" dirty="0"/>
              <a:t>The job of gathering data chunks at the source hosts from different sockets, encapsulating each data chunk with header information to create segments and passing the segments to the network is called </a:t>
            </a:r>
            <a:r>
              <a:rPr lang="en-IE" altLang="en-US" sz="2400" dirty="0">
                <a:solidFill>
                  <a:schemeClr val="accent1">
                    <a:lumMod val="75000"/>
                  </a:schemeClr>
                </a:solidFill>
              </a:rPr>
              <a:t>multiplexing.</a:t>
            </a:r>
          </a:p>
          <a:p>
            <a:pPr lvl="1"/>
            <a:r>
              <a:rPr lang="en-IE" altLang="en-US" sz="2400" b="1" i="1" dirty="0"/>
              <a:t>Transport layer multiplexing requires</a:t>
            </a:r>
          </a:p>
          <a:p>
            <a:pPr lvl="2"/>
            <a:r>
              <a:rPr lang="en-IE" altLang="en-US" sz="2400" dirty="0"/>
              <a:t>That sockets have unique identifies</a:t>
            </a:r>
          </a:p>
          <a:p>
            <a:pPr lvl="2"/>
            <a:r>
              <a:rPr lang="en-IE" altLang="en-US" sz="2400" dirty="0"/>
              <a:t>That each segment has special fields that indicate the socket to which the segment data should be delivered to </a:t>
            </a:r>
          </a:p>
          <a:p>
            <a:pPr lvl="1"/>
            <a:r>
              <a:rPr lang="en-IE" altLang="en-US" sz="2400" b="1" i="1" dirty="0"/>
              <a:t>The special fields used to identify the socket </a:t>
            </a:r>
          </a:p>
          <a:p>
            <a:pPr lvl="2"/>
            <a:r>
              <a:rPr lang="en-IE" altLang="en-US" sz="2400" dirty="0"/>
              <a:t>Source port number</a:t>
            </a:r>
          </a:p>
          <a:p>
            <a:pPr lvl="2"/>
            <a:r>
              <a:rPr lang="en-IE" altLang="en-US" sz="2400" dirty="0"/>
              <a:t>Destination port number</a:t>
            </a:r>
          </a:p>
          <a:p>
            <a:r>
              <a:rPr lang="en-IE" altLang="en-US" sz="2400" dirty="0" err="1">
                <a:solidFill>
                  <a:schemeClr val="accent1">
                    <a:lumMod val="75000"/>
                  </a:schemeClr>
                </a:solidFill>
              </a:rPr>
              <a:t>Demultiplexing</a:t>
            </a:r>
            <a:endParaRPr lang="en-IE" altLang="en-US" sz="2400" dirty="0">
              <a:solidFill>
                <a:schemeClr val="accent1">
                  <a:lumMod val="75000"/>
                </a:schemeClr>
              </a:solidFill>
            </a:endParaRPr>
          </a:p>
          <a:p>
            <a:pPr lvl="1"/>
            <a:r>
              <a:rPr lang="en-IE" altLang="en-US" sz="2400" dirty="0"/>
              <a:t>At the receiving side the job of delivering the data in the transport segment to the correct socket is called </a:t>
            </a:r>
            <a:r>
              <a:rPr lang="en-IE" altLang="en-US" sz="2400" dirty="0" err="1">
                <a:solidFill>
                  <a:schemeClr val="accent1">
                    <a:lumMod val="75000"/>
                  </a:schemeClr>
                </a:solidFill>
              </a:rPr>
              <a:t>demultiplexing</a:t>
            </a:r>
            <a:r>
              <a:rPr lang="en-IE" altLang="en-US" sz="2400" dirty="0">
                <a:solidFill>
                  <a:schemeClr val="accent1">
                    <a:lumMod val="75000"/>
                  </a:schemeClr>
                </a:solidFill>
              </a:rPr>
              <a:t>.</a:t>
            </a:r>
          </a:p>
        </p:txBody>
      </p:sp>
      <p:sp>
        <p:nvSpPr>
          <p:cNvPr id="2" name="Slide Number Placeholder 1">
            <a:extLst>
              <a:ext uri="{FF2B5EF4-FFF2-40B4-BE49-F238E27FC236}">
                <a16:creationId xmlns:a16="http://schemas.microsoft.com/office/drawing/2014/main" id="{B7C77D35-0D2D-4990-BD5F-F25EB8A455C1}"/>
              </a:ext>
            </a:extLst>
          </p:cNvPr>
          <p:cNvSpPr>
            <a:spLocks noGrp="1"/>
          </p:cNvSpPr>
          <p:nvPr>
            <p:ph type="sldNum" sz="quarter" idx="12"/>
          </p:nvPr>
        </p:nvSpPr>
        <p:spPr/>
        <p:txBody>
          <a:bodyPr/>
          <a:lstStyle/>
          <a:p>
            <a:fld id="{78DEB857-1BE7-4FEB-9EC5-B9393DF7AB64}" type="slidenum">
              <a:rPr lang="en-IE" smtClean="0"/>
              <a:t>34</a:t>
            </a:fld>
            <a:endParaRPr lang="en-IE"/>
          </a:p>
        </p:txBody>
      </p:sp>
    </p:spTree>
    <p:extLst>
      <p:ext uri="{BB962C8B-B14F-4D97-AF65-F5344CB8AC3E}">
        <p14:creationId xmlns:p14="http://schemas.microsoft.com/office/powerpoint/2010/main" val="9957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animEffect transition="in" filter="fade">
                                      <p:cBhvr>
                                        <p:cTn id="7" dur="1000"/>
                                        <p:tgtEl>
                                          <p:spTgt spid="7171">
                                            <p:txEl>
                                              <p:pRg st="1" end="1"/>
                                            </p:txEl>
                                          </p:spTgt>
                                        </p:tgtEl>
                                      </p:cBhvr>
                                    </p:animEffect>
                                    <p:anim calcmode="lin" valueType="num">
                                      <p:cBhvr>
                                        <p:cTn id="8" dur="1000" fill="hold"/>
                                        <p:tgtEl>
                                          <p:spTgt spid="717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17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171">
                                            <p:txEl>
                                              <p:pRg st="2" end="2"/>
                                            </p:txEl>
                                          </p:spTgt>
                                        </p:tgtEl>
                                        <p:attrNameLst>
                                          <p:attrName>style.visibility</p:attrName>
                                        </p:attrNameLst>
                                      </p:cBhvr>
                                      <p:to>
                                        <p:strVal val="visible"/>
                                      </p:to>
                                    </p:set>
                                    <p:animEffect transition="in" filter="fade">
                                      <p:cBhvr>
                                        <p:cTn id="14" dur="1000"/>
                                        <p:tgtEl>
                                          <p:spTgt spid="7171">
                                            <p:txEl>
                                              <p:pRg st="2" end="2"/>
                                            </p:txEl>
                                          </p:spTgt>
                                        </p:tgtEl>
                                      </p:cBhvr>
                                    </p:animEffect>
                                    <p:anim calcmode="lin" valueType="num">
                                      <p:cBhvr>
                                        <p:cTn id="15" dur="1000" fill="hold"/>
                                        <p:tgtEl>
                                          <p:spTgt spid="7171">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171">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animEffect transition="in" filter="fade">
                                      <p:cBhvr>
                                        <p:cTn id="19" dur="1000"/>
                                        <p:tgtEl>
                                          <p:spTgt spid="7171">
                                            <p:txEl>
                                              <p:pRg st="3" end="3"/>
                                            </p:txEl>
                                          </p:spTgt>
                                        </p:tgtEl>
                                      </p:cBhvr>
                                    </p:animEffect>
                                    <p:anim calcmode="lin" valueType="num">
                                      <p:cBhvr>
                                        <p:cTn id="20" dur="1000" fill="hold"/>
                                        <p:tgtEl>
                                          <p:spTgt spid="7171">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171">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171">
                                            <p:txEl>
                                              <p:pRg st="4" end="4"/>
                                            </p:txEl>
                                          </p:spTgt>
                                        </p:tgtEl>
                                        <p:attrNameLst>
                                          <p:attrName>style.visibility</p:attrName>
                                        </p:attrNameLst>
                                      </p:cBhvr>
                                      <p:to>
                                        <p:strVal val="visible"/>
                                      </p:to>
                                    </p:set>
                                    <p:animEffect transition="in" filter="fade">
                                      <p:cBhvr>
                                        <p:cTn id="24" dur="1000"/>
                                        <p:tgtEl>
                                          <p:spTgt spid="7171">
                                            <p:txEl>
                                              <p:pRg st="4" end="4"/>
                                            </p:txEl>
                                          </p:spTgt>
                                        </p:tgtEl>
                                      </p:cBhvr>
                                    </p:animEffect>
                                    <p:anim calcmode="lin" valueType="num">
                                      <p:cBhvr>
                                        <p:cTn id="25" dur="1000" fill="hold"/>
                                        <p:tgtEl>
                                          <p:spTgt spid="7171">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171">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171">
                                            <p:txEl>
                                              <p:pRg st="5" end="5"/>
                                            </p:txEl>
                                          </p:spTgt>
                                        </p:tgtEl>
                                        <p:attrNameLst>
                                          <p:attrName>style.visibility</p:attrName>
                                        </p:attrNameLst>
                                      </p:cBhvr>
                                      <p:to>
                                        <p:strVal val="visible"/>
                                      </p:to>
                                    </p:set>
                                    <p:animEffect transition="in" filter="fade">
                                      <p:cBhvr>
                                        <p:cTn id="29" dur="1000"/>
                                        <p:tgtEl>
                                          <p:spTgt spid="7171">
                                            <p:txEl>
                                              <p:pRg st="5" end="5"/>
                                            </p:txEl>
                                          </p:spTgt>
                                        </p:tgtEl>
                                      </p:cBhvr>
                                    </p:animEffect>
                                    <p:anim calcmode="lin" valueType="num">
                                      <p:cBhvr>
                                        <p:cTn id="30" dur="1000" fill="hold"/>
                                        <p:tgtEl>
                                          <p:spTgt spid="7171">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7171">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171">
                                            <p:txEl>
                                              <p:pRg st="6" end="6"/>
                                            </p:txEl>
                                          </p:spTgt>
                                        </p:tgtEl>
                                        <p:attrNameLst>
                                          <p:attrName>style.visibility</p:attrName>
                                        </p:attrNameLst>
                                      </p:cBhvr>
                                      <p:to>
                                        <p:strVal val="visible"/>
                                      </p:to>
                                    </p:set>
                                    <p:animEffect transition="in" filter="fade">
                                      <p:cBhvr>
                                        <p:cTn id="34" dur="1000"/>
                                        <p:tgtEl>
                                          <p:spTgt spid="7171">
                                            <p:txEl>
                                              <p:pRg st="6" end="6"/>
                                            </p:txEl>
                                          </p:spTgt>
                                        </p:tgtEl>
                                      </p:cBhvr>
                                    </p:animEffect>
                                    <p:anim calcmode="lin" valueType="num">
                                      <p:cBhvr>
                                        <p:cTn id="35" dur="1000" fill="hold"/>
                                        <p:tgtEl>
                                          <p:spTgt spid="7171">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7171">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7171">
                                            <p:txEl>
                                              <p:pRg st="7" end="7"/>
                                            </p:txEl>
                                          </p:spTgt>
                                        </p:tgtEl>
                                        <p:attrNameLst>
                                          <p:attrName>style.visibility</p:attrName>
                                        </p:attrNameLst>
                                      </p:cBhvr>
                                      <p:to>
                                        <p:strVal val="visible"/>
                                      </p:to>
                                    </p:set>
                                    <p:animEffect transition="in" filter="fade">
                                      <p:cBhvr>
                                        <p:cTn id="39" dur="1000"/>
                                        <p:tgtEl>
                                          <p:spTgt spid="7171">
                                            <p:txEl>
                                              <p:pRg st="7" end="7"/>
                                            </p:txEl>
                                          </p:spTgt>
                                        </p:tgtEl>
                                      </p:cBhvr>
                                    </p:animEffect>
                                    <p:anim calcmode="lin" valueType="num">
                                      <p:cBhvr>
                                        <p:cTn id="40" dur="1000" fill="hold"/>
                                        <p:tgtEl>
                                          <p:spTgt spid="7171">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717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7171">
                                            <p:txEl>
                                              <p:pRg st="8" end="8"/>
                                            </p:txEl>
                                          </p:spTgt>
                                        </p:tgtEl>
                                        <p:attrNameLst>
                                          <p:attrName>style.visibility</p:attrName>
                                        </p:attrNameLst>
                                      </p:cBhvr>
                                      <p:to>
                                        <p:strVal val="visible"/>
                                      </p:to>
                                    </p:set>
                                    <p:animEffect transition="in" filter="fade">
                                      <p:cBhvr>
                                        <p:cTn id="46" dur="1000"/>
                                        <p:tgtEl>
                                          <p:spTgt spid="7171">
                                            <p:txEl>
                                              <p:pRg st="8" end="8"/>
                                            </p:txEl>
                                          </p:spTgt>
                                        </p:tgtEl>
                                      </p:cBhvr>
                                    </p:animEffect>
                                    <p:anim calcmode="lin" valueType="num">
                                      <p:cBhvr>
                                        <p:cTn id="47" dur="1000" fill="hold"/>
                                        <p:tgtEl>
                                          <p:spTgt spid="7171">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7171">
                                            <p:txEl>
                                              <p:pRg st="8" end="8"/>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7171">
                                            <p:txEl>
                                              <p:pRg st="9" end="9"/>
                                            </p:txEl>
                                          </p:spTgt>
                                        </p:tgtEl>
                                        <p:attrNameLst>
                                          <p:attrName>style.visibility</p:attrName>
                                        </p:attrNameLst>
                                      </p:cBhvr>
                                      <p:to>
                                        <p:strVal val="visible"/>
                                      </p:to>
                                    </p:set>
                                    <p:animEffect transition="in" filter="fade">
                                      <p:cBhvr>
                                        <p:cTn id="51" dur="1000"/>
                                        <p:tgtEl>
                                          <p:spTgt spid="7171">
                                            <p:txEl>
                                              <p:pRg st="9" end="9"/>
                                            </p:txEl>
                                          </p:spTgt>
                                        </p:tgtEl>
                                      </p:cBhvr>
                                    </p:animEffect>
                                    <p:anim calcmode="lin" valueType="num">
                                      <p:cBhvr>
                                        <p:cTn id="52" dur="1000" fill="hold"/>
                                        <p:tgtEl>
                                          <p:spTgt spid="7171">
                                            <p:txEl>
                                              <p:pRg st="9" end="9"/>
                                            </p:txEl>
                                          </p:spTgt>
                                        </p:tgtEl>
                                        <p:attrNameLst>
                                          <p:attrName>ppt_x</p:attrName>
                                        </p:attrNameLst>
                                      </p:cBhvr>
                                      <p:tavLst>
                                        <p:tav tm="0">
                                          <p:val>
                                            <p:strVal val="#ppt_x"/>
                                          </p:val>
                                        </p:tav>
                                        <p:tav tm="100000">
                                          <p:val>
                                            <p:strVal val="#ppt_x"/>
                                          </p:val>
                                        </p:tav>
                                      </p:tavLst>
                                    </p:anim>
                                    <p:anim calcmode="lin" valueType="num">
                                      <p:cBhvr>
                                        <p:cTn id="53" dur="1000" fill="hold"/>
                                        <p:tgtEl>
                                          <p:spTgt spid="7171">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D8934-3B2C-4670-9768-73D0411D7A0A}"/>
              </a:ext>
            </a:extLst>
          </p:cNvPr>
          <p:cNvSpPr>
            <a:spLocks noGrp="1"/>
          </p:cNvSpPr>
          <p:nvPr>
            <p:ph type="title"/>
          </p:nvPr>
        </p:nvSpPr>
        <p:spPr>
          <a:xfrm>
            <a:off x="628650" y="365127"/>
            <a:ext cx="7886700" cy="882906"/>
          </a:xfrm>
        </p:spPr>
        <p:txBody>
          <a:bodyPr/>
          <a:lstStyle/>
          <a:p>
            <a:r>
              <a:rPr lang="en-IE" altLang="en-US" dirty="0">
                <a:solidFill>
                  <a:schemeClr val="accent1">
                    <a:lumMod val="75000"/>
                  </a:schemeClr>
                </a:solidFill>
              </a:rPr>
              <a:t>Port addresses</a:t>
            </a:r>
            <a:endParaRPr lang="en-IE" dirty="0">
              <a:solidFill>
                <a:schemeClr val="accent1">
                  <a:lumMod val="75000"/>
                </a:schemeClr>
              </a:solidFill>
            </a:endParaRPr>
          </a:p>
        </p:txBody>
      </p:sp>
      <p:sp>
        <p:nvSpPr>
          <p:cNvPr id="3" name="Content Placeholder 2">
            <a:extLst>
              <a:ext uri="{FF2B5EF4-FFF2-40B4-BE49-F238E27FC236}">
                <a16:creationId xmlns:a16="http://schemas.microsoft.com/office/drawing/2014/main" id="{68DEB6EB-D3A0-4E1E-AF69-5FEAE8C5B90B}"/>
              </a:ext>
            </a:extLst>
          </p:cNvPr>
          <p:cNvSpPr>
            <a:spLocks noGrp="1"/>
          </p:cNvSpPr>
          <p:nvPr>
            <p:ph idx="1"/>
          </p:nvPr>
        </p:nvSpPr>
        <p:spPr>
          <a:xfrm>
            <a:off x="628649" y="1479636"/>
            <a:ext cx="7886700" cy="4351338"/>
          </a:xfrm>
        </p:spPr>
        <p:txBody>
          <a:bodyPr/>
          <a:lstStyle/>
          <a:p>
            <a:r>
              <a:rPr lang="en-IE" altLang="en-US" dirty="0"/>
              <a:t>Port numbers are assigned by Internet Assigned Number Authority ( IANA)</a:t>
            </a:r>
          </a:p>
          <a:p>
            <a:endParaRPr lang="en-IE" dirty="0"/>
          </a:p>
        </p:txBody>
      </p:sp>
      <p:graphicFrame>
        <p:nvGraphicFramePr>
          <p:cNvPr id="4" name="Table 3">
            <a:extLst>
              <a:ext uri="{FF2B5EF4-FFF2-40B4-BE49-F238E27FC236}">
                <a16:creationId xmlns:a16="http://schemas.microsoft.com/office/drawing/2014/main" id="{6B3B3F43-1FE6-4801-8C07-D09BE10E187C}"/>
              </a:ext>
            </a:extLst>
          </p:cNvPr>
          <p:cNvGraphicFramePr>
            <a:graphicFrameLocks noGrp="1"/>
          </p:cNvGraphicFramePr>
          <p:nvPr>
            <p:extLst>
              <p:ext uri="{D42A27DB-BD31-4B8C-83A1-F6EECF244321}">
                <p14:modId xmlns:p14="http://schemas.microsoft.com/office/powerpoint/2010/main" val="838206911"/>
              </p:ext>
            </p:extLst>
          </p:nvPr>
        </p:nvGraphicFramePr>
        <p:xfrm>
          <a:off x="628650" y="3110563"/>
          <a:ext cx="7886699" cy="3047904"/>
        </p:xfrm>
        <a:graphic>
          <a:graphicData uri="http://schemas.openxmlformats.org/drawingml/2006/table">
            <a:tbl>
              <a:tblPr firstRow="1" bandRow="1">
                <a:tableStyleId>{5C22544A-7EE6-4342-B048-85BDC9FD1C3A}</a:tableStyleId>
              </a:tblPr>
              <a:tblGrid>
                <a:gridCol w="4903206">
                  <a:extLst>
                    <a:ext uri="{9D8B030D-6E8A-4147-A177-3AD203B41FA5}">
                      <a16:colId xmlns:a16="http://schemas.microsoft.com/office/drawing/2014/main" val="20000"/>
                    </a:ext>
                  </a:extLst>
                </a:gridCol>
                <a:gridCol w="2983493">
                  <a:extLst>
                    <a:ext uri="{9D8B030D-6E8A-4147-A177-3AD203B41FA5}">
                      <a16:colId xmlns:a16="http://schemas.microsoft.com/office/drawing/2014/main" val="20001"/>
                    </a:ext>
                  </a:extLst>
                </a:gridCol>
              </a:tblGrid>
              <a:tr h="305018">
                <a:tc>
                  <a:txBody>
                    <a:bodyPr/>
                    <a:lstStyle/>
                    <a:p>
                      <a:r>
                        <a:rPr lang="en-IE" sz="1800" dirty="0"/>
                        <a:t>Port Type</a:t>
                      </a:r>
                      <a:endParaRPr lang="en-CA" sz="1800" dirty="0"/>
                    </a:p>
                  </a:txBody>
                  <a:tcPr marL="91442" marR="91442" marT="45708" marB="45708"/>
                </a:tc>
                <a:tc>
                  <a:txBody>
                    <a:bodyPr/>
                    <a:lstStyle/>
                    <a:p>
                      <a:r>
                        <a:rPr lang="en-IE" sz="1800" dirty="0"/>
                        <a:t>Port numbers</a:t>
                      </a:r>
                      <a:endParaRPr lang="en-CA" sz="1800" dirty="0"/>
                    </a:p>
                  </a:txBody>
                  <a:tcPr marL="91442" marR="91442" marT="45708" marB="45708"/>
                </a:tc>
                <a:extLst>
                  <a:ext uri="{0D108BD9-81ED-4DB2-BD59-A6C34878D82A}">
                    <a16:rowId xmlns:a16="http://schemas.microsoft.com/office/drawing/2014/main" val="10000"/>
                  </a:ext>
                </a:extLst>
              </a:tr>
              <a:tr h="457536">
                <a:tc>
                  <a:txBody>
                    <a:bodyPr/>
                    <a:lstStyle/>
                    <a:p>
                      <a:r>
                        <a:rPr lang="en-IE" sz="2000" dirty="0"/>
                        <a:t>Well</a:t>
                      </a:r>
                      <a:r>
                        <a:rPr lang="en-IE" sz="2000" baseline="0" dirty="0"/>
                        <a:t> known ports                                    </a:t>
                      </a:r>
                    </a:p>
                    <a:p>
                      <a:r>
                        <a:rPr lang="en-IE" sz="1400" baseline="0" dirty="0"/>
                        <a:t>( numbers reserved for services and applications)</a:t>
                      </a:r>
                      <a:endParaRPr lang="en-CA" sz="1400" dirty="0"/>
                    </a:p>
                  </a:txBody>
                  <a:tcPr marL="91442" marR="91442" marT="45708" marB="45708"/>
                </a:tc>
                <a:tc>
                  <a:txBody>
                    <a:bodyPr/>
                    <a:lstStyle/>
                    <a:p>
                      <a:r>
                        <a:rPr lang="en-IE" sz="2000" dirty="0"/>
                        <a:t>0-1023</a:t>
                      </a:r>
                      <a:endParaRPr lang="en-CA" sz="2000" dirty="0"/>
                    </a:p>
                  </a:txBody>
                  <a:tcPr marL="91442" marR="91442" marT="45708" marB="45708"/>
                </a:tc>
                <a:extLst>
                  <a:ext uri="{0D108BD9-81ED-4DB2-BD59-A6C34878D82A}">
                    <a16:rowId xmlns:a16="http://schemas.microsoft.com/office/drawing/2014/main" val="10001"/>
                  </a:ext>
                </a:extLst>
              </a:tr>
              <a:tr h="762574">
                <a:tc>
                  <a:txBody>
                    <a:bodyPr/>
                    <a:lstStyle/>
                    <a:p>
                      <a:r>
                        <a:rPr lang="en-IE" sz="2000" dirty="0"/>
                        <a:t>Register</a:t>
                      </a:r>
                      <a:r>
                        <a:rPr lang="en-IE" sz="2000" baseline="0" dirty="0"/>
                        <a:t> ports</a:t>
                      </a:r>
                    </a:p>
                    <a:p>
                      <a:r>
                        <a:rPr lang="en-IE" sz="1400" dirty="0"/>
                        <a:t>(numbers assigned</a:t>
                      </a:r>
                      <a:r>
                        <a:rPr lang="en-IE" sz="1400" baseline="0" dirty="0"/>
                        <a:t> to user processes or </a:t>
                      </a:r>
                      <a:r>
                        <a:rPr lang="en-IE" sz="1400" baseline="0"/>
                        <a:t>applications, when </a:t>
                      </a:r>
                      <a:r>
                        <a:rPr lang="en-IE" sz="1400" baseline="0" dirty="0"/>
                        <a:t>not used for a server resource, these ports may also be used dynamically selected for  client source port)</a:t>
                      </a:r>
                      <a:endParaRPr lang="en-CA" sz="1400" dirty="0"/>
                    </a:p>
                  </a:txBody>
                  <a:tcPr marL="91442" marR="91442" marT="45708" marB="45708"/>
                </a:tc>
                <a:tc>
                  <a:txBody>
                    <a:bodyPr/>
                    <a:lstStyle/>
                    <a:p>
                      <a:r>
                        <a:rPr lang="en-IE" sz="2000" dirty="0"/>
                        <a:t>1024-49151</a:t>
                      </a:r>
                      <a:endParaRPr lang="en-CA" sz="2000" dirty="0"/>
                    </a:p>
                  </a:txBody>
                  <a:tcPr marL="91442" marR="91442" marT="45708" marB="45708"/>
                </a:tc>
                <a:extLst>
                  <a:ext uri="{0D108BD9-81ED-4DB2-BD59-A6C34878D82A}">
                    <a16:rowId xmlns:a16="http://schemas.microsoft.com/office/drawing/2014/main" val="10002"/>
                  </a:ext>
                </a:extLst>
              </a:tr>
              <a:tr h="762574">
                <a:tc>
                  <a:txBody>
                    <a:bodyPr/>
                    <a:lstStyle/>
                    <a:p>
                      <a:r>
                        <a:rPr lang="en-IE" sz="2000" dirty="0"/>
                        <a:t>Dynamic/private</a:t>
                      </a:r>
                      <a:r>
                        <a:rPr lang="en-IE" sz="2000" baseline="0" dirty="0"/>
                        <a:t> port</a:t>
                      </a:r>
                    </a:p>
                    <a:p>
                      <a:r>
                        <a:rPr lang="en-IE" sz="1400" baseline="0" dirty="0"/>
                        <a:t>Usually assigned dynamically to client applications. Not very common for a dynamic or private port to be used on server sider, although some peer-to-peer file sharing programs do</a:t>
                      </a:r>
                      <a:endParaRPr lang="en-CA" sz="1400" dirty="0"/>
                    </a:p>
                  </a:txBody>
                  <a:tcPr marL="91442" marR="91442" marT="45708" marB="45708"/>
                </a:tc>
                <a:tc>
                  <a:txBody>
                    <a:bodyPr/>
                    <a:lstStyle/>
                    <a:p>
                      <a:r>
                        <a:rPr lang="en-IE" sz="2000" dirty="0"/>
                        <a:t>49152-65535</a:t>
                      </a:r>
                      <a:endParaRPr lang="en-CA" sz="2000" dirty="0"/>
                    </a:p>
                  </a:txBody>
                  <a:tcPr marL="91442" marR="91442" marT="45708" marB="45708"/>
                </a:tc>
                <a:extLst>
                  <a:ext uri="{0D108BD9-81ED-4DB2-BD59-A6C34878D82A}">
                    <a16:rowId xmlns:a16="http://schemas.microsoft.com/office/drawing/2014/main" val="10003"/>
                  </a:ext>
                </a:extLst>
              </a:tr>
            </a:tbl>
          </a:graphicData>
        </a:graphic>
      </p:graphicFrame>
      <p:sp>
        <p:nvSpPr>
          <p:cNvPr id="5" name="Slide Number Placeholder 4">
            <a:extLst>
              <a:ext uri="{FF2B5EF4-FFF2-40B4-BE49-F238E27FC236}">
                <a16:creationId xmlns:a16="http://schemas.microsoft.com/office/drawing/2014/main" id="{2FF3FA94-B9E2-43A5-9977-A87655375581}"/>
              </a:ext>
            </a:extLst>
          </p:cNvPr>
          <p:cNvSpPr>
            <a:spLocks noGrp="1"/>
          </p:cNvSpPr>
          <p:nvPr>
            <p:ph type="sldNum" sz="quarter" idx="12"/>
          </p:nvPr>
        </p:nvSpPr>
        <p:spPr/>
        <p:txBody>
          <a:bodyPr/>
          <a:lstStyle/>
          <a:p>
            <a:fld id="{78DEB857-1BE7-4FEB-9EC5-B9393DF7AB64}" type="slidenum">
              <a:rPr lang="en-IE" smtClean="0"/>
              <a:t>35</a:t>
            </a:fld>
            <a:endParaRPr lang="en-IE"/>
          </a:p>
        </p:txBody>
      </p:sp>
    </p:spTree>
    <p:extLst>
      <p:ext uri="{BB962C8B-B14F-4D97-AF65-F5344CB8AC3E}">
        <p14:creationId xmlns:p14="http://schemas.microsoft.com/office/powerpoint/2010/main" val="25378371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4178-F185-414C-ACA7-98D3F8924C13}"/>
              </a:ext>
            </a:extLst>
          </p:cNvPr>
          <p:cNvSpPr>
            <a:spLocks noGrp="1"/>
          </p:cNvSpPr>
          <p:nvPr>
            <p:ph type="title"/>
          </p:nvPr>
        </p:nvSpPr>
        <p:spPr>
          <a:xfrm>
            <a:off x="628650" y="365126"/>
            <a:ext cx="7886700" cy="957047"/>
          </a:xfrm>
        </p:spPr>
        <p:txBody>
          <a:bodyPr/>
          <a:lstStyle/>
          <a:p>
            <a:r>
              <a:rPr lang="en-IE" altLang="en-US" dirty="0">
                <a:solidFill>
                  <a:schemeClr val="accent1">
                    <a:lumMod val="75000"/>
                  </a:schemeClr>
                </a:solidFill>
              </a:rPr>
              <a:t>Transport layer</a:t>
            </a:r>
            <a:endParaRPr lang="en-IE" dirty="0">
              <a:solidFill>
                <a:schemeClr val="accent1">
                  <a:lumMod val="75000"/>
                </a:schemeClr>
              </a:solidFill>
            </a:endParaRPr>
          </a:p>
        </p:txBody>
      </p:sp>
      <p:graphicFrame>
        <p:nvGraphicFramePr>
          <p:cNvPr id="4" name="Content Placeholder 3">
            <a:extLst>
              <a:ext uri="{FF2B5EF4-FFF2-40B4-BE49-F238E27FC236}">
                <a16:creationId xmlns:a16="http://schemas.microsoft.com/office/drawing/2014/main" id="{97F2824B-EDC1-401C-9A98-ADC59498FD49}"/>
              </a:ext>
            </a:extLst>
          </p:cNvPr>
          <p:cNvGraphicFramePr>
            <a:graphicFrameLocks noGrp="1"/>
          </p:cNvGraphicFramePr>
          <p:nvPr>
            <p:ph idx="1"/>
            <p:extLst>
              <p:ext uri="{D42A27DB-BD31-4B8C-83A1-F6EECF244321}">
                <p14:modId xmlns:p14="http://schemas.microsoft.com/office/powerpoint/2010/main" val="3020385354"/>
              </p:ext>
            </p:extLst>
          </p:nvPr>
        </p:nvGraphicFramePr>
        <p:xfrm>
          <a:off x="391099" y="1503680"/>
          <a:ext cx="8361802" cy="4632957"/>
        </p:xfrm>
        <a:graphic>
          <a:graphicData uri="http://schemas.openxmlformats.org/drawingml/2006/table">
            <a:tbl>
              <a:tblPr firstRow="1" bandRow="1">
                <a:tableStyleId>{5C22544A-7EE6-4342-B048-85BDC9FD1C3A}</a:tableStyleId>
              </a:tblPr>
              <a:tblGrid>
                <a:gridCol w="4726236">
                  <a:extLst>
                    <a:ext uri="{9D8B030D-6E8A-4147-A177-3AD203B41FA5}">
                      <a16:colId xmlns:a16="http://schemas.microsoft.com/office/drawing/2014/main" val="20000"/>
                    </a:ext>
                  </a:extLst>
                </a:gridCol>
                <a:gridCol w="3635566">
                  <a:extLst>
                    <a:ext uri="{9D8B030D-6E8A-4147-A177-3AD203B41FA5}">
                      <a16:colId xmlns:a16="http://schemas.microsoft.com/office/drawing/2014/main" val="20001"/>
                    </a:ext>
                  </a:extLst>
                </a:gridCol>
              </a:tblGrid>
              <a:tr h="772161">
                <a:tc>
                  <a:txBody>
                    <a:bodyPr/>
                    <a:lstStyle/>
                    <a:p>
                      <a:pPr algn="ctr"/>
                      <a:r>
                        <a:rPr lang="en-IE" sz="2800" dirty="0"/>
                        <a:t>TCP ( RFC</a:t>
                      </a:r>
                      <a:r>
                        <a:rPr lang="en-IE" sz="2800" baseline="0" dirty="0"/>
                        <a:t>  793)</a:t>
                      </a:r>
                      <a:endParaRPr lang="en-CA" sz="2800" dirty="0"/>
                    </a:p>
                  </a:txBody>
                  <a:tcPr marT="45713" marB="45713" anchor="ctr"/>
                </a:tc>
                <a:tc>
                  <a:txBody>
                    <a:bodyPr/>
                    <a:lstStyle/>
                    <a:p>
                      <a:pPr algn="ctr"/>
                      <a:r>
                        <a:rPr lang="en-IE" sz="2800" dirty="0"/>
                        <a:t>UDP ( RFC 768)</a:t>
                      </a:r>
                      <a:endParaRPr lang="en-CA" sz="2800" dirty="0"/>
                    </a:p>
                  </a:txBody>
                  <a:tcPr marT="45713" marB="45713" anchor="ctr"/>
                </a:tc>
                <a:extLst>
                  <a:ext uri="{0D108BD9-81ED-4DB2-BD59-A6C34878D82A}">
                    <a16:rowId xmlns:a16="http://schemas.microsoft.com/office/drawing/2014/main" val="10000"/>
                  </a:ext>
                </a:extLst>
              </a:tr>
              <a:tr h="669201">
                <a:tc>
                  <a:txBody>
                    <a:bodyPr/>
                    <a:lstStyle/>
                    <a:p>
                      <a:r>
                        <a:rPr lang="en-IE" sz="2000" dirty="0"/>
                        <a:t>Connection oriented protocol</a:t>
                      </a:r>
                      <a:endParaRPr lang="en-CA" sz="2000" dirty="0"/>
                    </a:p>
                  </a:txBody>
                  <a:tcPr marT="45713" marB="45713"/>
                </a:tc>
                <a:tc>
                  <a:txBody>
                    <a:bodyPr/>
                    <a:lstStyle/>
                    <a:p>
                      <a:r>
                        <a:rPr lang="en-IE" sz="2000" dirty="0"/>
                        <a:t>Simple</a:t>
                      </a:r>
                      <a:r>
                        <a:rPr lang="en-IE" sz="2000" baseline="0" dirty="0"/>
                        <a:t> connectionless protocol</a:t>
                      </a:r>
                      <a:endParaRPr lang="en-CA" sz="2000" dirty="0"/>
                    </a:p>
                  </a:txBody>
                  <a:tcPr marT="45713" marB="45713"/>
                </a:tc>
                <a:extLst>
                  <a:ext uri="{0D108BD9-81ED-4DB2-BD59-A6C34878D82A}">
                    <a16:rowId xmlns:a16="http://schemas.microsoft.com/office/drawing/2014/main" val="10001"/>
                  </a:ext>
                </a:extLst>
              </a:tr>
              <a:tr h="1183992">
                <a:tc>
                  <a:txBody>
                    <a:bodyPr/>
                    <a:lstStyle/>
                    <a:p>
                      <a:r>
                        <a:rPr lang="en-IE" sz="2000" dirty="0"/>
                        <a:t>Additional</a:t>
                      </a:r>
                      <a:r>
                        <a:rPr lang="en-IE" sz="2000" baseline="0" dirty="0"/>
                        <a:t> overhead to support additional functions – header has 20 bytes</a:t>
                      </a:r>
                      <a:endParaRPr lang="en-CA" sz="2000" dirty="0"/>
                    </a:p>
                  </a:txBody>
                  <a:tcPr marT="45713" marB="45713"/>
                </a:tc>
                <a:tc>
                  <a:txBody>
                    <a:bodyPr/>
                    <a:lstStyle/>
                    <a:p>
                      <a:r>
                        <a:rPr lang="en-IE" sz="2000" dirty="0"/>
                        <a:t>Low</a:t>
                      </a:r>
                      <a:r>
                        <a:rPr lang="en-IE" sz="2000" baseline="0" dirty="0"/>
                        <a:t> overheard- header has 8 bytes</a:t>
                      </a:r>
                      <a:endParaRPr lang="en-CA" sz="2000" dirty="0"/>
                    </a:p>
                  </a:txBody>
                  <a:tcPr marT="45713" marB="45713"/>
                </a:tc>
                <a:extLst>
                  <a:ext uri="{0D108BD9-81ED-4DB2-BD59-A6C34878D82A}">
                    <a16:rowId xmlns:a16="http://schemas.microsoft.com/office/drawing/2014/main" val="10002"/>
                  </a:ext>
                </a:extLst>
              </a:tr>
              <a:tr h="669201">
                <a:tc>
                  <a:txBody>
                    <a:bodyPr/>
                    <a:lstStyle/>
                    <a:p>
                      <a:r>
                        <a:rPr lang="en-IE" sz="2000" dirty="0"/>
                        <a:t>Additional Function:</a:t>
                      </a:r>
                      <a:r>
                        <a:rPr lang="en-IE" sz="2000" baseline="0" dirty="0"/>
                        <a:t> Same order delivery</a:t>
                      </a:r>
                      <a:endParaRPr lang="en-CA" sz="2000" dirty="0"/>
                    </a:p>
                  </a:txBody>
                  <a:tcPr marT="45713" marB="45713"/>
                </a:tc>
                <a:tc>
                  <a:txBody>
                    <a:bodyPr/>
                    <a:lstStyle/>
                    <a:p>
                      <a:endParaRPr lang="en-CA" sz="2000"/>
                    </a:p>
                  </a:txBody>
                  <a:tcPr marT="45713" marB="45713"/>
                </a:tc>
                <a:extLst>
                  <a:ext uri="{0D108BD9-81ED-4DB2-BD59-A6C34878D82A}">
                    <a16:rowId xmlns:a16="http://schemas.microsoft.com/office/drawing/2014/main" val="10003"/>
                  </a:ext>
                </a:extLst>
              </a:tr>
              <a:tr h="669201">
                <a:tc>
                  <a:txBody>
                    <a:bodyPr/>
                    <a:lstStyle/>
                    <a:p>
                      <a:r>
                        <a:rPr lang="en-IE" sz="2000" dirty="0"/>
                        <a:t>Additional function: reliable</a:t>
                      </a:r>
                      <a:r>
                        <a:rPr lang="en-IE" sz="2000" baseline="0" dirty="0"/>
                        <a:t> delivery</a:t>
                      </a:r>
                      <a:endParaRPr lang="en-CA" sz="2000" dirty="0"/>
                    </a:p>
                  </a:txBody>
                  <a:tcPr marT="45713" marB="45713"/>
                </a:tc>
                <a:tc>
                  <a:txBody>
                    <a:bodyPr/>
                    <a:lstStyle/>
                    <a:p>
                      <a:endParaRPr lang="en-CA" sz="2000"/>
                    </a:p>
                  </a:txBody>
                  <a:tcPr marT="45713" marB="45713"/>
                </a:tc>
                <a:extLst>
                  <a:ext uri="{0D108BD9-81ED-4DB2-BD59-A6C34878D82A}">
                    <a16:rowId xmlns:a16="http://schemas.microsoft.com/office/drawing/2014/main" val="10004"/>
                  </a:ext>
                </a:extLst>
              </a:tr>
              <a:tr h="669201">
                <a:tc>
                  <a:txBody>
                    <a:bodyPr/>
                    <a:lstStyle/>
                    <a:p>
                      <a:r>
                        <a:rPr lang="en-IE" sz="2000" dirty="0"/>
                        <a:t>Additional</a:t>
                      </a:r>
                      <a:r>
                        <a:rPr lang="en-IE" sz="2000" baseline="0" dirty="0"/>
                        <a:t> function: flow control</a:t>
                      </a:r>
                      <a:endParaRPr lang="en-CA" sz="2000" dirty="0"/>
                    </a:p>
                  </a:txBody>
                  <a:tcPr marT="45713" marB="45713"/>
                </a:tc>
                <a:tc>
                  <a:txBody>
                    <a:bodyPr/>
                    <a:lstStyle/>
                    <a:p>
                      <a:endParaRPr lang="en-CA" sz="2000" dirty="0"/>
                    </a:p>
                  </a:txBody>
                  <a:tcPr marT="45713" marB="45713"/>
                </a:tc>
                <a:extLst>
                  <a:ext uri="{0D108BD9-81ED-4DB2-BD59-A6C34878D82A}">
                    <a16:rowId xmlns:a16="http://schemas.microsoft.com/office/drawing/2014/main" val="10005"/>
                  </a:ext>
                </a:extLst>
              </a:tr>
            </a:tbl>
          </a:graphicData>
        </a:graphic>
      </p:graphicFrame>
      <p:sp>
        <p:nvSpPr>
          <p:cNvPr id="3" name="Slide Number Placeholder 2">
            <a:extLst>
              <a:ext uri="{FF2B5EF4-FFF2-40B4-BE49-F238E27FC236}">
                <a16:creationId xmlns:a16="http://schemas.microsoft.com/office/drawing/2014/main" id="{3721C9F7-29A0-4CBA-9093-A69E82CD7B0C}"/>
              </a:ext>
            </a:extLst>
          </p:cNvPr>
          <p:cNvSpPr>
            <a:spLocks noGrp="1"/>
          </p:cNvSpPr>
          <p:nvPr>
            <p:ph type="sldNum" sz="quarter" idx="12"/>
          </p:nvPr>
        </p:nvSpPr>
        <p:spPr/>
        <p:txBody>
          <a:bodyPr/>
          <a:lstStyle/>
          <a:p>
            <a:fld id="{78DEB857-1BE7-4FEB-9EC5-B9393DF7AB64}" type="slidenum">
              <a:rPr lang="en-IE" smtClean="0"/>
              <a:t>36</a:t>
            </a:fld>
            <a:endParaRPr lang="en-IE"/>
          </a:p>
        </p:txBody>
      </p:sp>
    </p:spTree>
    <p:extLst>
      <p:ext uri="{BB962C8B-B14F-4D97-AF65-F5344CB8AC3E}">
        <p14:creationId xmlns:p14="http://schemas.microsoft.com/office/powerpoint/2010/main" val="3920801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8AD2C-808F-4272-99FE-037C382A86CF}"/>
              </a:ext>
            </a:extLst>
          </p:cNvPr>
          <p:cNvSpPr>
            <a:spLocks noGrp="1"/>
          </p:cNvSpPr>
          <p:nvPr>
            <p:ph type="title"/>
          </p:nvPr>
        </p:nvSpPr>
        <p:spPr>
          <a:xfrm>
            <a:off x="319730" y="352769"/>
            <a:ext cx="8716319" cy="919977"/>
          </a:xfrm>
        </p:spPr>
        <p:txBody>
          <a:bodyPr>
            <a:normAutofit fontScale="90000"/>
          </a:bodyPr>
          <a:lstStyle/>
          <a:p>
            <a:r>
              <a:rPr lang="en-IE" altLang="en-US" dirty="0">
                <a:solidFill>
                  <a:schemeClr val="accent1">
                    <a:lumMod val="75000"/>
                  </a:schemeClr>
                </a:solidFill>
              </a:rPr>
              <a:t>Transport layer -  TCP(Transmission Control Protocol)</a:t>
            </a:r>
            <a:endParaRPr lang="en-IE" dirty="0">
              <a:solidFill>
                <a:schemeClr val="accent1">
                  <a:lumMod val="75000"/>
                </a:schemeClr>
              </a:solidFill>
            </a:endParaRPr>
          </a:p>
        </p:txBody>
      </p:sp>
      <p:graphicFrame>
        <p:nvGraphicFramePr>
          <p:cNvPr id="4" name="Content Placeholder 3">
            <a:extLst>
              <a:ext uri="{FF2B5EF4-FFF2-40B4-BE49-F238E27FC236}">
                <a16:creationId xmlns:a16="http://schemas.microsoft.com/office/drawing/2014/main" id="{568BBC74-9750-4A86-BCFE-963A17689342}"/>
              </a:ext>
            </a:extLst>
          </p:cNvPr>
          <p:cNvGraphicFramePr>
            <a:graphicFrameLocks noGrp="1"/>
          </p:cNvGraphicFramePr>
          <p:nvPr>
            <p:ph idx="1"/>
            <p:extLst>
              <p:ext uri="{D42A27DB-BD31-4B8C-83A1-F6EECF244321}">
                <p14:modId xmlns:p14="http://schemas.microsoft.com/office/powerpoint/2010/main" val="877335433"/>
              </p:ext>
            </p:extLst>
          </p:nvPr>
        </p:nvGraphicFramePr>
        <p:xfrm>
          <a:off x="107950" y="1431197"/>
          <a:ext cx="8928100" cy="4937720"/>
        </p:xfrm>
        <a:graphic>
          <a:graphicData uri="http://schemas.openxmlformats.org/drawingml/2006/table">
            <a:tbl>
              <a:tblPr firstRow="1" bandRow="1">
                <a:tableStyleId>{5C22544A-7EE6-4342-B048-85BDC9FD1C3A}</a:tableStyleId>
              </a:tblPr>
              <a:tblGrid>
                <a:gridCol w="3329313">
                  <a:extLst>
                    <a:ext uri="{9D8B030D-6E8A-4147-A177-3AD203B41FA5}">
                      <a16:colId xmlns:a16="http://schemas.microsoft.com/office/drawing/2014/main" val="20000"/>
                    </a:ext>
                  </a:extLst>
                </a:gridCol>
                <a:gridCol w="5598787">
                  <a:extLst>
                    <a:ext uri="{9D8B030D-6E8A-4147-A177-3AD203B41FA5}">
                      <a16:colId xmlns:a16="http://schemas.microsoft.com/office/drawing/2014/main" val="20001"/>
                    </a:ext>
                  </a:extLst>
                </a:gridCol>
              </a:tblGrid>
              <a:tr h="314972">
                <a:tc>
                  <a:txBody>
                    <a:bodyPr/>
                    <a:lstStyle/>
                    <a:p>
                      <a:pPr algn="ctr"/>
                      <a:r>
                        <a:rPr lang="en-IE" sz="2400" dirty="0"/>
                        <a:t>TCP ( RFC</a:t>
                      </a:r>
                      <a:r>
                        <a:rPr lang="en-IE" sz="2400" baseline="0" dirty="0"/>
                        <a:t>  793)</a:t>
                      </a:r>
                      <a:endParaRPr lang="en-CA" sz="2400" dirty="0"/>
                    </a:p>
                  </a:txBody>
                  <a:tcPr marL="91431" marR="91431" marT="45716" marB="45716"/>
                </a:tc>
                <a:tc>
                  <a:txBody>
                    <a:bodyPr/>
                    <a:lstStyle/>
                    <a:p>
                      <a:endParaRPr lang="en-CA" sz="1600" dirty="0"/>
                    </a:p>
                  </a:txBody>
                  <a:tcPr marL="91431" marR="91431" marT="45716" marB="45716"/>
                </a:tc>
                <a:extLst>
                  <a:ext uri="{0D108BD9-81ED-4DB2-BD59-A6C34878D82A}">
                    <a16:rowId xmlns:a16="http://schemas.microsoft.com/office/drawing/2014/main" val="10000"/>
                  </a:ext>
                </a:extLst>
              </a:tr>
              <a:tr h="498710">
                <a:tc>
                  <a:txBody>
                    <a:bodyPr/>
                    <a:lstStyle/>
                    <a:p>
                      <a:r>
                        <a:rPr lang="en-IE" sz="2000" b="1" dirty="0"/>
                        <a:t>Connection oriented protocol</a:t>
                      </a:r>
                      <a:endParaRPr lang="en-CA" sz="2000" b="1" dirty="0"/>
                    </a:p>
                  </a:txBody>
                  <a:tcPr marL="91431" marR="91431" marT="45716" marB="45716"/>
                </a:tc>
                <a:tc>
                  <a:txBody>
                    <a:bodyPr/>
                    <a:lstStyle/>
                    <a:p>
                      <a:r>
                        <a:rPr lang="en-IE" sz="1800" dirty="0"/>
                        <a:t>Connection set up between server</a:t>
                      </a:r>
                      <a:r>
                        <a:rPr lang="en-IE" sz="1800" baseline="0" dirty="0"/>
                        <a:t> and receiver before any data is transmitted</a:t>
                      </a:r>
                      <a:endParaRPr lang="en-CA" sz="1800" dirty="0"/>
                    </a:p>
                  </a:txBody>
                  <a:tcPr marL="91431" marR="91431" marT="45716" marB="45716"/>
                </a:tc>
                <a:extLst>
                  <a:ext uri="{0D108BD9-81ED-4DB2-BD59-A6C34878D82A}">
                    <a16:rowId xmlns:a16="http://schemas.microsoft.com/office/drawing/2014/main" val="10001"/>
                  </a:ext>
                </a:extLst>
              </a:tr>
              <a:tr h="508501">
                <a:tc>
                  <a:txBody>
                    <a:bodyPr/>
                    <a:lstStyle/>
                    <a:p>
                      <a:r>
                        <a:rPr lang="en-IE" sz="2000" b="1" baseline="0" dirty="0"/>
                        <a:t>Reliable delivery</a:t>
                      </a:r>
                      <a:endParaRPr lang="en-CA" sz="2000" b="1" dirty="0"/>
                    </a:p>
                  </a:txBody>
                  <a:tcPr marL="91431" marR="91431" marT="45716" marB="45716"/>
                </a:tc>
                <a:tc>
                  <a:txBody>
                    <a:bodyPr/>
                    <a:lstStyle/>
                    <a:p>
                      <a:r>
                        <a:rPr lang="en-IE" sz="1800" dirty="0"/>
                        <a:t>Possible</a:t>
                      </a:r>
                      <a:r>
                        <a:rPr lang="en-IE" sz="1800" baseline="0" dirty="0"/>
                        <a:t> for data to be lost completely as it is transmitted over the network. If this occurs in TCP, the segment is retransmitted</a:t>
                      </a:r>
                      <a:endParaRPr lang="en-CA" sz="1800" dirty="0"/>
                    </a:p>
                  </a:txBody>
                  <a:tcPr marL="91431" marR="91431" marT="45716" marB="45716"/>
                </a:tc>
                <a:extLst>
                  <a:ext uri="{0D108BD9-81ED-4DB2-BD59-A6C34878D82A}">
                    <a16:rowId xmlns:a16="http://schemas.microsoft.com/office/drawing/2014/main" val="10002"/>
                  </a:ext>
                </a:extLst>
              </a:tr>
              <a:tr h="1128668">
                <a:tc>
                  <a:txBody>
                    <a:bodyPr/>
                    <a:lstStyle/>
                    <a:p>
                      <a:r>
                        <a:rPr lang="en-IE" sz="2000" b="1" baseline="0" dirty="0"/>
                        <a:t>Same order delivery</a:t>
                      </a:r>
                      <a:endParaRPr lang="en-CA" sz="2000" b="1" dirty="0"/>
                    </a:p>
                  </a:txBody>
                  <a:tcPr marL="91431" marR="91431" marT="45716" marB="45716"/>
                </a:tc>
                <a:tc>
                  <a:txBody>
                    <a:bodyPr/>
                    <a:lstStyle/>
                    <a:p>
                      <a:r>
                        <a:rPr lang="en-IE" sz="1800" dirty="0"/>
                        <a:t>As</a:t>
                      </a:r>
                      <a:r>
                        <a:rPr lang="en-IE" sz="1800" baseline="0" dirty="0"/>
                        <a:t> data is sent over different routes in the network, it may arrive at destination in wrong order e.g. segment 4 received before segment 3. By numbering and sequencing the segments ,TCP ensures that segments are reassembled in correct order</a:t>
                      </a:r>
                      <a:endParaRPr lang="en-CA" sz="1800" dirty="0"/>
                    </a:p>
                  </a:txBody>
                  <a:tcPr marL="91431" marR="91431" marT="45716" marB="45716"/>
                </a:tc>
                <a:extLst>
                  <a:ext uri="{0D108BD9-81ED-4DB2-BD59-A6C34878D82A}">
                    <a16:rowId xmlns:a16="http://schemas.microsoft.com/office/drawing/2014/main" val="10003"/>
                  </a:ext>
                </a:extLst>
              </a:tr>
              <a:tr h="918682">
                <a:tc>
                  <a:txBody>
                    <a:bodyPr/>
                    <a:lstStyle/>
                    <a:p>
                      <a:r>
                        <a:rPr lang="en-IE" sz="2000" b="1" dirty="0"/>
                        <a:t>Flow control</a:t>
                      </a:r>
                      <a:r>
                        <a:rPr lang="en-IE" sz="2000" b="1" baseline="0" dirty="0"/>
                        <a:t> </a:t>
                      </a:r>
                      <a:endParaRPr lang="en-CA" sz="2000" b="1" dirty="0"/>
                    </a:p>
                  </a:txBody>
                  <a:tcPr marL="91431" marR="91431" marT="45716" marB="45716"/>
                </a:tc>
                <a:tc>
                  <a:txBody>
                    <a:bodyPr/>
                    <a:lstStyle/>
                    <a:p>
                      <a:r>
                        <a:rPr lang="en-IE" sz="1800" dirty="0"/>
                        <a:t>Regulating the amount</a:t>
                      </a:r>
                      <a:r>
                        <a:rPr lang="en-IE" sz="1800" baseline="0" dirty="0"/>
                        <a:t> of data the source transmits. (the window size indicates the amount of data that can be sent before acknowledgment is received. In the period that sender is waiting acknowledgement, the sender will not be sending any data)</a:t>
                      </a:r>
                      <a:endParaRPr lang="en-CA" sz="1800" dirty="0"/>
                    </a:p>
                  </a:txBody>
                  <a:tcPr marL="91431" marR="91431" marT="45716" marB="45716"/>
                </a:tc>
                <a:extLst>
                  <a:ext uri="{0D108BD9-81ED-4DB2-BD59-A6C34878D82A}">
                    <a16:rowId xmlns:a16="http://schemas.microsoft.com/office/drawing/2014/main" val="10004"/>
                  </a:ext>
                </a:extLst>
              </a:tr>
            </a:tbl>
          </a:graphicData>
        </a:graphic>
      </p:graphicFrame>
      <p:sp>
        <p:nvSpPr>
          <p:cNvPr id="3" name="Slide Number Placeholder 2">
            <a:extLst>
              <a:ext uri="{FF2B5EF4-FFF2-40B4-BE49-F238E27FC236}">
                <a16:creationId xmlns:a16="http://schemas.microsoft.com/office/drawing/2014/main" id="{1D2F0D5B-396F-4438-ABFB-0FCDC05597F8}"/>
              </a:ext>
            </a:extLst>
          </p:cNvPr>
          <p:cNvSpPr>
            <a:spLocks noGrp="1"/>
          </p:cNvSpPr>
          <p:nvPr>
            <p:ph type="sldNum" sz="quarter" idx="12"/>
          </p:nvPr>
        </p:nvSpPr>
        <p:spPr/>
        <p:txBody>
          <a:bodyPr/>
          <a:lstStyle/>
          <a:p>
            <a:fld id="{78DEB857-1BE7-4FEB-9EC5-B9393DF7AB64}" type="slidenum">
              <a:rPr lang="en-IE" smtClean="0"/>
              <a:t>37</a:t>
            </a:fld>
            <a:endParaRPr lang="en-IE"/>
          </a:p>
        </p:txBody>
      </p:sp>
    </p:spTree>
    <p:extLst>
      <p:ext uri="{BB962C8B-B14F-4D97-AF65-F5344CB8AC3E}">
        <p14:creationId xmlns:p14="http://schemas.microsoft.com/office/powerpoint/2010/main" val="1980740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E878F-A03D-4665-862B-6D15B0AFA8E6}"/>
              </a:ext>
            </a:extLst>
          </p:cNvPr>
          <p:cNvSpPr>
            <a:spLocks noGrp="1"/>
          </p:cNvSpPr>
          <p:nvPr>
            <p:ph type="title"/>
          </p:nvPr>
        </p:nvSpPr>
        <p:spPr>
          <a:xfrm>
            <a:off x="415636" y="365126"/>
            <a:ext cx="8099714" cy="1092971"/>
          </a:xfrm>
        </p:spPr>
        <p:txBody>
          <a:bodyPr/>
          <a:lstStyle/>
          <a:p>
            <a:r>
              <a:rPr lang="en-IE" altLang="en-US" dirty="0">
                <a:solidFill>
                  <a:schemeClr val="accent1">
                    <a:lumMod val="75000"/>
                  </a:schemeClr>
                </a:solidFill>
              </a:rPr>
              <a:t>Transport layer -TCP</a:t>
            </a:r>
            <a:endParaRPr lang="en-IE" dirty="0">
              <a:solidFill>
                <a:schemeClr val="accent1">
                  <a:lumMod val="75000"/>
                </a:schemeClr>
              </a:solidFill>
            </a:endParaRPr>
          </a:p>
        </p:txBody>
      </p:sp>
      <p:sp>
        <p:nvSpPr>
          <p:cNvPr id="3" name="Content Placeholder 2">
            <a:extLst>
              <a:ext uri="{FF2B5EF4-FFF2-40B4-BE49-F238E27FC236}">
                <a16:creationId xmlns:a16="http://schemas.microsoft.com/office/drawing/2014/main" id="{D1AC381D-A9A8-4D7D-B30C-D4EC27955A6A}"/>
              </a:ext>
            </a:extLst>
          </p:cNvPr>
          <p:cNvSpPr>
            <a:spLocks noGrp="1"/>
          </p:cNvSpPr>
          <p:nvPr>
            <p:ph idx="1"/>
          </p:nvPr>
        </p:nvSpPr>
        <p:spPr>
          <a:xfrm>
            <a:off x="415636" y="1458097"/>
            <a:ext cx="8099714" cy="4729554"/>
          </a:xfrm>
        </p:spPr>
        <p:txBody>
          <a:bodyPr>
            <a:normAutofit fontScale="85000" lnSpcReduction="20000"/>
          </a:bodyPr>
          <a:lstStyle/>
          <a:p>
            <a:r>
              <a:rPr lang="en-IE" altLang="en-US" b="1" dirty="0"/>
              <a:t>Reliability</a:t>
            </a:r>
            <a:r>
              <a:rPr lang="en-IE" altLang="en-US" dirty="0"/>
              <a:t> is the key distinction between TCP and UDP. </a:t>
            </a:r>
          </a:p>
          <a:p>
            <a:r>
              <a:rPr lang="en-IE" altLang="en-US" dirty="0"/>
              <a:t>Before a host using TCP sends data to another host, the Transport layer initiates a process to create a connection with the destination host. </a:t>
            </a:r>
          </a:p>
          <a:p>
            <a:r>
              <a:rPr lang="en-IE" altLang="en-US" dirty="0"/>
              <a:t>This ensures that source and destination host are prepared for the communication.</a:t>
            </a:r>
          </a:p>
          <a:p>
            <a:r>
              <a:rPr lang="en-IE" altLang="en-US" dirty="0"/>
              <a:t>After the connection is established the destination sends acknowledgement to the host for segments it receives</a:t>
            </a:r>
          </a:p>
          <a:p>
            <a:r>
              <a:rPr lang="en-IE" altLang="en-US" dirty="0"/>
              <a:t>After communication is completed, the connection is closed</a:t>
            </a:r>
            <a:endParaRPr lang="en-CA" altLang="en-US" dirty="0"/>
          </a:p>
        </p:txBody>
      </p:sp>
      <p:sp>
        <p:nvSpPr>
          <p:cNvPr id="4" name="Slide Number Placeholder 3">
            <a:extLst>
              <a:ext uri="{FF2B5EF4-FFF2-40B4-BE49-F238E27FC236}">
                <a16:creationId xmlns:a16="http://schemas.microsoft.com/office/drawing/2014/main" id="{B18B149C-64A2-4578-B99D-D2A4391D7342}"/>
              </a:ext>
            </a:extLst>
          </p:cNvPr>
          <p:cNvSpPr>
            <a:spLocks noGrp="1"/>
          </p:cNvSpPr>
          <p:nvPr>
            <p:ph type="sldNum" sz="quarter" idx="12"/>
          </p:nvPr>
        </p:nvSpPr>
        <p:spPr/>
        <p:txBody>
          <a:bodyPr/>
          <a:lstStyle/>
          <a:p>
            <a:fld id="{78DEB857-1BE7-4FEB-9EC5-B9393DF7AB64}" type="slidenum">
              <a:rPr lang="en-IE" smtClean="0"/>
              <a:t>38</a:t>
            </a:fld>
            <a:endParaRPr lang="en-IE"/>
          </a:p>
        </p:txBody>
      </p:sp>
    </p:spTree>
    <p:extLst>
      <p:ext uri="{BB962C8B-B14F-4D97-AF65-F5344CB8AC3E}">
        <p14:creationId xmlns:p14="http://schemas.microsoft.com/office/powerpoint/2010/main" val="164486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B6B6A-F7AC-4EE5-8322-982D55C77011}"/>
              </a:ext>
            </a:extLst>
          </p:cNvPr>
          <p:cNvSpPr>
            <a:spLocks noGrp="1"/>
          </p:cNvSpPr>
          <p:nvPr>
            <p:ph type="title"/>
          </p:nvPr>
        </p:nvSpPr>
        <p:spPr>
          <a:xfrm>
            <a:off x="444843" y="222622"/>
            <a:ext cx="8070506" cy="1074837"/>
          </a:xfrm>
        </p:spPr>
        <p:txBody>
          <a:bodyPr/>
          <a:lstStyle/>
          <a:p>
            <a:r>
              <a:rPr lang="en-IE" altLang="en-US" dirty="0">
                <a:solidFill>
                  <a:schemeClr val="accent1">
                    <a:lumMod val="75000"/>
                  </a:schemeClr>
                </a:solidFill>
              </a:rPr>
              <a:t>TCP header</a:t>
            </a:r>
            <a:endParaRPr lang="en-IE" dirty="0">
              <a:solidFill>
                <a:schemeClr val="accent1">
                  <a:lumMod val="75000"/>
                </a:schemeClr>
              </a:solidFill>
            </a:endParaRPr>
          </a:p>
        </p:txBody>
      </p:sp>
      <p:pic>
        <p:nvPicPr>
          <p:cNvPr id="4" name="Content Placeholder 3">
            <a:extLst>
              <a:ext uri="{FF2B5EF4-FFF2-40B4-BE49-F238E27FC236}">
                <a16:creationId xmlns:a16="http://schemas.microsoft.com/office/drawing/2014/main" id="{9ADB35C4-C00F-465F-9C0A-5F335CBE301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12362" y="1297459"/>
            <a:ext cx="8519275" cy="4808166"/>
          </a:xfrm>
        </p:spPr>
      </p:pic>
      <p:sp>
        <p:nvSpPr>
          <p:cNvPr id="3" name="Slide Number Placeholder 2">
            <a:extLst>
              <a:ext uri="{FF2B5EF4-FFF2-40B4-BE49-F238E27FC236}">
                <a16:creationId xmlns:a16="http://schemas.microsoft.com/office/drawing/2014/main" id="{68E41102-22F4-4B97-B64D-FEA5B516AA0A}"/>
              </a:ext>
            </a:extLst>
          </p:cNvPr>
          <p:cNvSpPr>
            <a:spLocks noGrp="1"/>
          </p:cNvSpPr>
          <p:nvPr>
            <p:ph type="sldNum" sz="quarter" idx="12"/>
          </p:nvPr>
        </p:nvSpPr>
        <p:spPr/>
        <p:txBody>
          <a:bodyPr/>
          <a:lstStyle/>
          <a:p>
            <a:fld id="{78DEB857-1BE7-4FEB-9EC5-B9393DF7AB64}" type="slidenum">
              <a:rPr lang="en-IE" smtClean="0"/>
              <a:t>39</a:t>
            </a:fld>
            <a:endParaRPr lang="en-IE"/>
          </a:p>
        </p:txBody>
      </p:sp>
    </p:spTree>
    <p:extLst>
      <p:ext uri="{BB962C8B-B14F-4D97-AF65-F5344CB8AC3E}">
        <p14:creationId xmlns:p14="http://schemas.microsoft.com/office/powerpoint/2010/main" val="1065389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1E68E2-C582-4EBF-94D5-197A0655A984}"/>
              </a:ext>
            </a:extLst>
          </p:cNvPr>
          <p:cNvSpPr>
            <a:spLocks noGrp="1"/>
          </p:cNvSpPr>
          <p:nvPr>
            <p:ph type="title"/>
          </p:nvPr>
        </p:nvSpPr>
        <p:spPr>
          <a:xfrm>
            <a:off x="628650" y="365127"/>
            <a:ext cx="7886700" cy="1114510"/>
          </a:xfrm>
        </p:spPr>
        <p:txBody>
          <a:bodyPr/>
          <a:lstStyle/>
          <a:p>
            <a:r>
              <a:rPr lang="en-US" altLang="en-US" dirty="0">
                <a:solidFill>
                  <a:schemeClr val="accent1">
                    <a:lumMod val="75000"/>
                  </a:schemeClr>
                </a:solidFill>
              </a:rPr>
              <a:t>ISO/OSI Model</a:t>
            </a:r>
            <a:endParaRPr lang="en-IE" dirty="0">
              <a:solidFill>
                <a:schemeClr val="accent1">
                  <a:lumMod val="75000"/>
                </a:schemeClr>
              </a:solidFill>
            </a:endParaRPr>
          </a:p>
        </p:txBody>
      </p:sp>
      <p:sp>
        <p:nvSpPr>
          <p:cNvPr id="3" name="Content Placeholder 2">
            <a:extLst>
              <a:ext uri="{FF2B5EF4-FFF2-40B4-BE49-F238E27FC236}">
                <a16:creationId xmlns:a16="http://schemas.microsoft.com/office/drawing/2014/main" id="{4C4D93B6-FDAB-451D-9283-629CDFA1D3D5}"/>
              </a:ext>
            </a:extLst>
          </p:cNvPr>
          <p:cNvSpPr>
            <a:spLocks noGrp="1"/>
          </p:cNvSpPr>
          <p:nvPr>
            <p:ph idx="1"/>
          </p:nvPr>
        </p:nvSpPr>
        <p:spPr>
          <a:xfrm>
            <a:off x="357573" y="1411375"/>
            <a:ext cx="8428853" cy="5013238"/>
          </a:xfrm>
        </p:spPr>
        <p:txBody>
          <a:bodyPr>
            <a:normAutofit fontScale="92500" lnSpcReduction="10000"/>
          </a:bodyPr>
          <a:lstStyle/>
          <a:p>
            <a:pPr>
              <a:lnSpc>
                <a:spcPct val="110000"/>
              </a:lnSpc>
            </a:pPr>
            <a:r>
              <a:rPr lang="en-US" altLang="en-US" dirty="0"/>
              <a:t>The </a:t>
            </a:r>
            <a:r>
              <a:rPr lang="en-US" altLang="en-US" dirty="0">
                <a:solidFill>
                  <a:schemeClr val="accent1">
                    <a:lumMod val="75000"/>
                  </a:schemeClr>
                </a:solidFill>
              </a:rPr>
              <a:t>ISO/OSI Model </a:t>
            </a:r>
            <a:r>
              <a:rPr lang="en-US" altLang="en-US" dirty="0"/>
              <a:t>clearly defines the interfaces between each layer. </a:t>
            </a:r>
          </a:p>
          <a:p>
            <a:pPr>
              <a:lnSpc>
                <a:spcPct val="110000"/>
              </a:lnSpc>
            </a:pPr>
            <a:r>
              <a:rPr lang="en-US" altLang="en-US" dirty="0"/>
              <a:t>This allows different network operating systems and protocols to work together by having each manufacturer adhere to the standard interfaces. </a:t>
            </a:r>
          </a:p>
          <a:p>
            <a:pPr>
              <a:lnSpc>
                <a:spcPct val="110000"/>
              </a:lnSpc>
            </a:pPr>
            <a:r>
              <a:rPr lang="en-US" altLang="en-US" dirty="0"/>
              <a:t>The application of the </a:t>
            </a:r>
            <a:r>
              <a:rPr lang="en-US" altLang="en-US" dirty="0">
                <a:solidFill>
                  <a:schemeClr val="accent1">
                    <a:lumMod val="75000"/>
                  </a:schemeClr>
                </a:solidFill>
              </a:rPr>
              <a:t>ISO/OSI model </a:t>
            </a:r>
            <a:r>
              <a:rPr lang="en-US" altLang="en-US" dirty="0"/>
              <a:t>has allowed the modern networks that exist today. </a:t>
            </a:r>
          </a:p>
          <a:p>
            <a:pPr>
              <a:lnSpc>
                <a:spcPct val="110000"/>
              </a:lnSpc>
            </a:pPr>
            <a:r>
              <a:rPr lang="en-US" altLang="en-US" dirty="0"/>
              <a:t>There are seven layers in the OSI model.</a:t>
            </a:r>
          </a:p>
          <a:p>
            <a:pPr>
              <a:lnSpc>
                <a:spcPct val="110000"/>
              </a:lnSpc>
            </a:pPr>
            <a:endParaRPr lang="en-US" altLang="en-US" dirty="0"/>
          </a:p>
          <a:p>
            <a:pPr>
              <a:lnSpc>
                <a:spcPct val="110000"/>
              </a:lnSpc>
            </a:pPr>
            <a:endParaRPr lang="en-US" altLang="en-US" dirty="0"/>
          </a:p>
          <a:p>
            <a:pPr>
              <a:lnSpc>
                <a:spcPct val="110000"/>
              </a:lnSpc>
            </a:pPr>
            <a:endParaRPr lang="en-IE" dirty="0"/>
          </a:p>
        </p:txBody>
      </p:sp>
      <p:sp>
        <p:nvSpPr>
          <p:cNvPr id="2" name="Slide Number Placeholder 1">
            <a:extLst>
              <a:ext uri="{FF2B5EF4-FFF2-40B4-BE49-F238E27FC236}">
                <a16:creationId xmlns:a16="http://schemas.microsoft.com/office/drawing/2014/main" id="{4F6FA95D-4A4E-40D9-A0B3-FC0EE95FD33D}"/>
              </a:ext>
            </a:extLst>
          </p:cNvPr>
          <p:cNvSpPr>
            <a:spLocks noGrp="1"/>
          </p:cNvSpPr>
          <p:nvPr>
            <p:ph type="sldNum" sz="quarter" idx="12"/>
          </p:nvPr>
        </p:nvSpPr>
        <p:spPr/>
        <p:txBody>
          <a:bodyPr/>
          <a:lstStyle/>
          <a:p>
            <a:fld id="{78DEB857-1BE7-4FEB-9EC5-B9393DF7AB64}" type="slidenum">
              <a:rPr lang="en-IE" smtClean="0"/>
              <a:t>4</a:t>
            </a:fld>
            <a:endParaRPr lang="en-IE"/>
          </a:p>
        </p:txBody>
      </p:sp>
    </p:spTree>
    <p:extLst>
      <p:ext uri="{BB962C8B-B14F-4D97-AF65-F5344CB8AC3E}">
        <p14:creationId xmlns:p14="http://schemas.microsoft.com/office/powerpoint/2010/main" val="74261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ECFF2-EFB4-409E-96D1-44B10E099696}"/>
              </a:ext>
            </a:extLst>
          </p:cNvPr>
          <p:cNvSpPr>
            <a:spLocks noGrp="1"/>
          </p:cNvSpPr>
          <p:nvPr>
            <p:ph type="title"/>
          </p:nvPr>
        </p:nvSpPr>
        <p:spPr>
          <a:xfrm>
            <a:off x="518984" y="365126"/>
            <a:ext cx="7996366" cy="1191825"/>
          </a:xfrm>
        </p:spPr>
        <p:txBody>
          <a:bodyPr/>
          <a:lstStyle/>
          <a:p>
            <a:r>
              <a:rPr lang="en-IE" altLang="en-US" dirty="0">
                <a:solidFill>
                  <a:schemeClr val="accent1">
                    <a:lumMod val="75000"/>
                  </a:schemeClr>
                </a:solidFill>
              </a:rPr>
              <a:t>TCP – </a:t>
            </a:r>
            <a:r>
              <a:rPr lang="en-IE" altLang="en-US" dirty="0">
                <a:solidFill>
                  <a:schemeClr val="accent2">
                    <a:lumMod val="75000"/>
                  </a:schemeClr>
                </a:solidFill>
              </a:rPr>
              <a:t>Connection Oriented </a:t>
            </a:r>
            <a:endParaRPr lang="en-IE" dirty="0">
              <a:solidFill>
                <a:schemeClr val="accent2">
                  <a:lumMod val="75000"/>
                </a:schemeClr>
              </a:solidFill>
            </a:endParaRPr>
          </a:p>
        </p:txBody>
      </p:sp>
      <p:sp>
        <p:nvSpPr>
          <p:cNvPr id="3" name="Content Placeholder 2">
            <a:extLst>
              <a:ext uri="{FF2B5EF4-FFF2-40B4-BE49-F238E27FC236}">
                <a16:creationId xmlns:a16="http://schemas.microsoft.com/office/drawing/2014/main" id="{69CF744B-656D-4DFF-8DAB-F501D1D53F35}"/>
              </a:ext>
            </a:extLst>
          </p:cNvPr>
          <p:cNvSpPr>
            <a:spLocks noGrp="1"/>
          </p:cNvSpPr>
          <p:nvPr>
            <p:ph idx="1"/>
          </p:nvPr>
        </p:nvSpPr>
        <p:spPr>
          <a:xfrm>
            <a:off x="628650" y="1825625"/>
            <a:ext cx="7886700" cy="4705804"/>
          </a:xfrm>
        </p:spPr>
        <p:txBody>
          <a:bodyPr>
            <a:normAutofit fontScale="92500" lnSpcReduction="10000"/>
          </a:bodyPr>
          <a:lstStyle/>
          <a:p>
            <a:pPr>
              <a:lnSpc>
                <a:spcPct val="110000"/>
              </a:lnSpc>
            </a:pPr>
            <a:r>
              <a:rPr lang="en-IE" altLang="en-US" dirty="0"/>
              <a:t>TCP connection is said to be connection-oriented because before one application process can  begin to send data to another, the two processes must first “handshake” </a:t>
            </a:r>
          </a:p>
          <a:p>
            <a:pPr>
              <a:lnSpc>
                <a:spcPct val="110000"/>
              </a:lnSpc>
            </a:pPr>
            <a:r>
              <a:rPr lang="en-IE" altLang="en-US" dirty="0"/>
              <a:t>i.e. they must first send some preliminary segments to each other. </a:t>
            </a:r>
          </a:p>
          <a:p>
            <a:pPr>
              <a:lnSpc>
                <a:spcPct val="110000"/>
              </a:lnSpc>
            </a:pPr>
            <a:r>
              <a:rPr lang="en-IE" altLang="en-US" dirty="0"/>
              <a:t>The connection establishment procedure is often referred to as </a:t>
            </a:r>
            <a:r>
              <a:rPr lang="en-IE" altLang="en-US" dirty="0">
                <a:solidFill>
                  <a:schemeClr val="accent1">
                    <a:lumMod val="75000"/>
                  </a:schemeClr>
                </a:solidFill>
              </a:rPr>
              <a:t>three-way handshake.</a:t>
            </a:r>
          </a:p>
        </p:txBody>
      </p:sp>
      <p:sp>
        <p:nvSpPr>
          <p:cNvPr id="4" name="Slide Number Placeholder 3">
            <a:extLst>
              <a:ext uri="{FF2B5EF4-FFF2-40B4-BE49-F238E27FC236}">
                <a16:creationId xmlns:a16="http://schemas.microsoft.com/office/drawing/2014/main" id="{736C057D-E7C8-41F4-B26C-1E2140F82EDF}"/>
              </a:ext>
            </a:extLst>
          </p:cNvPr>
          <p:cNvSpPr>
            <a:spLocks noGrp="1"/>
          </p:cNvSpPr>
          <p:nvPr>
            <p:ph type="sldNum" sz="quarter" idx="12"/>
          </p:nvPr>
        </p:nvSpPr>
        <p:spPr/>
        <p:txBody>
          <a:bodyPr/>
          <a:lstStyle/>
          <a:p>
            <a:fld id="{78DEB857-1BE7-4FEB-9EC5-B9393DF7AB64}" type="slidenum">
              <a:rPr lang="en-IE" smtClean="0"/>
              <a:t>40</a:t>
            </a:fld>
            <a:endParaRPr lang="en-IE"/>
          </a:p>
        </p:txBody>
      </p:sp>
    </p:spTree>
    <p:extLst>
      <p:ext uri="{BB962C8B-B14F-4D97-AF65-F5344CB8AC3E}">
        <p14:creationId xmlns:p14="http://schemas.microsoft.com/office/powerpoint/2010/main" val="27207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ECFF2-EFB4-409E-96D1-44B10E099696}"/>
              </a:ext>
            </a:extLst>
          </p:cNvPr>
          <p:cNvSpPr>
            <a:spLocks noGrp="1"/>
          </p:cNvSpPr>
          <p:nvPr>
            <p:ph type="title"/>
          </p:nvPr>
        </p:nvSpPr>
        <p:spPr>
          <a:xfrm>
            <a:off x="628650" y="365126"/>
            <a:ext cx="7886700" cy="1117685"/>
          </a:xfrm>
        </p:spPr>
        <p:txBody>
          <a:bodyPr/>
          <a:lstStyle/>
          <a:p>
            <a:r>
              <a:rPr lang="en-IE" altLang="en-US" dirty="0">
                <a:solidFill>
                  <a:schemeClr val="accent1">
                    <a:lumMod val="75000"/>
                  </a:schemeClr>
                </a:solidFill>
              </a:rPr>
              <a:t>TCP – connection oriented </a:t>
            </a:r>
            <a:endParaRPr lang="en-IE" dirty="0">
              <a:solidFill>
                <a:schemeClr val="accent1">
                  <a:lumMod val="75000"/>
                </a:schemeClr>
              </a:solidFill>
            </a:endParaRPr>
          </a:p>
        </p:txBody>
      </p:sp>
      <p:sp>
        <p:nvSpPr>
          <p:cNvPr id="3" name="Content Placeholder 2">
            <a:extLst>
              <a:ext uri="{FF2B5EF4-FFF2-40B4-BE49-F238E27FC236}">
                <a16:creationId xmlns:a16="http://schemas.microsoft.com/office/drawing/2014/main" id="{69CF744B-656D-4DFF-8DAB-F501D1D53F35}"/>
              </a:ext>
            </a:extLst>
          </p:cNvPr>
          <p:cNvSpPr>
            <a:spLocks noGrp="1"/>
          </p:cNvSpPr>
          <p:nvPr>
            <p:ph idx="1"/>
          </p:nvPr>
        </p:nvSpPr>
        <p:spPr>
          <a:xfrm>
            <a:off x="517439" y="1482811"/>
            <a:ext cx="8317642" cy="4634552"/>
          </a:xfrm>
        </p:spPr>
        <p:txBody>
          <a:bodyPr>
            <a:normAutofit/>
          </a:bodyPr>
          <a:lstStyle/>
          <a:p>
            <a:pPr>
              <a:lnSpc>
                <a:spcPct val="110000"/>
              </a:lnSpc>
            </a:pPr>
            <a:r>
              <a:rPr lang="en-IE" altLang="en-US" dirty="0"/>
              <a:t>A TCP connection  provides for full duplex data transfer. </a:t>
            </a:r>
          </a:p>
          <a:p>
            <a:pPr>
              <a:lnSpc>
                <a:spcPct val="110000"/>
              </a:lnSpc>
            </a:pPr>
            <a:r>
              <a:rPr lang="en-IE" altLang="en-US" dirty="0"/>
              <a:t>If there is a TCP connection between process A on one host and process B on another host, then application layer data can flow from A to B and at the same time application layer data can from B to A.</a:t>
            </a:r>
            <a:endParaRPr lang="en-CA" altLang="en-US" dirty="0"/>
          </a:p>
        </p:txBody>
      </p:sp>
      <p:sp>
        <p:nvSpPr>
          <p:cNvPr id="4" name="Slide Number Placeholder 3">
            <a:extLst>
              <a:ext uri="{FF2B5EF4-FFF2-40B4-BE49-F238E27FC236}">
                <a16:creationId xmlns:a16="http://schemas.microsoft.com/office/drawing/2014/main" id="{3C0FA4B3-63DA-4ED3-831A-5ECA8E54DCDE}"/>
              </a:ext>
            </a:extLst>
          </p:cNvPr>
          <p:cNvSpPr>
            <a:spLocks noGrp="1"/>
          </p:cNvSpPr>
          <p:nvPr>
            <p:ph type="sldNum" sz="quarter" idx="12"/>
          </p:nvPr>
        </p:nvSpPr>
        <p:spPr/>
        <p:txBody>
          <a:bodyPr/>
          <a:lstStyle/>
          <a:p>
            <a:fld id="{78DEB857-1BE7-4FEB-9EC5-B9393DF7AB64}" type="slidenum">
              <a:rPr lang="en-IE" smtClean="0"/>
              <a:t>41</a:t>
            </a:fld>
            <a:endParaRPr lang="en-IE"/>
          </a:p>
        </p:txBody>
      </p:sp>
    </p:spTree>
    <p:extLst>
      <p:ext uri="{BB962C8B-B14F-4D97-AF65-F5344CB8AC3E}">
        <p14:creationId xmlns:p14="http://schemas.microsoft.com/office/powerpoint/2010/main" val="2035285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F32D0-4B1A-4AE7-956B-ED80C26F867D}"/>
              </a:ext>
            </a:extLst>
          </p:cNvPr>
          <p:cNvSpPr>
            <a:spLocks noGrp="1"/>
          </p:cNvSpPr>
          <p:nvPr>
            <p:ph type="title"/>
          </p:nvPr>
        </p:nvSpPr>
        <p:spPr/>
        <p:txBody>
          <a:bodyPr>
            <a:normAutofit fontScale="90000"/>
          </a:bodyPr>
          <a:lstStyle/>
          <a:p>
            <a:r>
              <a:rPr lang="en-IE" altLang="en-US" dirty="0">
                <a:solidFill>
                  <a:schemeClr val="accent1">
                    <a:lumMod val="75000"/>
                  </a:schemeClr>
                </a:solidFill>
              </a:rPr>
              <a:t>TCP – connection is established  before any data is sent</a:t>
            </a:r>
            <a:endParaRPr lang="en-IE" dirty="0">
              <a:solidFill>
                <a:schemeClr val="accent1">
                  <a:lumMod val="75000"/>
                </a:schemeClr>
              </a:solidFill>
            </a:endParaRPr>
          </a:p>
        </p:txBody>
      </p:sp>
      <p:pic>
        <p:nvPicPr>
          <p:cNvPr id="4" name="Content Placeholder 4">
            <a:extLst>
              <a:ext uri="{FF2B5EF4-FFF2-40B4-BE49-F238E27FC236}">
                <a16:creationId xmlns:a16="http://schemas.microsoft.com/office/drawing/2014/main" id="{BAA96308-4710-47C7-91F1-5611E73EFCA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28650" y="2277015"/>
            <a:ext cx="7886700" cy="3448558"/>
          </a:xfrm>
        </p:spPr>
      </p:pic>
      <p:sp>
        <p:nvSpPr>
          <p:cNvPr id="3" name="Slide Number Placeholder 2">
            <a:extLst>
              <a:ext uri="{FF2B5EF4-FFF2-40B4-BE49-F238E27FC236}">
                <a16:creationId xmlns:a16="http://schemas.microsoft.com/office/drawing/2014/main" id="{2BE0F9DE-B946-406D-A8FC-0DB6464E21D4}"/>
              </a:ext>
            </a:extLst>
          </p:cNvPr>
          <p:cNvSpPr>
            <a:spLocks noGrp="1"/>
          </p:cNvSpPr>
          <p:nvPr>
            <p:ph type="sldNum" sz="quarter" idx="12"/>
          </p:nvPr>
        </p:nvSpPr>
        <p:spPr/>
        <p:txBody>
          <a:bodyPr/>
          <a:lstStyle/>
          <a:p>
            <a:fld id="{78DEB857-1BE7-4FEB-9EC5-B9393DF7AB64}" type="slidenum">
              <a:rPr lang="en-IE" smtClean="0"/>
              <a:t>42</a:t>
            </a:fld>
            <a:endParaRPr lang="en-IE"/>
          </a:p>
        </p:txBody>
      </p:sp>
    </p:spTree>
    <p:extLst>
      <p:ext uri="{BB962C8B-B14F-4D97-AF65-F5344CB8AC3E}">
        <p14:creationId xmlns:p14="http://schemas.microsoft.com/office/powerpoint/2010/main" val="35432880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73132-327E-4CF5-9E2B-602FC3928F33}"/>
              </a:ext>
            </a:extLst>
          </p:cNvPr>
          <p:cNvSpPr>
            <a:spLocks noGrp="1"/>
          </p:cNvSpPr>
          <p:nvPr>
            <p:ph type="title"/>
          </p:nvPr>
        </p:nvSpPr>
        <p:spPr>
          <a:xfrm>
            <a:off x="106878" y="21113"/>
            <a:ext cx="8930244" cy="1325563"/>
          </a:xfrm>
        </p:spPr>
        <p:txBody>
          <a:bodyPr>
            <a:normAutofit fontScale="90000"/>
          </a:bodyPr>
          <a:lstStyle/>
          <a:p>
            <a:r>
              <a:rPr lang="en-IE" altLang="en-US" dirty="0">
                <a:solidFill>
                  <a:schemeClr val="accent1">
                    <a:lumMod val="75000"/>
                  </a:schemeClr>
                </a:solidFill>
              </a:rPr>
              <a:t>TCP –connection is established before any data is sent</a:t>
            </a:r>
            <a:endParaRPr lang="en-IE" dirty="0">
              <a:solidFill>
                <a:schemeClr val="accent1">
                  <a:lumMod val="75000"/>
                </a:schemeClr>
              </a:solidFill>
            </a:endParaRPr>
          </a:p>
        </p:txBody>
      </p:sp>
      <p:sp>
        <p:nvSpPr>
          <p:cNvPr id="3" name="Content Placeholder 2">
            <a:extLst>
              <a:ext uri="{FF2B5EF4-FFF2-40B4-BE49-F238E27FC236}">
                <a16:creationId xmlns:a16="http://schemas.microsoft.com/office/drawing/2014/main" id="{A7318E64-204B-460D-8071-7C73E78CBCA1}"/>
              </a:ext>
            </a:extLst>
          </p:cNvPr>
          <p:cNvSpPr>
            <a:spLocks noGrp="1"/>
          </p:cNvSpPr>
          <p:nvPr>
            <p:ph idx="1"/>
          </p:nvPr>
        </p:nvSpPr>
        <p:spPr>
          <a:xfrm>
            <a:off x="106878" y="1214329"/>
            <a:ext cx="9037122" cy="5381066"/>
          </a:xfrm>
        </p:spPr>
        <p:txBody>
          <a:bodyPr>
            <a:normAutofit fontScale="25000" lnSpcReduction="20000"/>
          </a:bodyPr>
          <a:lstStyle/>
          <a:p>
            <a:pPr>
              <a:lnSpc>
                <a:spcPct val="100000"/>
              </a:lnSpc>
            </a:pPr>
            <a:r>
              <a:rPr lang="en-IE" altLang="en-US" sz="7600" dirty="0">
                <a:latin typeface="Arial" panose="020B0604020202020204" pitchFamily="34" charset="0"/>
                <a:cs typeface="Arial" panose="020B0604020202020204" pitchFamily="34" charset="0"/>
              </a:rPr>
              <a:t> </a:t>
            </a:r>
            <a:r>
              <a:rPr lang="en-IE" altLang="en-US" sz="7600" b="1" dirty="0">
                <a:solidFill>
                  <a:srgbClr val="FF0000"/>
                </a:solidFill>
                <a:latin typeface="Arial" panose="020B0604020202020204" pitchFamily="34" charset="0"/>
                <a:cs typeface="Arial" panose="020B0604020202020204" pitchFamily="34" charset="0"/>
              </a:rPr>
              <a:t>1) </a:t>
            </a:r>
            <a:r>
              <a:rPr lang="en-IE" altLang="en-US" sz="7600" dirty="0">
                <a:latin typeface="Arial" panose="020B0604020202020204" pitchFamily="34" charset="0"/>
                <a:cs typeface="Arial" panose="020B0604020202020204" pitchFamily="34" charset="0"/>
              </a:rPr>
              <a:t>A TCP client begins the 3-way handshake by sending a segment with the SYN ( synchronise sequence number) control flag set, indicating the initial value in the sequence number field in the header. </a:t>
            </a:r>
          </a:p>
          <a:p>
            <a:pPr>
              <a:lnSpc>
                <a:spcPct val="100000"/>
              </a:lnSpc>
            </a:pPr>
            <a:r>
              <a:rPr lang="en-IE" altLang="en-US" sz="7600" dirty="0">
                <a:latin typeface="Arial" panose="020B0604020202020204" pitchFamily="34" charset="0"/>
                <a:cs typeface="Arial" panose="020B0604020202020204" pitchFamily="34" charset="0"/>
              </a:rPr>
              <a:t>The initial value in </a:t>
            </a:r>
            <a:r>
              <a:rPr lang="en-IE" altLang="en-US" sz="7600" b="1" dirty="0">
                <a:latin typeface="Arial" panose="020B0604020202020204" pitchFamily="34" charset="0"/>
                <a:cs typeface="Arial" panose="020B0604020202020204" pitchFamily="34" charset="0"/>
              </a:rPr>
              <a:t>the sequence number </a:t>
            </a:r>
            <a:r>
              <a:rPr lang="en-IE" altLang="en-US" sz="7600" dirty="0">
                <a:latin typeface="Arial" panose="020B0604020202020204" pitchFamily="34" charset="0"/>
                <a:cs typeface="Arial" panose="020B0604020202020204" pitchFamily="34" charset="0"/>
              </a:rPr>
              <a:t>(ISN) is randomly chosen  and is used to begin tracking the flow of data from client to server for the connection. </a:t>
            </a:r>
          </a:p>
          <a:p>
            <a:pPr>
              <a:lnSpc>
                <a:spcPct val="100000"/>
              </a:lnSpc>
            </a:pPr>
            <a:r>
              <a:rPr lang="en-IE" altLang="en-US" sz="7600" dirty="0">
                <a:latin typeface="Arial" panose="020B0604020202020204" pitchFamily="34" charset="0"/>
                <a:cs typeface="Arial" panose="020B0604020202020204" pitchFamily="34" charset="0"/>
              </a:rPr>
              <a:t>The sequence number is increase by one for every byte of data sent by the client to the server.</a:t>
            </a:r>
          </a:p>
          <a:p>
            <a:pPr>
              <a:lnSpc>
                <a:spcPct val="100000"/>
              </a:lnSpc>
            </a:pPr>
            <a:endParaRPr lang="en-IE" altLang="en-US" sz="7600" dirty="0">
              <a:latin typeface="Arial" panose="020B0604020202020204" pitchFamily="34" charset="0"/>
              <a:cs typeface="Arial" panose="020B0604020202020204" pitchFamily="34" charset="0"/>
            </a:endParaRPr>
          </a:p>
          <a:p>
            <a:pPr>
              <a:lnSpc>
                <a:spcPct val="100000"/>
              </a:lnSpc>
            </a:pPr>
            <a:r>
              <a:rPr lang="en-IE" altLang="en-US" sz="7600" b="1" dirty="0">
                <a:solidFill>
                  <a:srgbClr val="FF0000"/>
                </a:solidFill>
                <a:latin typeface="Arial" panose="020B0604020202020204" pitchFamily="34" charset="0"/>
                <a:cs typeface="Arial" panose="020B0604020202020204" pitchFamily="34" charset="0"/>
              </a:rPr>
              <a:t>2) </a:t>
            </a:r>
            <a:r>
              <a:rPr lang="en-IE" altLang="en-US" sz="7600" dirty="0">
                <a:latin typeface="Arial" panose="020B0604020202020204" pitchFamily="34" charset="0"/>
                <a:cs typeface="Arial" panose="020B0604020202020204" pitchFamily="34" charset="0"/>
              </a:rPr>
              <a:t>The TCP server </a:t>
            </a:r>
            <a:r>
              <a:rPr lang="en-IE" altLang="en-US" sz="7600" b="1" dirty="0">
                <a:latin typeface="Arial" panose="020B0604020202020204" pitchFamily="34" charset="0"/>
                <a:cs typeface="Arial" panose="020B0604020202020204" pitchFamily="34" charset="0"/>
              </a:rPr>
              <a:t>acknowledges</a:t>
            </a:r>
            <a:r>
              <a:rPr lang="en-IE" altLang="en-US" sz="7600" dirty="0">
                <a:latin typeface="Arial" panose="020B0604020202020204" pitchFamily="34" charset="0"/>
                <a:cs typeface="Arial" panose="020B0604020202020204" pitchFamily="34" charset="0"/>
              </a:rPr>
              <a:t> receipt of the SYN segment by sending a segment back to the client with ACK flag set. </a:t>
            </a:r>
          </a:p>
          <a:p>
            <a:pPr>
              <a:lnSpc>
                <a:spcPct val="100000"/>
              </a:lnSpc>
            </a:pPr>
            <a:r>
              <a:rPr lang="en-IE" altLang="en-US" sz="7600" dirty="0">
                <a:latin typeface="Arial" panose="020B0604020202020204" pitchFamily="34" charset="0"/>
                <a:cs typeface="Arial" panose="020B0604020202020204" pitchFamily="34" charset="0"/>
              </a:rPr>
              <a:t>The client recognises this as acknowledgement that the server received the SYN from the TCP client </a:t>
            </a:r>
          </a:p>
          <a:p>
            <a:pPr>
              <a:lnSpc>
                <a:spcPct val="100000"/>
              </a:lnSpc>
            </a:pPr>
            <a:r>
              <a:rPr lang="en-IE" altLang="en-US" sz="7600" dirty="0">
                <a:latin typeface="Arial" panose="020B0604020202020204" pitchFamily="34" charset="0"/>
                <a:cs typeface="Arial" panose="020B0604020202020204" pitchFamily="34" charset="0"/>
              </a:rPr>
              <a:t>Because the connection is full duplex the server also sets the SYN flag in the segment  to establish communication from  the server to the client </a:t>
            </a:r>
          </a:p>
          <a:p>
            <a:pPr>
              <a:lnSpc>
                <a:spcPct val="100000"/>
              </a:lnSpc>
            </a:pPr>
            <a:r>
              <a:rPr lang="en-IE" altLang="en-US" sz="7600" dirty="0">
                <a:latin typeface="Arial" panose="020B0604020202020204" pitchFamily="34" charset="0"/>
                <a:cs typeface="Arial" panose="020B0604020202020204" pitchFamily="34" charset="0"/>
              </a:rPr>
              <a:t>The SYN flag indicates that the initial sequence number is in the header. This value will be used to track the flow of data from the server to the client.</a:t>
            </a:r>
          </a:p>
          <a:p>
            <a:pPr>
              <a:lnSpc>
                <a:spcPct val="100000"/>
              </a:lnSpc>
            </a:pPr>
            <a:r>
              <a:rPr lang="en-IE" altLang="en-US" sz="7600" b="1" dirty="0">
                <a:solidFill>
                  <a:srgbClr val="FF0000"/>
                </a:solidFill>
                <a:latin typeface="Arial" panose="020B0604020202020204" pitchFamily="34" charset="0"/>
                <a:cs typeface="Arial" panose="020B0604020202020204" pitchFamily="34" charset="0"/>
              </a:rPr>
              <a:t>3) </a:t>
            </a:r>
            <a:r>
              <a:rPr lang="en-IE" altLang="en-US" sz="7600" dirty="0">
                <a:latin typeface="Arial" panose="020B0604020202020204" pitchFamily="34" charset="0"/>
                <a:cs typeface="Arial" panose="020B0604020202020204" pitchFamily="34" charset="0"/>
              </a:rPr>
              <a:t>The TCP client responds with a segment that contains the ACK that is the response to the SYN sent by the server.</a:t>
            </a:r>
            <a:endParaRPr lang="en-CA" altLang="en-US" sz="7600" dirty="0">
              <a:latin typeface="Arial" panose="020B0604020202020204" pitchFamily="34" charset="0"/>
              <a:cs typeface="Arial" panose="020B0604020202020204" pitchFamily="34" charset="0"/>
            </a:endParaRPr>
          </a:p>
          <a:p>
            <a:endParaRPr lang="en-IE" dirty="0"/>
          </a:p>
        </p:txBody>
      </p:sp>
      <p:sp>
        <p:nvSpPr>
          <p:cNvPr id="4" name="Slide Number Placeholder 3">
            <a:extLst>
              <a:ext uri="{FF2B5EF4-FFF2-40B4-BE49-F238E27FC236}">
                <a16:creationId xmlns:a16="http://schemas.microsoft.com/office/drawing/2014/main" id="{44FABB93-78A1-41A6-83B8-DC3B53973C08}"/>
              </a:ext>
            </a:extLst>
          </p:cNvPr>
          <p:cNvSpPr>
            <a:spLocks noGrp="1"/>
          </p:cNvSpPr>
          <p:nvPr>
            <p:ph type="sldNum" sz="quarter" idx="12"/>
          </p:nvPr>
        </p:nvSpPr>
        <p:spPr/>
        <p:txBody>
          <a:bodyPr/>
          <a:lstStyle/>
          <a:p>
            <a:fld id="{78DEB857-1BE7-4FEB-9EC5-B9393DF7AB64}" type="slidenum">
              <a:rPr lang="en-IE" smtClean="0"/>
              <a:t>43</a:t>
            </a:fld>
            <a:endParaRPr lang="en-IE"/>
          </a:p>
        </p:txBody>
      </p:sp>
    </p:spTree>
    <p:extLst>
      <p:ext uri="{BB962C8B-B14F-4D97-AF65-F5344CB8AC3E}">
        <p14:creationId xmlns:p14="http://schemas.microsoft.com/office/powerpoint/2010/main" val="924077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1000"/>
                                        <p:tgtEl>
                                          <p:spTgt spid="3">
                                            <p:txEl>
                                              <p:pRg st="8" end="8"/>
                                            </p:txEl>
                                          </p:spTgt>
                                        </p:tgtEl>
                                      </p:cBhvr>
                                    </p:animEffect>
                                    <p:anim calcmode="lin" valueType="num">
                                      <p:cBhvr>
                                        <p:cTn id="4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a:extLst>
              <a:ext uri="{FF2B5EF4-FFF2-40B4-BE49-F238E27FC236}">
                <a16:creationId xmlns:a16="http://schemas.microsoft.com/office/drawing/2014/main" id="{8403FF26-2EC0-480E-A755-56CCD78ED93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361440" y="1077747"/>
            <a:ext cx="6156960" cy="3240088"/>
          </a:xfrm>
          <a:prstGeom prst="rect">
            <a:avLst/>
          </a:prstGeom>
        </p:spPr>
      </p:pic>
      <p:sp>
        <p:nvSpPr>
          <p:cNvPr id="2" name="Title 1">
            <a:extLst>
              <a:ext uri="{FF2B5EF4-FFF2-40B4-BE49-F238E27FC236}">
                <a16:creationId xmlns:a16="http://schemas.microsoft.com/office/drawing/2014/main" id="{19BBB424-BDDE-45FB-AA09-30264ACF7AF9}"/>
              </a:ext>
            </a:extLst>
          </p:cNvPr>
          <p:cNvSpPr>
            <a:spLocks noGrp="1"/>
          </p:cNvSpPr>
          <p:nvPr>
            <p:ph type="title"/>
          </p:nvPr>
        </p:nvSpPr>
        <p:spPr>
          <a:xfrm>
            <a:off x="628649" y="75569"/>
            <a:ext cx="7886700" cy="1325563"/>
          </a:xfrm>
        </p:spPr>
        <p:txBody>
          <a:bodyPr/>
          <a:lstStyle/>
          <a:p>
            <a:r>
              <a:rPr lang="en-IE" altLang="en-US" dirty="0">
                <a:solidFill>
                  <a:schemeClr val="accent1">
                    <a:lumMod val="75000"/>
                  </a:schemeClr>
                </a:solidFill>
              </a:rPr>
              <a:t>TCP  ensures data reliability</a:t>
            </a:r>
            <a:endParaRPr lang="en-IE" dirty="0">
              <a:solidFill>
                <a:schemeClr val="accent1">
                  <a:lumMod val="75000"/>
                </a:schemeClr>
              </a:solidFill>
            </a:endParaRPr>
          </a:p>
        </p:txBody>
      </p:sp>
      <p:sp>
        <p:nvSpPr>
          <p:cNvPr id="3" name="Content Placeholder 2">
            <a:extLst>
              <a:ext uri="{FF2B5EF4-FFF2-40B4-BE49-F238E27FC236}">
                <a16:creationId xmlns:a16="http://schemas.microsoft.com/office/drawing/2014/main" id="{536A00BA-1092-442D-93A2-5AB82ED936DB}"/>
              </a:ext>
            </a:extLst>
          </p:cNvPr>
          <p:cNvSpPr>
            <a:spLocks noGrp="1"/>
          </p:cNvSpPr>
          <p:nvPr>
            <p:ph idx="1"/>
          </p:nvPr>
        </p:nvSpPr>
        <p:spPr>
          <a:xfrm>
            <a:off x="628648" y="4039428"/>
            <a:ext cx="7886700" cy="2573245"/>
          </a:xfrm>
        </p:spPr>
        <p:txBody>
          <a:bodyPr>
            <a:normAutofit fontScale="55000" lnSpcReduction="20000"/>
          </a:bodyPr>
          <a:lstStyle/>
          <a:p>
            <a:r>
              <a:rPr lang="en-IE" altLang="en-US" dirty="0"/>
              <a:t>An initial </a:t>
            </a:r>
            <a:r>
              <a:rPr lang="en-IE" altLang="en-US" b="1" dirty="0"/>
              <a:t>sequence number </a:t>
            </a:r>
            <a:r>
              <a:rPr lang="en-IE" altLang="en-US" dirty="0"/>
              <a:t>is set during 3-way handshake. </a:t>
            </a:r>
          </a:p>
          <a:p>
            <a:r>
              <a:rPr lang="en-IE" altLang="en-US" dirty="0"/>
              <a:t>As data is transmitted the sequence number is incremented by the number of bytes that have been transmitted. </a:t>
            </a:r>
          </a:p>
          <a:p>
            <a:r>
              <a:rPr lang="en-IE" altLang="en-US" dirty="0"/>
              <a:t>The </a:t>
            </a:r>
            <a:r>
              <a:rPr lang="en-IE" altLang="en-US" dirty="0">
                <a:solidFill>
                  <a:srgbClr val="FF0000"/>
                </a:solidFill>
              </a:rPr>
              <a:t>sequence number </a:t>
            </a:r>
            <a:r>
              <a:rPr lang="en-IE" altLang="en-US" dirty="0"/>
              <a:t>enables each segment to be uniquely identified. </a:t>
            </a:r>
          </a:p>
          <a:p>
            <a:r>
              <a:rPr lang="en-IE" altLang="en-US" dirty="0"/>
              <a:t>The segment </a:t>
            </a:r>
            <a:r>
              <a:rPr lang="en-IE" altLang="en-US" dirty="0">
                <a:solidFill>
                  <a:srgbClr val="FF0000"/>
                </a:solidFill>
              </a:rPr>
              <a:t>sequence number </a:t>
            </a:r>
            <a:r>
              <a:rPr lang="en-IE" altLang="en-US" dirty="0"/>
              <a:t>and </a:t>
            </a:r>
            <a:r>
              <a:rPr lang="en-IE" altLang="en-US" dirty="0">
                <a:solidFill>
                  <a:srgbClr val="FF0000"/>
                </a:solidFill>
              </a:rPr>
              <a:t>acknowledgement</a:t>
            </a:r>
            <a:r>
              <a:rPr lang="en-IE" altLang="en-US" dirty="0"/>
              <a:t> number are used to confirm receipt of the of the bytes of data contained in the segment. </a:t>
            </a:r>
          </a:p>
          <a:p>
            <a:r>
              <a:rPr lang="en-IE" altLang="en-US" b="1" dirty="0">
                <a:solidFill>
                  <a:srgbClr val="FF0000"/>
                </a:solidFill>
              </a:rPr>
              <a:t>Unacknowledged segments are retransmitted</a:t>
            </a:r>
            <a:endParaRPr lang="en-CA" altLang="en-US" b="1" dirty="0">
              <a:solidFill>
                <a:srgbClr val="FF0000"/>
              </a:solidFill>
            </a:endParaRPr>
          </a:p>
        </p:txBody>
      </p:sp>
      <p:sp>
        <p:nvSpPr>
          <p:cNvPr id="4" name="Slide Number Placeholder 3">
            <a:extLst>
              <a:ext uri="{FF2B5EF4-FFF2-40B4-BE49-F238E27FC236}">
                <a16:creationId xmlns:a16="http://schemas.microsoft.com/office/drawing/2014/main" id="{B2A98270-BDEE-4D24-A2BC-31203F90D1FA}"/>
              </a:ext>
            </a:extLst>
          </p:cNvPr>
          <p:cNvSpPr>
            <a:spLocks noGrp="1"/>
          </p:cNvSpPr>
          <p:nvPr>
            <p:ph type="sldNum" sz="quarter" idx="12"/>
          </p:nvPr>
        </p:nvSpPr>
        <p:spPr/>
        <p:txBody>
          <a:bodyPr/>
          <a:lstStyle/>
          <a:p>
            <a:fld id="{78DEB857-1BE7-4FEB-9EC5-B9393DF7AB64}" type="slidenum">
              <a:rPr lang="en-IE" smtClean="0"/>
              <a:t>44</a:t>
            </a:fld>
            <a:endParaRPr lang="en-IE"/>
          </a:p>
        </p:txBody>
      </p:sp>
    </p:spTree>
    <p:extLst>
      <p:ext uri="{BB962C8B-B14F-4D97-AF65-F5344CB8AC3E}">
        <p14:creationId xmlns:p14="http://schemas.microsoft.com/office/powerpoint/2010/main" val="38629610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54BA088D-58C5-4879-B832-4147CF390C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461777" y="1209222"/>
            <a:ext cx="6042025" cy="4075112"/>
          </a:xfrm>
          <a:prstGeom prst="rect">
            <a:avLst/>
          </a:prstGeom>
        </p:spPr>
      </p:pic>
      <p:sp>
        <p:nvSpPr>
          <p:cNvPr id="2" name="Title 1">
            <a:extLst>
              <a:ext uri="{FF2B5EF4-FFF2-40B4-BE49-F238E27FC236}">
                <a16:creationId xmlns:a16="http://schemas.microsoft.com/office/drawing/2014/main" id="{CFE5E30F-3D86-4EE8-AC64-6D0DD322B6BF}"/>
              </a:ext>
            </a:extLst>
          </p:cNvPr>
          <p:cNvSpPr>
            <a:spLocks noGrp="1"/>
          </p:cNvSpPr>
          <p:nvPr>
            <p:ph type="title"/>
          </p:nvPr>
        </p:nvSpPr>
        <p:spPr>
          <a:xfrm>
            <a:off x="628650" y="164405"/>
            <a:ext cx="7886700" cy="947704"/>
          </a:xfrm>
        </p:spPr>
        <p:txBody>
          <a:bodyPr/>
          <a:lstStyle/>
          <a:p>
            <a:r>
              <a:rPr lang="en-IE" altLang="en-US" dirty="0">
                <a:solidFill>
                  <a:schemeClr val="accent1">
                    <a:lumMod val="75000"/>
                  </a:schemeClr>
                </a:solidFill>
              </a:rPr>
              <a:t>TCP ensures data reliability </a:t>
            </a:r>
            <a:endParaRPr lang="en-IE" dirty="0">
              <a:solidFill>
                <a:schemeClr val="accent1">
                  <a:lumMod val="75000"/>
                </a:schemeClr>
              </a:solidFill>
            </a:endParaRPr>
          </a:p>
        </p:txBody>
      </p:sp>
      <p:sp>
        <p:nvSpPr>
          <p:cNvPr id="3" name="Content Placeholder 2">
            <a:extLst>
              <a:ext uri="{FF2B5EF4-FFF2-40B4-BE49-F238E27FC236}">
                <a16:creationId xmlns:a16="http://schemas.microsoft.com/office/drawing/2014/main" id="{4F9B4130-6160-44F0-AB89-922ABF7E17AE}"/>
              </a:ext>
            </a:extLst>
          </p:cNvPr>
          <p:cNvSpPr>
            <a:spLocks noGrp="1"/>
          </p:cNvSpPr>
          <p:nvPr>
            <p:ph idx="1"/>
          </p:nvPr>
        </p:nvSpPr>
        <p:spPr>
          <a:xfrm>
            <a:off x="539439" y="5183974"/>
            <a:ext cx="7886700" cy="1395246"/>
          </a:xfrm>
        </p:spPr>
        <p:txBody>
          <a:bodyPr>
            <a:normAutofit fontScale="62500" lnSpcReduction="20000"/>
          </a:bodyPr>
          <a:lstStyle/>
          <a:p>
            <a:r>
              <a:rPr lang="en-IE" altLang="en-US" dirty="0"/>
              <a:t>The sequence numbers allow each segment to be uniquely identified. </a:t>
            </a:r>
          </a:p>
          <a:p>
            <a:r>
              <a:rPr lang="en-IE" altLang="en-US" dirty="0"/>
              <a:t>Segment sequence numbers enable reliability by indicating how to reorder and reassemble received segments.</a:t>
            </a:r>
            <a:endParaRPr lang="en-CA" altLang="en-US" dirty="0"/>
          </a:p>
          <a:p>
            <a:endParaRPr lang="en-IE" dirty="0"/>
          </a:p>
        </p:txBody>
      </p:sp>
      <p:sp>
        <p:nvSpPr>
          <p:cNvPr id="5" name="Slide Number Placeholder 4">
            <a:extLst>
              <a:ext uri="{FF2B5EF4-FFF2-40B4-BE49-F238E27FC236}">
                <a16:creationId xmlns:a16="http://schemas.microsoft.com/office/drawing/2014/main" id="{F40AE8A7-F49A-4F66-AA17-68164A952FBD}"/>
              </a:ext>
            </a:extLst>
          </p:cNvPr>
          <p:cNvSpPr>
            <a:spLocks noGrp="1"/>
          </p:cNvSpPr>
          <p:nvPr>
            <p:ph type="sldNum" sz="quarter" idx="12"/>
          </p:nvPr>
        </p:nvSpPr>
        <p:spPr/>
        <p:txBody>
          <a:bodyPr/>
          <a:lstStyle/>
          <a:p>
            <a:fld id="{78DEB857-1BE7-4FEB-9EC5-B9393DF7AB64}" type="slidenum">
              <a:rPr lang="en-IE" smtClean="0"/>
              <a:t>45</a:t>
            </a:fld>
            <a:endParaRPr lang="en-IE"/>
          </a:p>
        </p:txBody>
      </p:sp>
    </p:spTree>
    <p:extLst>
      <p:ext uri="{BB962C8B-B14F-4D97-AF65-F5344CB8AC3E}">
        <p14:creationId xmlns:p14="http://schemas.microsoft.com/office/powerpoint/2010/main" val="29625533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C910-EFFB-4D5F-AE9B-BC330F67CE88}"/>
              </a:ext>
            </a:extLst>
          </p:cNvPr>
          <p:cNvSpPr>
            <a:spLocks noGrp="1"/>
          </p:cNvSpPr>
          <p:nvPr>
            <p:ph type="title"/>
          </p:nvPr>
        </p:nvSpPr>
        <p:spPr>
          <a:xfrm>
            <a:off x="469557" y="130951"/>
            <a:ext cx="8045793" cy="1178866"/>
          </a:xfrm>
        </p:spPr>
        <p:txBody>
          <a:bodyPr/>
          <a:lstStyle/>
          <a:p>
            <a:r>
              <a:rPr lang="en-IE" altLang="en-US" dirty="0">
                <a:solidFill>
                  <a:schemeClr val="accent1">
                    <a:lumMod val="75000"/>
                  </a:schemeClr>
                </a:solidFill>
              </a:rPr>
              <a:t>TCP flow control</a:t>
            </a:r>
            <a:endParaRPr lang="en-IE" dirty="0">
              <a:solidFill>
                <a:schemeClr val="accent1">
                  <a:lumMod val="75000"/>
                </a:schemeClr>
              </a:solidFill>
            </a:endParaRPr>
          </a:p>
        </p:txBody>
      </p:sp>
      <p:pic>
        <p:nvPicPr>
          <p:cNvPr id="4" name="Content Placeholder 7">
            <a:extLst>
              <a:ext uri="{FF2B5EF4-FFF2-40B4-BE49-F238E27FC236}">
                <a16:creationId xmlns:a16="http://schemas.microsoft.com/office/drawing/2014/main" id="{7FEE04E9-8022-4C90-8AAB-0B61C40C613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267207" y="1056154"/>
            <a:ext cx="6654190" cy="5366948"/>
          </a:xfrm>
        </p:spPr>
      </p:pic>
      <p:sp>
        <p:nvSpPr>
          <p:cNvPr id="3" name="Slide Number Placeholder 2">
            <a:extLst>
              <a:ext uri="{FF2B5EF4-FFF2-40B4-BE49-F238E27FC236}">
                <a16:creationId xmlns:a16="http://schemas.microsoft.com/office/drawing/2014/main" id="{AD3E7271-2FD1-4833-B9B5-EEBAC7AD6646}"/>
              </a:ext>
            </a:extLst>
          </p:cNvPr>
          <p:cNvSpPr>
            <a:spLocks noGrp="1"/>
          </p:cNvSpPr>
          <p:nvPr>
            <p:ph type="sldNum" sz="quarter" idx="12"/>
          </p:nvPr>
        </p:nvSpPr>
        <p:spPr/>
        <p:txBody>
          <a:bodyPr/>
          <a:lstStyle/>
          <a:p>
            <a:fld id="{78DEB857-1BE7-4FEB-9EC5-B9393DF7AB64}" type="slidenum">
              <a:rPr lang="en-IE" smtClean="0"/>
              <a:t>46</a:t>
            </a:fld>
            <a:endParaRPr lang="en-IE"/>
          </a:p>
        </p:txBody>
      </p:sp>
    </p:spTree>
    <p:extLst>
      <p:ext uri="{BB962C8B-B14F-4D97-AF65-F5344CB8AC3E}">
        <p14:creationId xmlns:p14="http://schemas.microsoft.com/office/powerpoint/2010/main" val="11775496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EB0B3-E08D-4CFC-9D0C-86477B21D609}"/>
              </a:ext>
            </a:extLst>
          </p:cNvPr>
          <p:cNvSpPr>
            <a:spLocks noGrp="1"/>
          </p:cNvSpPr>
          <p:nvPr>
            <p:ph type="title"/>
          </p:nvPr>
        </p:nvSpPr>
        <p:spPr>
          <a:xfrm>
            <a:off x="628650" y="365127"/>
            <a:ext cx="7886700" cy="1043544"/>
          </a:xfrm>
        </p:spPr>
        <p:txBody>
          <a:bodyPr/>
          <a:lstStyle/>
          <a:p>
            <a:r>
              <a:rPr lang="en-IE" altLang="en-US" dirty="0">
                <a:solidFill>
                  <a:schemeClr val="accent1">
                    <a:lumMod val="75000"/>
                  </a:schemeClr>
                </a:solidFill>
              </a:rPr>
              <a:t>TCP – close down connection</a:t>
            </a:r>
            <a:endParaRPr lang="en-IE" dirty="0">
              <a:solidFill>
                <a:schemeClr val="accent1">
                  <a:lumMod val="75000"/>
                </a:schemeClr>
              </a:solidFill>
            </a:endParaRPr>
          </a:p>
        </p:txBody>
      </p:sp>
      <p:pic>
        <p:nvPicPr>
          <p:cNvPr id="4" name="Content Placeholder 5">
            <a:extLst>
              <a:ext uri="{FF2B5EF4-FFF2-40B4-BE49-F238E27FC236}">
                <a16:creationId xmlns:a16="http://schemas.microsoft.com/office/drawing/2014/main" id="{0E8850EB-DDC5-403F-A5E8-C245D5B7B4A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980500" y="1637041"/>
            <a:ext cx="7183000" cy="4728506"/>
          </a:xfrm>
        </p:spPr>
      </p:pic>
      <p:sp>
        <p:nvSpPr>
          <p:cNvPr id="3" name="Slide Number Placeholder 2">
            <a:extLst>
              <a:ext uri="{FF2B5EF4-FFF2-40B4-BE49-F238E27FC236}">
                <a16:creationId xmlns:a16="http://schemas.microsoft.com/office/drawing/2014/main" id="{2EB428BE-2509-430E-91D5-35F66E69ADBE}"/>
              </a:ext>
            </a:extLst>
          </p:cNvPr>
          <p:cNvSpPr>
            <a:spLocks noGrp="1"/>
          </p:cNvSpPr>
          <p:nvPr>
            <p:ph type="sldNum" sz="quarter" idx="12"/>
          </p:nvPr>
        </p:nvSpPr>
        <p:spPr/>
        <p:txBody>
          <a:bodyPr/>
          <a:lstStyle/>
          <a:p>
            <a:fld id="{78DEB857-1BE7-4FEB-9EC5-B9393DF7AB64}" type="slidenum">
              <a:rPr lang="en-IE" smtClean="0"/>
              <a:t>47</a:t>
            </a:fld>
            <a:endParaRPr lang="en-IE"/>
          </a:p>
        </p:txBody>
      </p:sp>
    </p:spTree>
    <p:extLst>
      <p:ext uri="{BB962C8B-B14F-4D97-AF65-F5344CB8AC3E}">
        <p14:creationId xmlns:p14="http://schemas.microsoft.com/office/powerpoint/2010/main" val="35622231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132080" y="136524"/>
            <a:ext cx="8879840" cy="757813"/>
          </a:xfrm>
        </p:spPr>
        <p:txBody>
          <a:bodyPr>
            <a:normAutofit fontScale="90000"/>
          </a:bodyPr>
          <a:lstStyle/>
          <a:p>
            <a:r>
              <a:rPr lang="en-IE" altLang="en-US" dirty="0"/>
              <a:t> </a:t>
            </a:r>
            <a:r>
              <a:rPr lang="en-IE" altLang="en-US" dirty="0">
                <a:solidFill>
                  <a:srgbClr val="FF0000"/>
                </a:solidFill>
              </a:rPr>
              <a:t>Next is </a:t>
            </a:r>
            <a:r>
              <a:rPr lang="en-IE" altLang="en-US" dirty="0">
                <a:solidFill>
                  <a:schemeClr val="accent1">
                    <a:lumMod val="75000"/>
                  </a:schemeClr>
                </a:solidFill>
              </a:rPr>
              <a:t>UDP(User Datagram Protocol)</a:t>
            </a:r>
            <a:endParaRPr lang="en-CA" altLang="en-US" dirty="0">
              <a:solidFill>
                <a:schemeClr val="accent1">
                  <a:lumMod val="75000"/>
                </a:schemeClr>
              </a:solidFill>
            </a:endParaRPr>
          </a:p>
        </p:txBody>
      </p:sp>
      <p:sp>
        <p:nvSpPr>
          <p:cNvPr id="56323" name="Content Placeholder 2"/>
          <p:cNvSpPr>
            <a:spLocks noGrp="1"/>
          </p:cNvSpPr>
          <p:nvPr>
            <p:ph idx="1"/>
          </p:nvPr>
        </p:nvSpPr>
        <p:spPr>
          <a:xfrm>
            <a:off x="365760" y="1220668"/>
            <a:ext cx="8149590" cy="4809351"/>
          </a:xfrm>
        </p:spPr>
        <p:txBody>
          <a:bodyPr>
            <a:normAutofit/>
          </a:bodyPr>
          <a:lstStyle/>
          <a:p>
            <a:r>
              <a:rPr lang="en-IE" altLang="en-US" dirty="0"/>
              <a:t>UDP has much lower overhead than TCP.</a:t>
            </a:r>
          </a:p>
          <a:p>
            <a:r>
              <a:rPr lang="en-IE" altLang="en-US" dirty="0"/>
              <a:t>It is </a:t>
            </a:r>
            <a:r>
              <a:rPr lang="en-IE" altLang="en-US" dirty="0">
                <a:solidFill>
                  <a:srgbClr val="FF0000"/>
                </a:solidFill>
              </a:rPr>
              <a:t>NOT</a:t>
            </a:r>
            <a:r>
              <a:rPr lang="en-IE" altLang="en-US" dirty="0"/>
              <a:t> connection-oriented and doesn’t provide for retransmission, sequencing or flow control</a:t>
            </a:r>
          </a:p>
          <a:p>
            <a:r>
              <a:rPr lang="en-IE" altLang="en-US" dirty="0"/>
              <a:t>This does not mean that applications that use UDP are unreliable, it means that the reliability functions are not provided by the transport layer and must be implemented elsewhere if required.</a:t>
            </a:r>
          </a:p>
        </p:txBody>
      </p:sp>
      <p:sp>
        <p:nvSpPr>
          <p:cNvPr id="2" name="Slide Number Placeholder 1">
            <a:extLst>
              <a:ext uri="{FF2B5EF4-FFF2-40B4-BE49-F238E27FC236}">
                <a16:creationId xmlns:a16="http://schemas.microsoft.com/office/drawing/2014/main" id="{18A21B49-2893-4832-B96D-A640151C8471}"/>
              </a:ext>
            </a:extLst>
          </p:cNvPr>
          <p:cNvSpPr>
            <a:spLocks noGrp="1"/>
          </p:cNvSpPr>
          <p:nvPr>
            <p:ph type="sldNum" sz="quarter" idx="12"/>
          </p:nvPr>
        </p:nvSpPr>
        <p:spPr/>
        <p:txBody>
          <a:bodyPr/>
          <a:lstStyle/>
          <a:p>
            <a:fld id="{78DEB857-1BE7-4FEB-9EC5-B9393DF7AB64}" type="slidenum">
              <a:rPr lang="en-IE" smtClean="0"/>
              <a:t>48</a:t>
            </a:fld>
            <a:endParaRPr lang="en-IE"/>
          </a:p>
        </p:txBody>
      </p:sp>
    </p:spTree>
    <p:extLst>
      <p:ext uri="{BB962C8B-B14F-4D97-AF65-F5344CB8AC3E}">
        <p14:creationId xmlns:p14="http://schemas.microsoft.com/office/powerpoint/2010/main" val="283971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Effect transition="in" filter="fade">
                                      <p:cBhvr>
                                        <p:cTn id="7" dur="1000"/>
                                        <p:tgtEl>
                                          <p:spTgt spid="56323">
                                            <p:txEl>
                                              <p:pRg st="0" end="0"/>
                                            </p:txEl>
                                          </p:spTgt>
                                        </p:tgtEl>
                                      </p:cBhvr>
                                    </p:animEffect>
                                    <p:anim calcmode="lin" valueType="num">
                                      <p:cBhvr>
                                        <p:cTn id="8" dur="1000" fill="hold"/>
                                        <p:tgtEl>
                                          <p:spTgt spid="5632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63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6323">
                                            <p:txEl>
                                              <p:pRg st="1" end="1"/>
                                            </p:txEl>
                                          </p:spTgt>
                                        </p:tgtEl>
                                        <p:attrNameLst>
                                          <p:attrName>style.visibility</p:attrName>
                                        </p:attrNameLst>
                                      </p:cBhvr>
                                      <p:to>
                                        <p:strVal val="visible"/>
                                      </p:to>
                                    </p:set>
                                    <p:animEffect transition="in" filter="fade">
                                      <p:cBhvr>
                                        <p:cTn id="14" dur="1000"/>
                                        <p:tgtEl>
                                          <p:spTgt spid="56323">
                                            <p:txEl>
                                              <p:pRg st="1" end="1"/>
                                            </p:txEl>
                                          </p:spTgt>
                                        </p:tgtEl>
                                      </p:cBhvr>
                                    </p:animEffect>
                                    <p:anim calcmode="lin" valueType="num">
                                      <p:cBhvr>
                                        <p:cTn id="15" dur="1000" fill="hold"/>
                                        <p:tgtEl>
                                          <p:spTgt spid="5632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632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6323">
                                            <p:txEl>
                                              <p:pRg st="2" end="2"/>
                                            </p:txEl>
                                          </p:spTgt>
                                        </p:tgtEl>
                                        <p:attrNameLst>
                                          <p:attrName>style.visibility</p:attrName>
                                        </p:attrNameLst>
                                      </p:cBhvr>
                                      <p:to>
                                        <p:strVal val="visible"/>
                                      </p:to>
                                    </p:set>
                                    <p:animEffect transition="in" filter="fade">
                                      <p:cBhvr>
                                        <p:cTn id="21" dur="1000"/>
                                        <p:tgtEl>
                                          <p:spTgt spid="56323">
                                            <p:txEl>
                                              <p:pRg st="2" end="2"/>
                                            </p:txEl>
                                          </p:spTgt>
                                        </p:tgtEl>
                                      </p:cBhvr>
                                    </p:animEffect>
                                    <p:anim calcmode="lin" valueType="num">
                                      <p:cBhvr>
                                        <p:cTn id="22" dur="1000" fill="hold"/>
                                        <p:tgtEl>
                                          <p:spTgt spid="5632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632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628650" y="278629"/>
            <a:ext cx="7886700" cy="1067493"/>
          </a:xfrm>
        </p:spPr>
        <p:txBody>
          <a:bodyPr/>
          <a:lstStyle/>
          <a:p>
            <a:r>
              <a:rPr lang="en-IE" altLang="en-US" dirty="0"/>
              <a:t> </a:t>
            </a:r>
            <a:r>
              <a:rPr lang="en-IE" altLang="en-US" dirty="0">
                <a:solidFill>
                  <a:schemeClr val="accent1">
                    <a:lumMod val="75000"/>
                  </a:schemeClr>
                </a:solidFill>
              </a:rPr>
              <a:t>UDP</a:t>
            </a:r>
            <a:endParaRPr lang="en-CA" altLang="en-US" dirty="0">
              <a:solidFill>
                <a:schemeClr val="accent1">
                  <a:lumMod val="75000"/>
                </a:schemeClr>
              </a:solidFill>
            </a:endParaRPr>
          </a:p>
        </p:txBody>
      </p:sp>
      <p:sp>
        <p:nvSpPr>
          <p:cNvPr id="56323" name="Content Placeholder 2"/>
          <p:cNvSpPr>
            <a:spLocks noGrp="1"/>
          </p:cNvSpPr>
          <p:nvPr>
            <p:ph idx="1"/>
          </p:nvPr>
        </p:nvSpPr>
        <p:spPr>
          <a:xfrm>
            <a:off x="628650" y="1346122"/>
            <a:ext cx="7886700" cy="4894665"/>
          </a:xfrm>
        </p:spPr>
        <p:txBody>
          <a:bodyPr>
            <a:normAutofit fontScale="85000" lnSpcReduction="20000"/>
          </a:bodyPr>
          <a:lstStyle/>
          <a:p>
            <a:pPr>
              <a:lnSpc>
                <a:spcPct val="110000"/>
              </a:lnSpc>
            </a:pPr>
            <a:r>
              <a:rPr lang="en-IE" altLang="en-US" dirty="0"/>
              <a:t>As UDP does not have sequence numbers, it reassembles the data in the order it is received.</a:t>
            </a:r>
          </a:p>
          <a:p>
            <a:pPr lvl="1">
              <a:lnSpc>
                <a:spcPct val="110000"/>
              </a:lnSpc>
            </a:pPr>
            <a:r>
              <a:rPr lang="en-IE" altLang="en-US" dirty="0"/>
              <a:t>E.g. if data is received in order of datagram, 1,2,6,5,4.. </a:t>
            </a:r>
          </a:p>
          <a:p>
            <a:pPr lvl="1">
              <a:lnSpc>
                <a:spcPct val="110000"/>
              </a:lnSpc>
            </a:pPr>
            <a:r>
              <a:rPr lang="en-IE" altLang="en-US" dirty="0"/>
              <a:t>This is the order in which UDP will reassemble them.</a:t>
            </a:r>
          </a:p>
          <a:p>
            <a:pPr lvl="1">
              <a:lnSpc>
                <a:spcPct val="110000"/>
              </a:lnSpc>
            </a:pPr>
            <a:r>
              <a:rPr lang="en-IE" altLang="en-US" dirty="0"/>
              <a:t>If the sequence of data is important to the application, the application will have to identify the proper sequence of the data and determine how the data should be processed.</a:t>
            </a:r>
          </a:p>
        </p:txBody>
      </p:sp>
      <p:sp>
        <p:nvSpPr>
          <p:cNvPr id="2" name="Slide Number Placeholder 1">
            <a:extLst>
              <a:ext uri="{FF2B5EF4-FFF2-40B4-BE49-F238E27FC236}">
                <a16:creationId xmlns:a16="http://schemas.microsoft.com/office/drawing/2014/main" id="{DC7CF013-A88D-43D2-B522-D8BF0A21B6A6}"/>
              </a:ext>
            </a:extLst>
          </p:cNvPr>
          <p:cNvSpPr>
            <a:spLocks noGrp="1"/>
          </p:cNvSpPr>
          <p:nvPr>
            <p:ph type="sldNum" sz="quarter" idx="12"/>
          </p:nvPr>
        </p:nvSpPr>
        <p:spPr/>
        <p:txBody>
          <a:bodyPr/>
          <a:lstStyle/>
          <a:p>
            <a:fld id="{78DEB857-1BE7-4FEB-9EC5-B9393DF7AB64}" type="slidenum">
              <a:rPr lang="en-IE" smtClean="0"/>
              <a:t>49</a:t>
            </a:fld>
            <a:endParaRPr lang="en-IE"/>
          </a:p>
        </p:txBody>
      </p:sp>
    </p:spTree>
    <p:extLst>
      <p:ext uri="{BB962C8B-B14F-4D97-AF65-F5344CB8AC3E}">
        <p14:creationId xmlns:p14="http://schemas.microsoft.com/office/powerpoint/2010/main" val="3818544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5D93-E34B-4E16-B759-F961D6C44104}"/>
              </a:ext>
            </a:extLst>
          </p:cNvPr>
          <p:cNvSpPr>
            <a:spLocks noGrp="1"/>
          </p:cNvSpPr>
          <p:nvPr>
            <p:ph type="title"/>
          </p:nvPr>
        </p:nvSpPr>
        <p:spPr>
          <a:xfrm>
            <a:off x="628650" y="190469"/>
            <a:ext cx="7886700" cy="1154755"/>
          </a:xfrm>
        </p:spPr>
        <p:txBody>
          <a:bodyPr/>
          <a:lstStyle/>
          <a:p>
            <a:r>
              <a:rPr lang="en-US" altLang="en-US" dirty="0">
                <a:solidFill>
                  <a:schemeClr val="accent1">
                    <a:lumMod val="75000"/>
                  </a:schemeClr>
                </a:solidFill>
              </a:rPr>
              <a:t>ISO/OSI Model</a:t>
            </a:r>
            <a:endParaRPr lang="en-IE" dirty="0">
              <a:solidFill>
                <a:schemeClr val="accent1">
                  <a:lumMod val="75000"/>
                </a:schemeClr>
              </a:solidFill>
            </a:endParaRPr>
          </a:p>
        </p:txBody>
      </p:sp>
      <p:pic>
        <p:nvPicPr>
          <p:cNvPr id="4" name="Picture 4">
            <a:extLst>
              <a:ext uri="{FF2B5EF4-FFF2-40B4-BE49-F238E27FC236}">
                <a16:creationId xmlns:a16="http://schemas.microsoft.com/office/drawing/2014/main" id="{7E4FC8F5-F329-4E9C-A196-6DDB9639A211}"/>
              </a:ext>
            </a:extLst>
          </p:cNvPr>
          <p:cNvPicPr>
            <a:picLocks noGrp="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58466" y="1345224"/>
            <a:ext cx="7227068" cy="51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0858046C-94B0-4BDF-8624-42E541278E5C}"/>
              </a:ext>
            </a:extLst>
          </p:cNvPr>
          <p:cNvSpPr>
            <a:spLocks noGrp="1"/>
          </p:cNvSpPr>
          <p:nvPr>
            <p:ph type="sldNum" sz="quarter" idx="12"/>
          </p:nvPr>
        </p:nvSpPr>
        <p:spPr/>
        <p:txBody>
          <a:bodyPr/>
          <a:lstStyle/>
          <a:p>
            <a:fld id="{78DEB857-1BE7-4FEB-9EC5-B9393DF7AB64}" type="slidenum">
              <a:rPr lang="en-IE" smtClean="0"/>
              <a:t>5</a:t>
            </a:fld>
            <a:endParaRPr lang="en-IE"/>
          </a:p>
        </p:txBody>
      </p:sp>
    </p:spTree>
    <p:extLst>
      <p:ext uri="{BB962C8B-B14F-4D97-AF65-F5344CB8AC3E}">
        <p14:creationId xmlns:p14="http://schemas.microsoft.com/office/powerpoint/2010/main" val="7968360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628650" y="365126"/>
            <a:ext cx="7886700" cy="932333"/>
          </a:xfrm>
        </p:spPr>
        <p:txBody>
          <a:bodyPr/>
          <a:lstStyle/>
          <a:p>
            <a:r>
              <a:rPr lang="en-IE" altLang="en-US" dirty="0">
                <a:solidFill>
                  <a:schemeClr val="accent1">
                    <a:lumMod val="75000"/>
                  </a:schemeClr>
                </a:solidFill>
              </a:rPr>
              <a:t> UDP</a:t>
            </a:r>
            <a:endParaRPr lang="en-CA" altLang="en-US" dirty="0">
              <a:solidFill>
                <a:schemeClr val="accent1">
                  <a:lumMod val="75000"/>
                </a:schemeClr>
              </a:solidFill>
            </a:endParaRPr>
          </a:p>
        </p:txBody>
      </p:sp>
      <p:sp>
        <p:nvSpPr>
          <p:cNvPr id="56323" name="Content Placeholder 2"/>
          <p:cNvSpPr>
            <a:spLocks noGrp="1"/>
          </p:cNvSpPr>
          <p:nvPr>
            <p:ph idx="1"/>
          </p:nvPr>
        </p:nvSpPr>
        <p:spPr>
          <a:xfrm>
            <a:off x="628650" y="1651236"/>
            <a:ext cx="7886700" cy="4351338"/>
          </a:xfrm>
        </p:spPr>
        <p:txBody>
          <a:bodyPr>
            <a:normAutofit/>
          </a:bodyPr>
          <a:lstStyle/>
          <a:p>
            <a:r>
              <a:rPr lang="en-IE" altLang="en-US" dirty="0"/>
              <a:t>Error checking:</a:t>
            </a:r>
          </a:p>
          <a:p>
            <a:pPr lvl="1"/>
            <a:r>
              <a:rPr lang="en-IE" altLang="en-US" dirty="0"/>
              <a:t>Although UDP does error checking  it does not do anything to recover from an error.</a:t>
            </a:r>
          </a:p>
          <a:p>
            <a:pPr marL="261000" lvl="1" indent="0">
              <a:buNone/>
            </a:pPr>
            <a:endParaRPr lang="en-IE" altLang="en-US" dirty="0"/>
          </a:p>
          <a:p>
            <a:pPr lvl="1"/>
            <a:r>
              <a:rPr lang="en-IE" altLang="en-US" dirty="0"/>
              <a:t>Some implementation of UDP just discard the damaged datagram , others pass the damaged datagram  to the application with a warning</a:t>
            </a:r>
            <a:endParaRPr lang="en-CA" altLang="en-US" dirty="0"/>
          </a:p>
        </p:txBody>
      </p:sp>
      <p:sp>
        <p:nvSpPr>
          <p:cNvPr id="2" name="Slide Number Placeholder 1">
            <a:extLst>
              <a:ext uri="{FF2B5EF4-FFF2-40B4-BE49-F238E27FC236}">
                <a16:creationId xmlns:a16="http://schemas.microsoft.com/office/drawing/2014/main" id="{AD31C097-192E-46F6-9E1A-0A8F078AA5D7}"/>
              </a:ext>
            </a:extLst>
          </p:cNvPr>
          <p:cNvSpPr>
            <a:spLocks noGrp="1"/>
          </p:cNvSpPr>
          <p:nvPr>
            <p:ph type="sldNum" sz="quarter" idx="12"/>
          </p:nvPr>
        </p:nvSpPr>
        <p:spPr/>
        <p:txBody>
          <a:bodyPr/>
          <a:lstStyle/>
          <a:p>
            <a:fld id="{78DEB857-1BE7-4FEB-9EC5-B9393DF7AB64}" type="slidenum">
              <a:rPr lang="en-IE" smtClean="0"/>
              <a:t>50</a:t>
            </a:fld>
            <a:endParaRPr lang="en-IE"/>
          </a:p>
        </p:txBody>
      </p:sp>
    </p:spTree>
    <p:extLst>
      <p:ext uri="{BB962C8B-B14F-4D97-AF65-F5344CB8AC3E}">
        <p14:creationId xmlns:p14="http://schemas.microsoft.com/office/powerpoint/2010/main" val="183118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animEffect transition="in" filter="fade">
                                      <p:cBhvr>
                                        <p:cTn id="7" dur="1000"/>
                                        <p:tgtEl>
                                          <p:spTgt spid="56323">
                                            <p:txEl>
                                              <p:pRg st="1" end="1"/>
                                            </p:txEl>
                                          </p:spTgt>
                                        </p:tgtEl>
                                      </p:cBhvr>
                                    </p:animEffect>
                                    <p:anim calcmode="lin" valueType="num">
                                      <p:cBhvr>
                                        <p:cTn id="8" dur="1000" fill="hold"/>
                                        <p:tgtEl>
                                          <p:spTgt spid="5632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632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6323">
                                            <p:txEl>
                                              <p:pRg st="3" end="3"/>
                                            </p:txEl>
                                          </p:spTgt>
                                        </p:tgtEl>
                                        <p:attrNameLst>
                                          <p:attrName>style.visibility</p:attrName>
                                        </p:attrNameLst>
                                      </p:cBhvr>
                                      <p:to>
                                        <p:strVal val="visible"/>
                                      </p:to>
                                    </p:set>
                                    <p:animEffect transition="in" filter="fade">
                                      <p:cBhvr>
                                        <p:cTn id="14" dur="1000"/>
                                        <p:tgtEl>
                                          <p:spTgt spid="56323">
                                            <p:txEl>
                                              <p:pRg st="3" end="3"/>
                                            </p:txEl>
                                          </p:spTgt>
                                        </p:tgtEl>
                                      </p:cBhvr>
                                    </p:animEffect>
                                    <p:anim calcmode="lin" valueType="num">
                                      <p:cBhvr>
                                        <p:cTn id="15" dur="1000" fill="hold"/>
                                        <p:tgtEl>
                                          <p:spTgt spid="5632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5632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IE" altLang="en-US" dirty="0">
                <a:solidFill>
                  <a:schemeClr val="accent1">
                    <a:lumMod val="75000"/>
                  </a:schemeClr>
                </a:solidFill>
              </a:rPr>
              <a:t>UDP Header</a:t>
            </a:r>
            <a:endParaRPr lang="en-CA" altLang="en-US" dirty="0">
              <a:solidFill>
                <a:schemeClr val="accent1">
                  <a:lumMod val="75000"/>
                </a:schemeClr>
              </a:solidFill>
            </a:endParaRPr>
          </a:p>
        </p:txBody>
      </p:sp>
      <p:pic>
        <p:nvPicPr>
          <p:cNvPr id="57347"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20810" b="26192"/>
          <a:stretch/>
        </p:blipFill>
        <p:spPr>
          <a:xfrm>
            <a:off x="187286" y="1863702"/>
            <a:ext cx="8769428" cy="3476951"/>
          </a:xfrm>
        </p:spPr>
      </p:pic>
      <p:sp>
        <p:nvSpPr>
          <p:cNvPr id="2" name="Slide Number Placeholder 1">
            <a:extLst>
              <a:ext uri="{FF2B5EF4-FFF2-40B4-BE49-F238E27FC236}">
                <a16:creationId xmlns:a16="http://schemas.microsoft.com/office/drawing/2014/main" id="{9FDDFC8D-C6E1-43FB-A656-A2AF74A9FAA6}"/>
              </a:ext>
            </a:extLst>
          </p:cNvPr>
          <p:cNvSpPr>
            <a:spLocks noGrp="1"/>
          </p:cNvSpPr>
          <p:nvPr>
            <p:ph type="sldNum" sz="quarter" idx="12"/>
          </p:nvPr>
        </p:nvSpPr>
        <p:spPr/>
        <p:txBody>
          <a:bodyPr/>
          <a:lstStyle/>
          <a:p>
            <a:fld id="{78DEB857-1BE7-4FEB-9EC5-B9393DF7AB64}" type="slidenum">
              <a:rPr lang="en-IE" smtClean="0"/>
              <a:t>51</a:t>
            </a:fld>
            <a:endParaRPr lang="en-IE"/>
          </a:p>
        </p:txBody>
      </p:sp>
    </p:spTree>
    <p:extLst>
      <p:ext uri="{BB962C8B-B14F-4D97-AF65-F5344CB8AC3E}">
        <p14:creationId xmlns:p14="http://schemas.microsoft.com/office/powerpoint/2010/main" val="33895566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normAutofit fontScale="90000"/>
          </a:bodyPr>
          <a:lstStyle/>
          <a:p>
            <a:r>
              <a:rPr lang="en-IE" altLang="en-US" dirty="0">
                <a:solidFill>
                  <a:schemeClr val="accent1">
                    <a:lumMod val="75000"/>
                  </a:schemeClr>
                </a:solidFill>
              </a:rPr>
              <a:t>Applications to use TCP or UDP?</a:t>
            </a:r>
            <a:endParaRPr lang="en-CA" altLang="en-US" dirty="0">
              <a:solidFill>
                <a:schemeClr val="accent1">
                  <a:lumMod val="75000"/>
                </a:schemeClr>
              </a:solidFill>
            </a:endParaRPr>
          </a:p>
        </p:txBody>
      </p:sp>
      <p:sp>
        <p:nvSpPr>
          <p:cNvPr id="58371" name="Content Placeholder 2"/>
          <p:cNvSpPr>
            <a:spLocks noGrp="1"/>
          </p:cNvSpPr>
          <p:nvPr>
            <p:ph idx="1"/>
          </p:nvPr>
        </p:nvSpPr>
        <p:spPr/>
        <p:txBody>
          <a:bodyPr/>
          <a:lstStyle/>
          <a:p>
            <a:r>
              <a:rPr lang="en-IE" altLang="en-US" dirty="0"/>
              <a:t>TCP or UDP?</a:t>
            </a:r>
          </a:p>
          <a:p>
            <a:r>
              <a:rPr lang="en-IE" altLang="en-US" dirty="0"/>
              <a:t>Time Vs reliability</a:t>
            </a:r>
          </a:p>
          <a:p>
            <a:endParaRPr lang="en-IE" altLang="en-US" dirty="0"/>
          </a:p>
          <a:p>
            <a:endParaRPr lang="en-IE" altLang="en-US" dirty="0"/>
          </a:p>
          <a:p>
            <a:endParaRPr lang="en-IE" altLang="en-US" dirty="0"/>
          </a:p>
          <a:p>
            <a:endParaRPr lang="en-CA" altLang="en-US" dirty="0"/>
          </a:p>
        </p:txBody>
      </p:sp>
      <p:graphicFrame>
        <p:nvGraphicFramePr>
          <p:cNvPr id="4" name="Table 3"/>
          <p:cNvGraphicFramePr>
            <a:graphicFrameLocks noGrp="1"/>
          </p:cNvGraphicFramePr>
          <p:nvPr/>
        </p:nvGraphicFramePr>
        <p:xfrm>
          <a:off x="179388" y="3184525"/>
          <a:ext cx="8964612" cy="3409952"/>
        </p:xfrm>
        <a:graphic>
          <a:graphicData uri="http://schemas.openxmlformats.org/drawingml/2006/table">
            <a:tbl>
              <a:tblPr firstRow="1" bandRow="1">
                <a:tableStyleId>{5C22544A-7EE6-4342-B048-85BDC9FD1C3A}</a:tableStyleId>
              </a:tblPr>
              <a:tblGrid>
                <a:gridCol w="2088261">
                  <a:extLst>
                    <a:ext uri="{9D8B030D-6E8A-4147-A177-3AD203B41FA5}">
                      <a16:colId xmlns:a16="http://schemas.microsoft.com/office/drawing/2014/main" val="20000"/>
                    </a:ext>
                  </a:extLst>
                </a:gridCol>
                <a:gridCol w="1656207">
                  <a:extLst>
                    <a:ext uri="{9D8B030D-6E8A-4147-A177-3AD203B41FA5}">
                      <a16:colId xmlns:a16="http://schemas.microsoft.com/office/drawing/2014/main" val="20001"/>
                    </a:ext>
                  </a:extLst>
                </a:gridCol>
                <a:gridCol w="2088261">
                  <a:extLst>
                    <a:ext uri="{9D8B030D-6E8A-4147-A177-3AD203B41FA5}">
                      <a16:colId xmlns:a16="http://schemas.microsoft.com/office/drawing/2014/main" val="20002"/>
                    </a:ext>
                  </a:extLst>
                </a:gridCol>
                <a:gridCol w="3131883">
                  <a:extLst>
                    <a:ext uri="{9D8B030D-6E8A-4147-A177-3AD203B41FA5}">
                      <a16:colId xmlns:a16="http://schemas.microsoft.com/office/drawing/2014/main" val="20003"/>
                    </a:ext>
                  </a:extLst>
                </a:gridCol>
              </a:tblGrid>
              <a:tr h="745739">
                <a:tc>
                  <a:txBody>
                    <a:bodyPr/>
                    <a:lstStyle/>
                    <a:p>
                      <a:r>
                        <a:rPr lang="en-IE" sz="1800" dirty="0"/>
                        <a:t>Application</a:t>
                      </a:r>
                      <a:endParaRPr lang="en-CA" sz="1800" dirty="0"/>
                    </a:p>
                  </a:txBody>
                  <a:tcPr marL="91441" marR="91441" marT="45713" marB="45713"/>
                </a:tc>
                <a:tc>
                  <a:txBody>
                    <a:bodyPr/>
                    <a:lstStyle/>
                    <a:p>
                      <a:r>
                        <a:rPr lang="en-IE" sz="1800" dirty="0"/>
                        <a:t>Application</a:t>
                      </a:r>
                      <a:r>
                        <a:rPr lang="en-IE" sz="1800" baseline="0" dirty="0"/>
                        <a:t> protocol</a:t>
                      </a:r>
                      <a:endParaRPr lang="en-CA" sz="1800" dirty="0"/>
                    </a:p>
                  </a:txBody>
                  <a:tcPr marL="91441" marR="91441" marT="45713" marB="45713"/>
                </a:tc>
                <a:tc>
                  <a:txBody>
                    <a:bodyPr/>
                    <a:lstStyle/>
                    <a:p>
                      <a:r>
                        <a:rPr lang="en-IE" sz="1800" dirty="0"/>
                        <a:t>Transport </a:t>
                      </a:r>
                      <a:r>
                        <a:rPr lang="en-IE" sz="1800" baseline="0" dirty="0"/>
                        <a:t> Layer</a:t>
                      </a:r>
                      <a:endParaRPr lang="en-CA" sz="1800" dirty="0"/>
                    </a:p>
                  </a:txBody>
                  <a:tcPr marL="91441" marR="91441" marT="45713" marB="45713"/>
                </a:tc>
                <a:tc>
                  <a:txBody>
                    <a:bodyPr/>
                    <a:lstStyle/>
                    <a:p>
                      <a:r>
                        <a:rPr lang="en-IE" sz="1800" dirty="0"/>
                        <a:t>Port number</a:t>
                      </a:r>
                      <a:endParaRPr lang="en-CA" sz="1800" dirty="0"/>
                    </a:p>
                  </a:txBody>
                  <a:tcPr marL="91441" marR="91441" marT="45713" marB="45713"/>
                </a:tc>
                <a:extLst>
                  <a:ext uri="{0D108BD9-81ED-4DB2-BD59-A6C34878D82A}">
                    <a16:rowId xmlns:a16="http://schemas.microsoft.com/office/drawing/2014/main" val="10000"/>
                  </a:ext>
                </a:extLst>
              </a:tr>
              <a:tr h="426136">
                <a:tc>
                  <a:txBody>
                    <a:bodyPr/>
                    <a:lstStyle/>
                    <a:p>
                      <a:r>
                        <a:rPr lang="en-IE" sz="1800" dirty="0"/>
                        <a:t>web</a:t>
                      </a:r>
                      <a:endParaRPr lang="en-CA" sz="1800" dirty="0"/>
                    </a:p>
                  </a:txBody>
                  <a:tcPr marL="91441" marR="91441" marT="45713" marB="45713"/>
                </a:tc>
                <a:tc>
                  <a:txBody>
                    <a:bodyPr/>
                    <a:lstStyle/>
                    <a:p>
                      <a:r>
                        <a:rPr lang="en-IE" sz="1800" dirty="0"/>
                        <a:t>http</a:t>
                      </a:r>
                      <a:endParaRPr lang="en-CA" sz="1800" dirty="0"/>
                    </a:p>
                  </a:txBody>
                  <a:tcPr marL="91441" marR="91441" marT="45713" marB="45713"/>
                </a:tc>
                <a:tc>
                  <a:txBody>
                    <a:bodyPr/>
                    <a:lstStyle/>
                    <a:p>
                      <a:r>
                        <a:rPr lang="en-IE" sz="1800" dirty="0" err="1"/>
                        <a:t>tcp</a:t>
                      </a:r>
                      <a:endParaRPr lang="en-CA" sz="1800" dirty="0"/>
                    </a:p>
                  </a:txBody>
                  <a:tcPr marL="91441" marR="91441" marT="45713" marB="45713"/>
                </a:tc>
                <a:tc>
                  <a:txBody>
                    <a:bodyPr/>
                    <a:lstStyle/>
                    <a:p>
                      <a:r>
                        <a:rPr lang="en-IE" sz="1800" dirty="0"/>
                        <a:t>80</a:t>
                      </a:r>
                      <a:endParaRPr lang="en-CA" sz="1800" dirty="0"/>
                    </a:p>
                  </a:txBody>
                  <a:tcPr marL="91441" marR="91441" marT="45713" marB="45713"/>
                </a:tc>
                <a:extLst>
                  <a:ext uri="{0D108BD9-81ED-4DB2-BD59-A6C34878D82A}">
                    <a16:rowId xmlns:a16="http://schemas.microsoft.com/office/drawing/2014/main" val="10001"/>
                  </a:ext>
                </a:extLst>
              </a:tr>
              <a:tr h="426136">
                <a:tc>
                  <a:txBody>
                    <a:bodyPr/>
                    <a:lstStyle/>
                    <a:p>
                      <a:r>
                        <a:rPr lang="en-IE" sz="1800" dirty="0"/>
                        <a:t>File transfer</a:t>
                      </a:r>
                      <a:endParaRPr lang="en-CA" sz="1800" dirty="0"/>
                    </a:p>
                  </a:txBody>
                  <a:tcPr marL="91441" marR="91441" marT="45713" marB="45713"/>
                </a:tc>
                <a:tc>
                  <a:txBody>
                    <a:bodyPr/>
                    <a:lstStyle/>
                    <a:p>
                      <a:r>
                        <a:rPr lang="en-IE" sz="1800" dirty="0"/>
                        <a:t>ftp</a:t>
                      </a:r>
                      <a:endParaRPr lang="en-CA" sz="1800" dirty="0"/>
                    </a:p>
                  </a:txBody>
                  <a:tcPr marL="91441" marR="91441" marT="45713" marB="45713"/>
                </a:tc>
                <a:tc>
                  <a:txBody>
                    <a:bodyPr/>
                    <a:lstStyle/>
                    <a:p>
                      <a:r>
                        <a:rPr lang="en-IE" sz="1800" dirty="0" err="1"/>
                        <a:t>tcp</a:t>
                      </a:r>
                      <a:endParaRPr lang="en-CA" sz="1800" dirty="0"/>
                    </a:p>
                  </a:txBody>
                  <a:tcPr marL="91441" marR="91441" marT="45713" marB="45713"/>
                </a:tc>
                <a:tc>
                  <a:txBody>
                    <a:bodyPr/>
                    <a:lstStyle/>
                    <a:p>
                      <a:r>
                        <a:rPr lang="en-IE" sz="1800" dirty="0"/>
                        <a:t>20 (data), 21 (control)</a:t>
                      </a:r>
                      <a:endParaRPr lang="en-CA" sz="1800" dirty="0"/>
                    </a:p>
                  </a:txBody>
                  <a:tcPr marL="91441" marR="91441" marT="45713" marB="45713"/>
                </a:tc>
                <a:extLst>
                  <a:ext uri="{0D108BD9-81ED-4DB2-BD59-A6C34878D82A}">
                    <a16:rowId xmlns:a16="http://schemas.microsoft.com/office/drawing/2014/main" val="10002"/>
                  </a:ext>
                </a:extLst>
              </a:tr>
              <a:tr h="745739">
                <a:tc>
                  <a:txBody>
                    <a:bodyPr/>
                    <a:lstStyle/>
                    <a:p>
                      <a:r>
                        <a:rPr lang="en-IE" sz="1800" dirty="0"/>
                        <a:t>Name</a:t>
                      </a:r>
                      <a:r>
                        <a:rPr lang="en-IE" sz="1800" baseline="0" dirty="0"/>
                        <a:t> translation</a:t>
                      </a:r>
                      <a:endParaRPr lang="en-CA" sz="1800" dirty="0"/>
                    </a:p>
                  </a:txBody>
                  <a:tcPr marL="91441" marR="91441" marT="45713" marB="45713"/>
                </a:tc>
                <a:tc>
                  <a:txBody>
                    <a:bodyPr/>
                    <a:lstStyle/>
                    <a:p>
                      <a:r>
                        <a:rPr lang="en-IE" sz="1800" dirty="0"/>
                        <a:t>DNS</a:t>
                      </a:r>
                      <a:endParaRPr lang="en-CA" sz="1800" dirty="0"/>
                    </a:p>
                  </a:txBody>
                  <a:tcPr marL="91441" marR="91441" marT="45713" marB="45713"/>
                </a:tc>
                <a:tc>
                  <a:txBody>
                    <a:bodyPr/>
                    <a:lstStyle/>
                    <a:p>
                      <a:r>
                        <a:rPr lang="en-IE" sz="1800" dirty="0"/>
                        <a:t>UDP</a:t>
                      </a:r>
                      <a:endParaRPr lang="en-CA" sz="1800" dirty="0"/>
                    </a:p>
                  </a:txBody>
                  <a:tcPr marL="91441" marR="91441" marT="45713" marB="45713"/>
                </a:tc>
                <a:tc>
                  <a:txBody>
                    <a:bodyPr/>
                    <a:lstStyle/>
                    <a:p>
                      <a:r>
                        <a:rPr lang="en-IE" sz="1800" dirty="0"/>
                        <a:t>53</a:t>
                      </a:r>
                      <a:endParaRPr lang="en-CA" sz="1800" dirty="0"/>
                    </a:p>
                  </a:txBody>
                  <a:tcPr marL="91441" marR="91441" marT="45713" marB="45713"/>
                </a:tc>
                <a:extLst>
                  <a:ext uri="{0D108BD9-81ED-4DB2-BD59-A6C34878D82A}">
                    <a16:rowId xmlns:a16="http://schemas.microsoft.com/office/drawing/2014/main" val="10003"/>
                  </a:ext>
                </a:extLst>
              </a:tr>
              <a:tr h="640066">
                <a:tc>
                  <a:txBody>
                    <a:bodyPr/>
                    <a:lstStyle/>
                    <a:p>
                      <a:r>
                        <a:rPr lang="en-IE" sz="1800" dirty="0"/>
                        <a:t>Dynamic </a:t>
                      </a:r>
                      <a:r>
                        <a:rPr lang="en-IE" sz="1800" baseline="0" dirty="0"/>
                        <a:t>address allocation</a:t>
                      </a:r>
                      <a:endParaRPr lang="en-CA" sz="1800" dirty="0"/>
                    </a:p>
                  </a:txBody>
                  <a:tcPr marL="91441" marR="91441" marT="45713" marB="45713"/>
                </a:tc>
                <a:tc>
                  <a:txBody>
                    <a:bodyPr/>
                    <a:lstStyle/>
                    <a:p>
                      <a:r>
                        <a:rPr lang="en-IE" sz="1800" dirty="0"/>
                        <a:t>DHCP</a:t>
                      </a:r>
                      <a:endParaRPr lang="en-CA" sz="1800" dirty="0"/>
                    </a:p>
                  </a:txBody>
                  <a:tcPr marL="91441" marR="91441" marT="45713" marB="45713"/>
                </a:tc>
                <a:tc>
                  <a:txBody>
                    <a:bodyPr/>
                    <a:lstStyle/>
                    <a:p>
                      <a:r>
                        <a:rPr lang="en-IE" sz="1800" dirty="0"/>
                        <a:t>UDP</a:t>
                      </a:r>
                      <a:endParaRPr lang="en-CA" sz="1800" dirty="0"/>
                    </a:p>
                  </a:txBody>
                  <a:tcPr marL="91441" marR="91441" marT="45713" marB="45713"/>
                </a:tc>
                <a:tc>
                  <a:txBody>
                    <a:bodyPr/>
                    <a:lstStyle/>
                    <a:p>
                      <a:r>
                        <a:rPr lang="en-IE" sz="1800" dirty="0"/>
                        <a:t>546 (client) 547 (server)</a:t>
                      </a:r>
                      <a:endParaRPr lang="en-CA" sz="1800" dirty="0"/>
                    </a:p>
                  </a:txBody>
                  <a:tcPr marL="91441" marR="91441" marT="45713" marB="45713"/>
                </a:tc>
                <a:extLst>
                  <a:ext uri="{0D108BD9-81ED-4DB2-BD59-A6C34878D82A}">
                    <a16:rowId xmlns:a16="http://schemas.microsoft.com/office/drawing/2014/main" val="10004"/>
                  </a:ext>
                </a:extLst>
              </a:tr>
              <a:tr h="426136">
                <a:tc>
                  <a:txBody>
                    <a:bodyPr/>
                    <a:lstStyle/>
                    <a:p>
                      <a:r>
                        <a:rPr lang="en-IE" sz="1800" dirty="0"/>
                        <a:t>Internet telephony</a:t>
                      </a:r>
                      <a:endParaRPr lang="en-CA" sz="1800" dirty="0"/>
                    </a:p>
                  </a:txBody>
                  <a:tcPr marL="91441" marR="91441" marT="45713" marB="45713"/>
                </a:tc>
                <a:tc>
                  <a:txBody>
                    <a:bodyPr/>
                    <a:lstStyle/>
                    <a:p>
                      <a:endParaRPr lang="en-CA" sz="1800" dirty="0"/>
                    </a:p>
                  </a:txBody>
                  <a:tcPr marL="91441" marR="91441" marT="45713" marB="45713"/>
                </a:tc>
                <a:tc>
                  <a:txBody>
                    <a:bodyPr/>
                    <a:lstStyle/>
                    <a:p>
                      <a:r>
                        <a:rPr lang="en-IE" sz="1800" dirty="0"/>
                        <a:t>UDP</a:t>
                      </a:r>
                      <a:endParaRPr lang="en-CA" sz="1800" dirty="0"/>
                    </a:p>
                  </a:txBody>
                  <a:tcPr marL="91441" marR="91441" marT="45713" marB="45713"/>
                </a:tc>
                <a:tc>
                  <a:txBody>
                    <a:bodyPr/>
                    <a:lstStyle/>
                    <a:p>
                      <a:endParaRPr lang="en-CA" sz="1800" dirty="0"/>
                    </a:p>
                  </a:txBody>
                  <a:tcPr marL="91441" marR="91441" marT="45713" marB="45713"/>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79C31D7D-97B9-4EDD-8BD4-2FC7942B9A22}"/>
              </a:ext>
            </a:extLst>
          </p:cNvPr>
          <p:cNvSpPr>
            <a:spLocks noGrp="1"/>
          </p:cNvSpPr>
          <p:nvPr>
            <p:ph type="sldNum" sz="quarter" idx="12"/>
          </p:nvPr>
        </p:nvSpPr>
        <p:spPr/>
        <p:txBody>
          <a:bodyPr/>
          <a:lstStyle/>
          <a:p>
            <a:fld id="{78DEB857-1BE7-4FEB-9EC5-B9393DF7AB64}" type="slidenum">
              <a:rPr lang="en-IE" smtClean="0"/>
              <a:t>52</a:t>
            </a:fld>
            <a:endParaRPr lang="en-IE"/>
          </a:p>
        </p:txBody>
      </p:sp>
      <p:sp>
        <p:nvSpPr>
          <p:cNvPr id="3" name="Speech Bubble: Oval 2">
            <a:extLst>
              <a:ext uri="{FF2B5EF4-FFF2-40B4-BE49-F238E27FC236}">
                <a16:creationId xmlns:a16="http://schemas.microsoft.com/office/drawing/2014/main" id="{E1673E0C-FBF3-4FE4-AEF9-6AA49AF89F2B}"/>
              </a:ext>
            </a:extLst>
          </p:cNvPr>
          <p:cNvSpPr/>
          <p:nvPr/>
        </p:nvSpPr>
        <p:spPr>
          <a:xfrm>
            <a:off x="5325762" y="1325950"/>
            <a:ext cx="3189588" cy="1325563"/>
          </a:xfrm>
          <a:prstGeom prst="wedgeEllipseCallout">
            <a:avLst>
              <a:gd name="adj1" fmla="val -125046"/>
              <a:gd name="adj2" fmla="val 18368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b="1" dirty="0">
                <a:solidFill>
                  <a:schemeClr val="tx1"/>
                </a:solidFill>
              </a:rPr>
              <a:t>Why use TCP at the transport Layer for  File transfer?</a:t>
            </a:r>
          </a:p>
        </p:txBody>
      </p:sp>
    </p:spTree>
    <p:extLst>
      <p:ext uri="{BB962C8B-B14F-4D97-AF65-F5344CB8AC3E}">
        <p14:creationId xmlns:p14="http://schemas.microsoft.com/office/powerpoint/2010/main" val="405640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normAutofit fontScale="90000"/>
          </a:bodyPr>
          <a:lstStyle/>
          <a:p>
            <a:r>
              <a:rPr lang="en-IE" altLang="en-US" dirty="0">
                <a:solidFill>
                  <a:schemeClr val="accent1">
                    <a:lumMod val="75000"/>
                  </a:schemeClr>
                </a:solidFill>
              </a:rPr>
              <a:t>Transfer of web page from server to client</a:t>
            </a:r>
            <a:endParaRPr lang="en-CA" altLang="en-US" dirty="0">
              <a:solidFill>
                <a:schemeClr val="accent1">
                  <a:lumMod val="75000"/>
                </a:schemeClr>
              </a:solidFill>
            </a:endParaRPr>
          </a:p>
        </p:txBody>
      </p:sp>
      <p:pic>
        <p:nvPicPr>
          <p:cNvPr id="60419"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b="49218"/>
          <a:stretch/>
        </p:blipFill>
        <p:spPr>
          <a:xfrm>
            <a:off x="1332324" y="1844924"/>
            <a:ext cx="6479352" cy="4511807"/>
          </a:xfrm>
        </p:spPr>
      </p:pic>
      <p:sp>
        <p:nvSpPr>
          <p:cNvPr id="2" name="Slide Number Placeholder 1">
            <a:extLst>
              <a:ext uri="{FF2B5EF4-FFF2-40B4-BE49-F238E27FC236}">
                <a16:creationId xmlns:a16="http://schemas.microsoft.com/office/drawing/2014/main" id="{CBEB35E0-D4CD-420B-A799-454D34C27045}"/>
              </a:ext>
            </a:extLst>
          </p:cNvPr>
          <p:cNvSpPr>
            <a:spLocks noGrp="1"/>
          </p:cNvSpPr>
          <p:nvPr>
            <p:ph type="sldNum" sz="quarter" idx="12"/>
          </p:nvPr>
        </p:nvSpPr>
        <p:spPr/>
        <p:txBody>
          <a:bodyPr/>
          <a:lstStyle/>
          <a:p>
            <a:fld id="{78DEB857-1BE7-4FEB-9EC5-B9393DF7AB64}" type="slidenum">
              <a:rPr lang="en-IE" smtClean="0"/>
              <a:t>53</a:t>
            </a:fld>
            <a:endParaRPr lang="en-IE"/>
          </a:p>
        </p:txBody>
      </p:sp>
      <p:sp>
        <p:nvSpPr>
          <p:cNvPr id="4" name="Speech Bubble: Oval 3">
            <a:extLst>
              <a:ext uri="{FF2B5EF4-FFF2-40B4-BE49-F238E27FC236}">
                <a16:creationId xmlns:a16="http://schemas.microsoft.com/office/drawing/2014/main" id="{5E110E07-8CA1-4757-8249-40FE20A414A8}"/>
              </a:ext>
            </a:extLst>
          </p:cNvPr>
          <p:cNvSpPr/>
          <p:nvPr/>
        </p:nvSpPr>
        <p:spPr>
          <a:xfrm>
            <a:off x="5932170" y="954689"/>
            <a:ext cx="3069590" cy="1626235"/>
          </a:xfrm>
          <a:prstGeom prst="wedgeEllipseCallout">
            <a:avLst>
              <a:gd name="adj1" fmla="val -32087"/>
              <a:gd name="adj2" fmla="val 687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t>Two connection types: Persistent and non-persistent.</a:t>
            </a:r>
          </a:p>
        </p:txBody>
      </p:sp>
    </p:spTree>
    <p:extLst>
      <p:ext uri="{BB962C8B-B14F-4D97-AF65-F5344CB8AC3E}">
        <p14:creationId xmlns:p14="http://schemas.microsoft.com/office/powerpoint/2010/main" val="18228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0" y="116277"/>
            <a:ext cx="9144000" cy="605619"/>
          </a:xfrm>
        </p:spPr>
        <p:txBody>
          <a:bodyPr>
            <a:normAutofit fontScale="90000"/>
          </a:bodyPr>
          <a:lstStyle/>
          <a:p>
            <a:r>
              <a:rPr lang="en-IE" altLang="en-US" sz="4000" dirty="0"/>
              <a:t> </a:t>
            </a:r>
            <a:r>
              <a:rPr lang="en-IE" altLang="en-US" sz="4000" dirty="0">
                <a:solidFill>
                  <a:schemeClr val="accent1">
                    <a:lumMod val="75000"/>
                  </a:schemeClr>
                </a:solidFill>
              </a:rPr>
              <a:t>Transfer of web page from server to client</a:t>
            </a:r>
            <a:endParaRPr lang="en-CA" altLang="en-US" sz="4000" dirty="0">
              <a:solidFill>
                <a:schemeClr val="accent1">
                  <a:lumMod val="75000"/>
                </a:schemeClr>
              </a:solidFill>
            </a:endParaRPr>
          </a:p>
        </p:txBody>
      </p:sp>
      <p:sp>
        <p:nvSpPr>
          <p:cNvPr id="59395" name="Content Placeholder 2"/>
          <p:cNvSpPr>
            <a:spLocks noGrp="1"/>
          </p:cNvSpPr>
          <p:nvPr>
            <p:ph idx="1"/>
          </p:nvPr>
        </p:nvSpPr>
        <p:spPr>
          <a:xfrm>
            <a:off x="114006" y="593586"/>
            <a:ext cx="8915987" cy="7010371"/>
          </a:xfrm>
        </p:spPr>
        <p:txBody>
          <a:bodyPr>
            <a:noAutofit/>
          </a:bodyPr>
          <a:lstStyle/>
          <a:p>
            <a:pPr>
              <a:lnSpc>
                <a:spcPct val="100000"/>
              </a:lnSpc>
            </a:pPr>
            <a:r>
              <a:rPr lang="en-IE" altLang="en-US" sz="2200" dirty="0">
                <a:hlinkClick r:id="rId2"/>
              </a:rPr>
              <a:t>www.tus.ie/engineeringdepartment/home.index</a:t>
            </a:r>
            <a:endParaRPr lang="en-IE" altLang="en-US" sz="2200" dirty="0"/>
          </a:p>
          <a:p>
            <a:pPr>
              <a:lnSpc>
                <a:spcPct val="100000"/>
              </a:lnSpc>
            </a:pPr>
            <a:r>
              <a:rPr lang="en-IE" altLang="en-US" sz="2200" dirty="0"/>
              <a:t>FLOW in the case of a </a:t>
            </a:r>
            <a:r>
              <a:rPr lang="en-IE" altLang="en-US" sz="2200" b="1" i="1" dirty="0"/>
              <a:t>non persistent HTTP connection</a:t>
            </a:r>
            <a:r>
              <a:rPr lang="en-IE" altLang="en-US" sz="2200" dirty="0"/>
              <a:t>, HTTP /1.0.</a:t>
            </a:r>
          </a:p>
          <a:p>
            <a:pPr>
              <a:lnSpc>
                <a:spcPct val="100000"/>
              </a:lnSpc>
            </a:pPr>
            <a:r>
              <a:rPr lang="en-IE" altLang="en-US" sz="2200" b="1" dirty="0">
                <a:solidFill>
                  <a:srgbClr val="FF0000"/>
                </a:solidFill>
              </a:rPr>
              <a:t>1) </a:t>
            </a:r>
            <a:r>
              <a:rPr lang="en-IE" altLang="en-US" sz="2200" dirty="0"/>
              <a:t>HTTP client initiates a TCP connection to the server </a:t>
            </a:r>
            <a:r>
              <a:rPr lang="en-IE" altLang="en-US" sz="2200" dirty="0">
                <a:hlinkClick r:id="rId3"/>
              </a:rPr>
              <a:t>www.tus.ie</a:t>
            </a:r>
            <a:r>
              <a:rPr lang="en-IE" altLang="en-US" sz="2200" dirty="0"/>
              <a:t>  on port number 80  (default port number for HTTP)</a:t>
            </a:r>
          </a:p>
          <a:p>
            <a:pPr>
              <a:lnSpc>
                <a:spcPct val="100000"/>
              </a:lnSpc>
            </a:pPr>
            <a:r>
              <a:rPr lang="en-IE" altLang="en-US" sz="2200" b="1" dirty="0">
                <a:solidFill>
                  <a:srgbClr val="FF0000"/>
                </a:solidFill>
              </a:rPr>
              <a:t>2) </a:t>
            </a:r>
            <a:r>
              <a:rPr lang="en-IE" altLang="en-US" sz="2200" dirty="0"/>
              <a:t>The HTTP client sends a HTTP request message to the server with the established TCP connection The request message includes the path name </a:t>
            </a:r>
            <a:r>
              <a:rPr lang="en-IE" altLang="en-US" sz="2200" b="1" dirty="0" err="1"/>
              <a:t>engineeringdepartment</a:t>
            </a:r>
            <a:r>
              <a:rPr lang="en-IE" altLang="en-US" sz="2200" b="1" dirty="0"/>
              <a:t>/</a:t>
            </a:r>
            <a:r>
              <a:rPr lang="en-IE" altLang="en-US" sz="2200" b="1" dirty="0" err="1"/>
              <a:t>home.index</a:t>
            </a:r>
            <a:endParaRPr lang="en-IE" altLang="en-US" sz="2200" b="1" dirty="0"/>
          </a:p>
          <a:p>
            <a:pPr>
              <a:lnSpc>
                <a:spcPct val="100000"/>
              </a:lnSpc>
            </a:pPr>
            <a:r>
              <a:rPr lang="en-IE" altLang="en-US" sz="2200" b="1" dirty="0">
                <a:solidFill>
                  <a:srgbClr val="FF0000"/>
                </a:solidFill>
              </a:rPr>
              <a:t>3) </a:t>
            </a:r>
            <a:r>
              <a:rPr lang="en-IE" altLang="en-US" sz="2200" dirty="0"/>
              <a:t>The server receives the request, retrieves the object </a:t>
            </a:r>
            <a:r>
              <a:rPr lang="en-IE" altLang="en-US" sz="2200" b="1" dirty="0" err="1"/>
              <a:t>engineeringdepartment</a:t>
            </a:r>
            <a:r>
              <a:rPr lang="en-IE" altLang="en-US" sz="2200" b="1" dirty="0"/>
              <a:t>/</a:t>
            </a:r>
            <a:r>
              <a:rPr lang="en-IE" altLang="en-US" sz="2200" b="1" dirty="0" err="1"/>
              <a:t>home.index</a:t>
            </a:r>
            <a:r>
              <a:rPr lang="en-IE" altLang="en-US" sz="2200" dirty="0"/>
              <a:t>,  encapsulates the object in a HTTP response message  and sends the response message to the client. The HTTP server tells TCP to close the TCP connection . But TCP does not close connection until it knows that HTTP client has received the response</a:t>
            </a:r>
          </a:p>
          <a:p>
            <a:pPr>
              <a:lnSpc>
                <a:spcPct val="100000"/>
              </a:lnSpc>
            </a:pPr>
            <a:r>
              <a:rPr lang="en-IE" altLang="en-US" sz="2200" b="1" dirty="0">
                <a:solidFill>
                  <a:srgbClr val="FF0000"/>
                </a:solidFill>
              </a:rPr>
              <a:t>4) </a:t>
            </a:r>
            <a:r>
              <a:rPr lang="en-IE" altLang="en-US" sz="2200" dirty="0"/>
              <a:t>The HTTP client receives the response message . The TCP connection terminate</a:t>
            </a:r>
          </a:p>
          <a:p>
            <a:pPr>
              <a:lnSpc>
                <a:spcPct val="100000"/>
              </a:lnSpc>
            </a:pPr>
            <a:r>
              <a:rPr lang="en-IE" altLang="en-US" sz="2200" dirty="0"/>
              <a:t>HTTP/ 1.1 , </a:t>
            </a:r>
            <a:r>
              <a:rPr lang="en-IE" altLang="en-US" sz="2200" b="1" i="1" dirty="0"/>
              <a:t>persistent connection</a:t>
            </a:r>
            <a:r>
              <a:rPr lang="en-IE" altLang="en-US" sz="2200" dirty="0"/>
              <a:t>, facilitates multiple web object transferred within the life time one connection.</a:t>
            </a:r>
          </a:p>
        </p:txBody>
      </p:sp>
      <p:sp>
        <p:nvSpPr>
          <p:cNvPr id="2" name="Slide Number Placeholder 1">
            <a:extLst>
              <a:ext uri="{FF2B5EF4-FFF2-40B4-BE49-F238E27FC236}">
                <a16:creationId xmlns:a16="http://schemas.microsoft.com/office/drawing/2014/main" id="{A27FD4ED-2365-4141-A3D8-8207D58146FD}"/>
              </a:ext>
            </a:extLst>
          </p:cNvPr>
          <p:cNvSpPr>
            <a:spLocks noGrp="1"/>
          </p:cNvSpPr>
          <p:nvPr>
            <p:ph type="sldNum" sz="quarter" idx="12"/>
          </p:nvPr>
        </p:nvSpPr>
        <p:spPr/>
        <p:txBody>
          <a:bodyPr/>
          <a:lstStyle/>
          <a:p>
            <a:fld id="{78DEB857-1BE7-4FEB-9EC5-B9393DF7AB64}" type="slidenum">
              <a:rPr lang="en-IE" smtClean="0"/>
              <a:t>54</a:t>
            </a:fld>
            <a:endParaRPr lang="en-IE"/>
          </a:p>
        </p:txBody>
      </p:sp>
    </p:spTree>
    <p:extLst>
      <p:ext uri="{BB962C8B-B14F-4D97-AF65-F5344CB8AC3E}">
        <p14:creationId xmlns:p14="http://schemas.microsoft.com/office/powerpoint/2010/main" val="427171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9395">
                                            <p:txEl>
                                              <p:pRg st="2" end="2"/>
                                            </p:txEl>
                                          </p:spTgt>
                                        </p:tgtEl>
                                        <p:attrNameLst>
                                          <p:attrName>style.visibility</p:attrName>
                                        </p:attrNameLst>
                                      </p:cBhvr>
                                      <p:to>
                                        <p:strVal val="visible"/>
                                      </p:to>
                                    </p:set>
                                    <p:animEffect transition="in" filter="fade">
                                      <p:cBhvr>
                                        <p:cTn id="7" dur="1000"/>
                                        <p:tgtEl>
                                          <p:spTgt spid="59395">
                                            <p:txEl>
                                              <p:pRg st="2" end="2"/>
                                            </p:txEl>
                                          </p:spTgt>
                                        </p:tgtEl>
                                      </p:cBhvr>
                                    </p:animEffect>
                                    <p:anim calcmode="lin" valueType="num">
                                      <p:cBhvr>
                                        <p:cTn id="8" dur="1000" fill="hold"/>
                                        <p:tgtEl>
                                          <p:spTgt spid="5939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93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9395">
                                            <p:txEl>
                                              <p:pRg st="3" end="3"/>
                                            </p:txEl>
                                          </p:spTgt>
                                        </p:tgtEl>
                                        <p:attrNameLst>
                                          <p:attrName>style.visibility</p:attrName>
                                        </p:attrNameLst>
                                      </p:cBhvr>
                                      <p:to>
                                        <p:strVal val="visible"/>
                                      </p:to>
                                    </p:set>
                                    <p:animEffect transition="in" filter="fade">
                                      <p:cBhvr>
                                        <p:cTn id="14" dur="1000"/>
                                        <p:tgtEl>
                                          <p:spTgt spid="59395">
                                            <p:txEl>
                                              <p:pRg st="3" end="3"/>
                                            </p:txEl>
                                          </p:spTgt>
                                        </p:tgtEl>
                                      </p:cBhvr>
                                    </p:animEffect>
                                    <p:anim calcmode="lin" valueType="num">
                                      <p:cBhvr>
                                        <p:cTn id="15" dur="1000" fill="hold"/>
                                        <p:tgtEl>
                                          <p:spTgt spid="59395">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5939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9395">
                                            <p:txEl>
                                              <p:pRg st="4" end="4"/>
                                            </p:txEl>
                                          </p:spTgt>
                                        </p:tgtEl>
                                        <p:attrNameLst>
                                          <p:attrName>style.visibility</p:attrName>
                                        </p:attrNameLst>
                                      </p:cBhvr>
                                      <p:to>
                                        <p:strVal val="visible"/>
                                      </p:to>
                                    </p:set>
                                    <p:animEffect transition="in" filter="fade">
                                      <p:cBhvr>
                                        <p:cTn id="21" dur="1000"/>
                                        <p:tgtEl>
                                          <p:spTgt spid="59395">
                                            <p:txEl>
                                              <p:pRg st="4" end="4"/>
                                            </p:txEl>
                                          </p:spTgt>
                                        </p:tgtEl>
                                      </p:cBhvr>
                                    </p:animEffect>
                                    <p:anim calcmode="lin" valueType="num">
                                      <p:cBhvr>
                                        <p:cTn id="22" dur="1000" fill="hold"/>
                                        <p:tgtEl>
                                          <p:spTgt spid="5939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939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9395">
                                            <p:txEl>
                                              <p:pRg st="5" end="5"/>
                                            </p:txEl>
                                          </p:spTgt>
                                        </p:tgtEl>
                                        <p:attrNameLst>
                                          <p:attrName>style.visibility</p:attrName>
                                        </p:attrNameLst>
                                      </p:cBhvr>
                                      <p:to>
                                        <p:strVal val="visible"/>
                                      </p:to>
                                    </p:set>
                                    <p:animEffect transition="in" filter="fade">
                                      <p:cBhvr>
                                        <p:cTn id="28" dur="1000"/>
                                        <p:tgtEl>
                                          <p:spTgt spid="59395">
                                            <p:txEl>
                                              <p:pRg st="5" end="5"/>
                                            </p:txEl>
                                          </p:spTgt>
                                        </p:tgtEl>
                                      </p:cBhvr>
                                    </p:animEffect>
                                    <p:anim calcmode="lin" valueType="num">
                                      <p:cBhvr>
                                        <p:cTn id="29" dur="1000" fill="hold"/>
                                        <p:tgtEl>
                                          <p:spTgt spid="59395">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5939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9395">
                                            <p:txEl>
                                              <p:pRg st="6" end="6"/>
                                            </p:txEl>
                                          </p:spTgt>
                                        </p:tgtEl>
                                        <p:attrNameLst>
                                          <p:attrName>style.visibility</p:attrName>
                                        </p:attrNameLst>
                                      </p:cBhvr>
                                      <p:to>
                                        <p:strVal val="visible"/>
                                      </p:to>
                                    </p:set>
                                    <p:animEffect transition="in" filter="fade">
                                      <p:cBhvr>
                                        <p:cTn id="35" dur="1000"/>
                                        <p:tgtEl>
                                          <p:spTgt spid="59395">
                                            <p:txEl>
                                              <p:pRg st="6" end="6"/>
                                            </p:txEl>
                                          </p:spTgt>
                                        </p:tgtEl>
                                      </p:cBhvr>
                                    </p:animEffect>
                                    <p:anim calcmode="lin" valueType="num">
                                      <p:cBhvr>
                                        <p:cTn id="36" dur="1000" fill="hold"/>
                                        <p:tgtEl>
                                          <p:spTgt spid="59395">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5939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26"/>
          <p:cNvSpPr>
            <a:spLocks noGrp="1"/>
          </p:cNvSpPr>
          <p:nvPr>
            <p:ph type="title"/>
          </p:nvPr>
        </p:nvSpPr>
        <p:spPr>
          <a:xfrm>
            <a:off x="628650" y="365126"/>
            <a:ext cx="7886700" cy="1080615"/>
          </a:xfrm>
        </p:spPr>
        <p:txBody>
          <a:bodyPr/>
          <a:lstStyle/>
          <a:p>
            <a:r>
              <a:rPr lang="en-US" altLang="en-US" dirty="0">
                <a:solidFill>
                  <a:schemeClr val="accent1">
                    <a:lumMod val="75000"/>
                  </a:schemeClr>
                </a:solidFill>
              </a:rPr>
              <a:t>TCP/IP Model: Internet Layer</a:t>
            </a:r>
            <a:endParaRPr lang="en-IE" alt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18DFE06C-E825-42FC-9225-02CB746E61F8}"/>
              </a:ext>
            </a:extLst>
          </p:cNvPr>
          <p:cNvSpPr>
            <a:spLocks noGrp="1"/>
          </p:cNvSpPr>
          <p:nvPr>
            <p:ph idx="1"/>
          </p:nvPr>
        </p:nvSpPr>
        <p:spPr>
          <a:xfrm>
            <a:off x="628650" y="1690689"/>
            <a:ext cx="7886700" cy="4351338"/>
          </a:xfrm>
        </p:spPr>
        <p:txBody>
          <a:bodyPr>
            <a:normAutofit/>
          </a:bodyPr>
          <a:lstStyle/>
          <a:p>
            <a:r>
              <a:rPr lang="en-IE" altLang="en-US" dirty="0">
                <a:solidFill>
                  <a:srgbClr val="0070C0"/>
                </a:solidFill>
              </a:rPr>
              <a:t>The Internet Layer (or IP) </a:t>
            </a:r>
            <a:r>
              <a:rPr lang="en-IE" altLang="en-US" dirty="0"/>
              <a:t>is based on a set of protocols that are used to transport datagrams (or packets) from a source host to a destination endpoint. </a:t>
            </a:r>
          </a:p>
          <a:p>
            <a:r>
              <a:rPr lang="en-IE" altLang="en-US" dirty="0"/>
              <a:t>It achieves this based on the destination host being identified by its IP Address.</a:t>
            </a:r>
            <a:r>
              <a:rPr lang="en-US" altLang="en-US" dirty="0"/>
              <a:t> </a:t>
            </a:r>
          </a:p>
          <a:p>
            <a:pPr marL="0" indent="0">
              <a:buNone/>
            </a:pPr>
            <a:endParaRPr lang="en-US" altLang="en-US" dirty="0"/>
          </a:p>
          <a:p>
            <a:endParaRPr lang="en-IE" dirty="0"/>
          </a:p>
        </p:txBody>
      </p:sp>
      <p:sp>
        <p:nvSpPr>
          <p:cNvPr id="2" name="Slide Number Placeholder 1">
            <a:extLst>
              <a:ext uri="{FF2B5EF4-FFF2-40B4-BE49-F238E27FC236}">
                <a16:creationId xmlns:a16="http://schemas.microsoft.com/office/drawing/2014/main" id="{47AAFEA8-6F2C-4110-84D0-973868EB253C}"/>
              </a:ext>
            </a:extLst>
          </p:cNvPr>
          <p:cNvSpPr>
            <a:spLocks noGrp="1"/>
          </p:cNvSpPr>
          <p:nvPr>
            <p:ph type="sldNum" sz="quarter" idx="12"/>
          </p:nvPr>
        </p:nvSpPr>
        <p:spPr/>
        <p:txBody>
          <a:bodyPr/>
          <a:lstStyle/>
          <a:p>
            <a:fld id="{78DEB857-1BE7-4FEB-9EC5-B9393DF7AB64}" type="slidenum">
              <a:rPr lang="en-IE" smtClean="0"/>
              <a:t>55</a:t>
            </a:fld>
            <a:endParaRPr lang="en-IE"/>
          </a:p>
        </p:txBody>
      </p:sp>
    </p:spTree>
    <p:extLst>
      <p:ext uri="{BB962C8B-B14F-4D97-AF65-F5344CB8AC3E}">
        <p14:creationId xmlns:p14="http://schemas.microsoft.com/office/powerpoint/2010/main" val="21628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26"/>
          <p:cNvSpPr>
            <a:spLocks noGrp="1"/>
          </p:cNvSpPr>
          <p:nvPr>
            <p:ph type="title"/>
          </p:nvPr>
        </p:nvSpPr>
        <p:spPr>
          <a:xfrm>
            <a:off x="628650" y="136525"/>
            <a:ext cx="7886700" cy="1171116"/>
          </a:xfrm>
        </p:spPr>
        <p:txBody>
          <a:bodyPr/>
          <a:lstStyle/>
          <a:p>
            <a:r>
              <a:rPr lang="en-US" altLang="en-US" dirty="0">
                <a:solidFill>
                  <a:schemeClr val="accent1">
                    <a:lumMod val="75000"/>
                  </a:schemeClr>
                </a:solidFill>
              </a:rPr>
              <a:t>TCP/IP Model: Internet Layer</a:t>
            </a:r>
            <a:endParaRPr lang="en-IE" alt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ACF06D75-EBB6-4871-AAA0-322F965A0359}"/>
              </a:ext>
            </a:extLst>
          </p:cNvPr>
          <p:cNvSpPr>
            <a:spLocks noGrp="1"/>
          </p:cNvSpPr>
          <p:nvPr>
            <p:ph idx="1"/>
          </p:nvPr>
        </p:nvSpPr>
        <p:spPr>
          <a:xfrm>
            <a:off x="466090" y="1307641"/>
            <a:ext cx="7886700" cy="4630259"/>
          </a:xfrm>
        </p:spPr>
        <p:txBody>
          <a:bodyPr>
            <a:normAutofit fontScale="92500" lnSpcReduction="10000"/>
          </a:bodyPr>
          <a:lstStyle/>
          <a:p>
            <a:r>
              <a:rPr lang="en-IE" altLang="en-US" dirty="0"/>
              <a:t>The </a:t>
            </a:r>
            <a:r>
              <a:rPr lang="en-IE" altLang="en-US" b="1" dirty="0">
                <a:solidFill>
                  <a:schemeClr val="accent1">
                    <a:lumMod val="75000"/>
                  </a:schemeClr>
                </a:solidFill>
              </a:rPr>
              <a:t>internet</a:t>
            </a:r>
            <a:r>
              <a:rPr lang="en-IE" altLang="en-US" dirty="0"/>
              <a:t> </a:t>
            </a:r>
            <a:r>
              <a:rPr lang="en-IE" altLang="en-US" b="1" dirty="0">
                <a:solidFill>
                  <a:schemeClr val="accent1">
                    <a:lumMod val="75000"/>
                  </a:schemeClr>
                </a:solidFill>
              </a:rPr>
              <a:t>layer</a:t>
            </a:r>
            <a:r>
              <a:rPr lang="en-IE" altLang="en-US" dirty="0"/>
              <a:t> has three basic functions:</a:t>
            </a:r>
          </a:p>
          <a:p>
            <a:pPr lvl="1"/>
            <a:r>
              <a:rPr lang="en-IE" altLang="en-US" i="1" dirty="0"/>
              <a:t>For outgoing packets</a:t>
            </a:r>
          </a:p>
          <a:p>
            <a:pPr lvl="2"/>
            <a:r>
              <a:rPr lang="en-IE" altLang="en-US" dirty="0"/>
              <a:t>Select the next-hop host (gateway) </a:t>
            </a:r>
          </a:p>
          <a:p>
            <a:pPr lvl="2"/>
            <a:r>
              <a:rPr lang="en-IE" altLang="en-US" dirty="0"/>
              <a:t>Transmit the packet to this host by passing it to the appropriate link layer implementation</a:t>
            </a:r>
          </a:p>
          <a:p>
            <a:pPr lvl="1"/>
            <a:r>
              <a:rPr lang="en-IE" altLang="en-US" i="1" dirty="0"/>
              <a:t>For incoming packets</a:t>
            </a:r>
          </a:p>
          <a:p>
            <a:pPr lvl="2"/>
            <a:r>
              <a:rPr lang="en-IE" altLang="en-US" dirty="0"/>
              <a:t>Capture packets </a:t>
            </a:r>
          </a:p>
          <a:p>
            <a:pPr lvl="2"/>
            <a:r>
              <a:rPr lang="en-IE" altLang="en-US" dirty="0"/>
              <a:t>Pass the packet payload up to the appropriate transport-layer protocol, if appropriate. </a:t>
            </a:r>
          </a:p>
          <a:p>
            <a:r>
              <a:rPr lang="en-IE" altLang="en-US" dirty="0"/>
              <a:t>It also provides error checking facilities.</a:t>
            </a:r>
            <a:endParaRPr lang="en-US" altLang="en-US" dirty="0"/>
          </a:p>
          <a:p>
            <a:endParaRPr lang="en-IE" dirty="0"/>
          </a:p>
        </p:txBody>
      </p:sp>
      <p:sp>
        <p:nvSpPr>
          <p:cNvPr id="2" name="Slide Number Placeholder 1">
            <a:extLst>
              <a:ext uri="{FF2B5EF4-FFF2-40B4-BE49-F238E27FC236}">
                <a16:creationId xmlns:a16="http://schemas.microsoft.com/office/drawing/2014/main" id="{8ECB5C01-4C6E-4FA4-9E08-F86E69119324}"/>
              </a:ext>
            </a:extLst>
          </p:cNvPr>
          <p:cNvSpPr>
            <a:spLocks noGrp="1"/>
          </p:cNvSpPr>
          <p:nvPr>
            <p:ph type="sldNum" sz="quarter" idx="12"/>
          </p:nvPr>
        </p:nvSpPr>
        <p:spPr/>
        <p:txBody>
          <a:bodyPr/>
          <a:lstStyle/>
          <a:p>
            <a:fld id="{78DEB857-1BE7-4FEB-9EC5-B9393DF7AB64}" type="slidenum">
              <a:rPr lang="en-IE" smtClean="0"/>
              <a:t>56</a:t>
            </a:fld>
            <a:endParaRPr lang="en-IE"/>
          </a:p>
        </p:txBody>
      </p:sp>
    </p:spTree>
    <p:extLst>
      <p:ext uri="{BB962C8B-B14F-4D97-AF65-F5344CB8AC3E}">
        <p14:creationId xmlns:p14="http://schemas.microsoft.com/office/powerpoint/2010/main" val="233984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1000"/>
                                        <p:tgtEl>
                                          <p:spTgt spid="3">
                                            <p:txEl>
                                              <p:pRg st="7" end="7"/>
                                            </p:txEl>
                                          </p:spTgt>
                                        </p:tgtEl>
                                      </p:cBhvr>
                                    </p:animEffect>
                                    <p:anim calcmode="lin" valueType="num">
                                      <p:cBhvr>
                                        <p:cTn id="4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26"/>
          <p:cNvSpPr>
            <a:spLocks noGrp="1"/>
          </p:cNvSpPr>
          <p:nvPr>
            <p:ph type="title"/>
          </p:nvPr>
        </p:nvSpPr>
        <p:spPr>
          <a:xfrm>
            <a:off x="628650" y="365127"/>
            <a:ext cx="7886700" cy="981760"/>
          </a:xfrm>
        </p:spPr>
        <p:txBody>
          <a:bodyPr/>
          <a:lstStyle/>
          <a:p>
            <a:r>
              <a:rPr lang="en-US" altLang="en-US" dirty="0">
                <a:solidFill>
                  <a:schemeClr val="accent1">
                    <a:lumMod val="75000"/>
                  </a:schemeClr>
                </a:solidFill>
              </a:rPr>
              <a:t>TCP/IP Model: Internet Layer</a:t>
            </a:r>
            <a:endParaRPr lang="en-IE" alt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098F2304-8F73-412E-B325-8BDCCF56F4BA}"/>
              </a:ext>
            </a:extLst>
          </p:cNvPr>
          <p:cNvSpPr>
            <a:spLocks noGrp="1"/>
          </p:cNvSpPr>
          <p:nvPr>
            <p:ph idx="1"/>
          </p:nvPr>
        </p:nvSpPr>
        <p:spPr>
          <a:xfrm>
            <a:off x="425450" y="1500505"/>
            <a:ext cx="7886700" cy="4351338"/>
          </a:xfrm>
        </p:spPr>
        <p:txBody>
          <a:bodyPr/>
          <a:lstStyle/>
          <a:p>
            <a:r>
              <a:rPr lang="en-IE" altLang="en-US" dirty="0"/>
              <a:t>Examples of </a:t>
            </a:r>
            <a:r>
              <a:rPr lang="en-IE" altLang="en-US" b="1" i="1" dirty="0"/>
              <a:t>Internet Layer protocols </a:t>
            </a:r>
            <a:r>
              <a:rPr lang="en-IE" altLang="en-US" dirty="0"/>
              <a:t>are:</a:t>
            </a:r>
          </a:p>
          <a:p>
            <a:pPr marL="0" indent="0">
              <a:buNone/>
            </a:pPr>
            <a:endParaRPr lang="en-IE" altLang="en-US" dirty="0"/>
          </a:p>
          <a:p>
            <a:pPr lvl="1"/>
            <a:r>
              <a:rPr lang="en-IE" altLang="en-US" dirty="0"/>
              <a:t>IPV4</a:t>
            </a:r>
          </a:p>
          <a:p>
            <a:pPr lvl="1"/>
            <a:r>
              <a:rPr lang="en-IE" altLang="en-US" dirty="0"/>
              <a:t>IPV6</a:t>
            </a:r>
          </a:p>
          <a:p>
            <a:pPr lvl="1"/>
            <a:r>
              <a:rPr lang="en-IE" altLang="en-US" dirty="0"/>
              <a:t>ICMP (Internet Control Message Protocol)  -- (Ping)</a:t>
            </a:r>
          </a:p>
        </p:txBody>
      </p:sp>
      <p:sp>
        <p:nvSpPr>
          <p:cNvPr id="2" name="Slide Number Placeholder 1">
            <a:extLst>
              <a:ext uri="{FF2B5EF4-FFF2-40B4-BE49-F238E27FC236}">
                <a16:creationId xmlns:a16="http://schemas.microsoft.com/office/drawing/2014/main" id="{184A3FAE-43A6-4594-9931-632B79C4EC84}"/>
              </a:ext>
            </a:extLst>
          </p:cNvPr>
          <p:cNvSpPr>
            <a:spLocks noGrp="1"/>
          </p:cNvSpPr>
          <p:nvPr>
            <p:ph type="sldNum" sz="quarter" idx="12"/>
          </p:nvPr>
        </p:nvSpPr>
        <p:spPr/>
        <p:txBody>
          <a:bodyPr/>
          <a:lstStyle/>
          <a:p>
            <a:fld id="{78DEB857-1BE7-4FEB-9EC5-B9393DF7AB64}" type="slidenum">
              <a:rPr lang="en-IE" smtClean="0"/>
              <a:t>57</a:t>
            </a:fld>
            <a:endParaRPr lang="en-IE"/>
          </a:p>
        </p:txBody>
      </p:sp>
    </p:spTree>
    <p:extLst>
      <p:ext uri="{BB962C8B-B14F-4D97-AF65-F5344CB8AC3E}">
        <p14:creationId xmlns:p14="http://schemas.microsoft.com/office/powerpoint/2010/main" val="36961107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reeform 1285">
            <a:extLst>
              <a:ext uri="{FF2B5EF4-FFF2-40B4-BE49-F238E27FC236}">
                <a16:creationId xmlns:a16="http://schemas.microsoft.com/office/drawing/2014/main" id="{6FCE0F20-A3CF-4594-A9BE-874A0710E092}"/>
              </a:ext>
            </a:extLst>
          </p:cNvPr>
          <p:cNvSpPr>
            <a:spLocks/>
          </p:cNvSpPr>
          <p:nvPr/>
        </p:nvSpPr>
        <p:spPr bwMode="auto">
          <a:xfrm>
            <a:off x="6748463" y="3516313"/>
            <a:ext cx="1314450" cy="674687"/>
          </a:xfrm>
          <a:custGeom>
            <a:avLst/>
            <a:gdLst>
              <a:gd name="T0" fmla="*/ 2147483647 w 828"/>
              <a:gd name="T1" fmla="*/ 2147483647 h 425"/>
              <a:gd name="T2" fmla="*/ 2147483647 w 828"/>
              <a:gd name="T3" fmla="*/ 2147483647 h 425"/>
              <a:gd name="T4" fmla="*/ 2147483647 w 828"/>
              <a:gd name="T5" fmla="*/ 2147483647 h 425"/>
              <a:gd name="T6" fmla="*/ 2147483647 w 828"/>
              <a:gd name="T7" fmla="*/ 2147483647 h 425"/>
              <a:gd name="T8" fmla="*/ 2147483647 w 828"/>
              <a:gd name="T9" fmla="*/ 2147483647 h 425"/>
              <a:gd name="T10" fmla="*/ 2147483647 w 828"/>
              <a:gd name="T11" fmla="*/ 2147483647 h 425"/>
              <a:gd name="T12" fmla="*/ 2147483647 w 828"/>
              <a:gd name="T13" fmla="*/ 2147483647 h 425"/>
              <a:gd name="T14" fmla="*/ 2147483647 w 828"/>
              <a:gd name="T15" fmla="*/ 2147483647 h 425"/>
              <a:gd name="T16" fmla="*/ 2147483647 w 828"/>
              <a:gd name="T17" fmla="*/ 2147483647 h 425"/>
              <a:gd name="T18" fmla="*/ 2147483647 w 828"/>
              <a:gd name="T19" fmla="*/ 2147483647 h 425"/>
              <a:gd name="T20" fmla="*/ 2147483647 w 828"/>
              <a:gd name="T21" fmla="*/ 2147483647 h 425"/>
              <a:gd name="T22" fmla="*/ 2147483647 w 828"/>
              <a:gd name="T23" fmla="*/ 2147483647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034" name="Freeform 1286">
            <a:extLst>
              <a:ext uri="{FF2B5EF4-FFF2-40B4-BE49-F238E27FC236}">
                <a16:creationId xmlns:a16="http://schemas.microsoft.com/office/drawing/2014/main" id="{F7E6497C-FD8D-4F83-AE14-A9268077C4D1}"/>
              </a:ext>
            </a:extLst>
          </p:cNvPr>
          <p:cNvSpPr>
            <a:spLocks/>
          </p:cNvSpPr>
          <p:nvPr/>
        </p:nvSpPr>
        <p:spPr bwMode="auto">
          <a:xfrm>
            <a:off x="6767513" y="1990725"/>
            <a:ext cx="1730375" cy="1125538"/>
          </a:xfrm>
          <a:custGeom>
            <a:avLst/>
            <a:gdLst>
              <a:gd name="T0" fmla="*/ 2147483647 w 765"/>
              <a:gd name="T1" fmla="*/ 2147483647 h 459"/>
              <a:gd name="T2" fmla="*/ 2147483647 w 765"/>
              <a:gd name="T3" fmla="*/ 2147483647 h 459"/>
              <a:gd name="T4" fmla="*/ 2147483647 w 765"/>
              <a:gd name="T5" fmla="*/ 2147483647 h 459"/>
              <a:gd name="T6" fmla="*/ 2147483647 w 765"/>
              <a:gd name="T7" fmla="*/ 2147483647 h 459"/>
              <a:gd name="T8" fmla="*/ 2147483647 w 765"/>
              <a:gd name="T9" fmla="*/ 2147483647 h 459"/>
              <a:gd name="T10" fmla="*/ 2147483647 w 765"/>
              <a:gd name="T11" fmla="*/ 2147483647 h 459"/>
              <a:gd name="T12" fmla="*/ 2147483647 w 765"/>
              <a:gd name="T13" fmla="*/ 2147483647 h 459"/>
              <a:gd name="T14" fmla="*/ 2147483647 w 765"/>
              <a:gd name="T15" fmla="*/ 2147483647 h 459"/>
              <a:gd name="T16" fmla="*/ 2147483647 w 765"/>
              <a:gd name="T17" fmla="*/ 2147483647 h 459"/>
              <a:gd name="T18" fmla="*/ 2147483647 w 765"/>
              <a:gd name="T19" fmla="*/ 2147483647 h 459"/>
              <a:gd name="T20" fmla="*/ 2147483647 w 765"/>
              <a:gd name="T21" fmla="*/ 2147483647 h 459"/>
              <a:gd name="T22" fmla="*/ 2147483647 w 765"/>
              <a:gd name="T23" fmla="*/ 2147483647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00CCFF"/>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035" name="Freeform 1287">
            <a:extLst>
              <a:ext uri="{FF2B5EF4-FFF2-40B4-BE49-F238E27FC236}">
                <a16:creationId xmlns:a16="http://schemas.microsoft.com/office/drawing/2014/main" id="{9C999BB4-A6CE-4F09-B79D-AE3786344574}"/>
              </a:ext>
            </a:extLst>
          </p:cNvPr>
          <p:cNvSpPr>
            <a:spLocks/>
          </p:cNvSpPr>
          <p:nvPr/>
        </p:nvSpPr>
        <p:spPr bwMode="auto">
          <a:xfrm>
            <a:off x="4946650" y="1698625"/>
            <a:ext cx="1736725" cy="107156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nvGrpSpPr>
          <p:cNvPr id="44036" name="Group 1288">
            <a:extLst>
              <a:ext uri="{FF2B5EF4-FFF2-40B4-BE49-F238E27FC236}">
                <a16:creationId xmlns:a16="http://schemas.microsoft.com/office/drawing/2014/main" id="{2596250D-3FF0-40FE-AB3C-A32E682AE4A1}"/>
              </a:ext>
            </a:extLst>
          </p:cNvPr>
          <p:cNvGrpSpPr>
            <a:grpSpLocks/>
          </p:cNvGrpSpPr>
          <p:nvPr/>
        </p:nvGrpSpPr>
        <p:grpSpPr bwMode="auto">
          <a:xfrm>
            <a:off x="5022850" y="2963863"/>
            <a:ext cx="1458913" cy="933450"/>
            <a:chOff x="2889" y="1631"/>
            <a:chExt cx="980" cy="743"/>
          </a:xfrm>
        </p:grpSpPr>
        <p:sp>
          <p:nvSpPr>
            <p:cNvPr id="44654" name="Rectangle 1289">
              <a:extLst>
                <a:ext uri="{FF2B5EF4-FFF2-40B4-BE49-F238E27FC236}">
                  <a16:creationId xmlns:a16="http://schemas.microsoft.com/office/drawing/2014/main" id="{BABCEE22-6D1D-4611-9A92-EF2BDDA998DC}"/>
                </a:ext>
              </a:extLst>
            </p:cNvPr>
            <p:cNvSpPr>
              <a:spLocks noChangeArrowheads="1"/>
            </p:cNvSpPr>
            <p:nvPr/>
          </p:nvSpPr>
          <p:spPr bwMode="auto">
            <a:xfrm>
              <a:off x="3046" y="1841"/>
              <a:ext cx="663" cy="53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655" name="AutoShape 1290">
              <a:extLst>
                <a:ext uri="{FF2B5EF4-FFF2-40B4-BE49-F238E27FC236}">
                  <a16:creationId xmlns:a16="http://schemas.microsoft.com/office/drawing/2014/main" id="{3CB5C5BB-E8F4-48C4-86C2-C3A812528439}"/>
                </a:ext>
              </a:extLst>
            </p:cNvPr>
            <p:cNvSpPr>
              <a:spLocks noChangeArrowheads="1"/>
            </p:cNvSpPr>
            <p:nvPr/>
          </p:nvSpPr>
          <p:spPr bwMode="auto">
            <a:xfrm>
              <a:off x="2889" y="1631"/>
              <a:ext cx="980" cy="253"/>
            </a:xfrm>
            <a:prstGeom prst="triangle">
              <a:avLst>
                <a:gd name="adj" fmla="val 50000"/>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solidFill>
                  <a:srgbClr val="00CCFF"/>
                </a:solidFill>
              </a:endParaRPr>
            </a:p>
          </p:txBody>
        </p:sp>
      </p:grpSp>
      <p:sp>
        <p:nvSpPr>
          <p:cNvPr id="44037" name="Line 1291">
            <a:extLst>
              <a:ext uri="{FF2B5EF4-FFF2-40B4-BE49-F238E27FC236}">
                <a16:creationId xmlns:a16="http://schemas.microsoft.com/office/drawing/2014/main" id="{063510C0-F94E-4D53-B404-67DB4404A271}"/>
              </a:ext>
            </a:extLst>
          </p:cNvPr>
          <p:cNvSpPr>
            <a:spLocks noChangeShapeType="1"/>
          </p:cNvSpPr>
          <p:nvPr/>
        </p:nvSpPr>
        <p:spPr bwMode="auto">
          <a:xfrm>
            <a:off x="7140575" y="3802063"/>
            <a:ext cx="163513" cy="120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38" name="Line 1292">
            <a:extLst>
              <a:ext uri="{FF2B5EF4-FFF2-40B4-BE49-F238E27FC236}">
                <a16:creationId xmlns:a16="http://schemas.microsoft.com/office/drawing/2014/main" id="{6744A61F-706E-45C7-B141-2D1AA06558F8}"/>
              </a:ext>
            </a:extLst>
          </p:cNvPr>
          <p:cNvSpPr>
            <a:spLocks noChangeShapeType="1"/>
          </p:cNvSpPr>
          <p:nvPr/>
        </p:nvSpPr>
        <p:spPr bwMode="auto">
          <a:xfrm>
            <a:off x="7237413" y="3722688"/>
            <a:ext cx="27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39" name="Line 1293">
            <a:extLst>
              <a:ext uri="{FF2B5EF4-FFF2-40B4-BE49-F238E27FC236}">
                <a16:creationId xmlns:a16="http://schemas.microsoft.com/office/drawing/2014/main" id="{8481756B-2349-4D3D-8BF7-83F598C7812F}"/>
              </a:ext>
            </a:extLst>
          </p:cNvPr>
          <p:cNvSpPr>
            <a:spLocks noChangeShapeType="1"/>
          </p:cNvSpPr>
          <p:nvPr/>
        </p:nvSpPr>
        <p:spPr bwMode="auto">
          <a:xfrm flipV="1">
            <a:off x="7473950" y="3808413"/>
            <a:ext cx="134938" cy="104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40" name="Line 1294">
            <a:extLst>
              <a:ext uri="{FF2B5EF4-FFF2-40B4-BE49-F238E27FC236}">
                <a16:creationId xmlns:a16="http://schemas.microsoft.com/office/drawing/2014/main" id="{57B1ECBB-EC03-4932-9977-B11708408B4D}"/>
              </a:ext>
            </a:extLst>
          </p:cNvPr>
          <p:cNvSpPr>
            <a:spLocks noChangeShapeType="1"/>
          </p:cNvSpPr>
          <p:nvPr/>
        </p:nvSpPr>
        <p:spPr bwMode="auto">
          <a:xfrm>
            <a:off x="6172200" y="3729038"/>
            <a:ext cx="6794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41" name="Line 1295">
            <a:extLst>
              <a:ext uri="{FF2B5EF4-FFF2-40B4-BE49-F238E27FC236}">
                <a16:creationId xmlns:a16="http://schemas.microsoft.com/office/drawing/2014/main" id="{9DBF5F53-CF16-4B29-B3C6-527D16AEE2D2}"/>
              </a:ext>
            </a:extLst>
          </p:cNvPr>
          <p:cNvSpPr>
            <a:spLocks noChangeShapeType="1"/>
          </p:cNvSpPr>
          <p:nvPr/>
        </p:nvSpPr>
        <p:spPr bwMode="auto">
          <a:xfrm>
            <a:off x="6467475" y="2576513"/>
            <a:ext cx="509588"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42" name="Line 1296">
            <a:extLst>
              <a:ext uri="{FF2B5EF4-FFF2-40B4-BE49-F238E27FC236}">
                <a16:creationId xmlns:a16="http://schemas.microsoft.com/office/drawing/2014/main" id="{0B6DBD6A-E451-4641-8BC3-F1C6DDBD2A64}"/>
              </a:ext>
            </a:extLst>
          </p:cNvPr>
          <p:cNvSpPr>
            <a:spLocks noChangeShapeType="1"/>
          </p:cNvSpPr>
          <p:nvPr/>
        </p:nvSpPr>
        <p:spPr bwMode="auto">
          <a:xfrm>
            <a:off x="6034088" y="2392363"/>
            <a:ext cx="152400" cy="95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43" name="Freeform 1297">
            <a:extLst>
              <a:ext uri="{FF2B5EF4-FFF2-40B4-BE49-F238E27FC236}">
                <a16:creationId xmlns:a16="http://schemas.microsoft.com/office/drawing/2014/main" id="{B8E1897E-B914-4634-8EB7-74DB0FF51F29}"/>
              </a:ext>
            </a:extLst>
          </p:cNvPr>
          <p:cNvSpPr>
            <a:spLocks/>
          </p:cNvSpPr>
          <p:nvPr/>
        </p:nvSpPr>
        <p:spPr bwMode="auto">
          <a:xfrm>
            <a:off x="5241925" y="4367213"/>
            <a:ext cx="3079750" cy="1665287"/>
          </a:xfrm>
          <a:custGeom>
            <a:avLst/>
            <a:gdLst>
              <a:gd name="T0" fmla="*/ 2147483647 w 1940"/>
              <a:gd name="T1" fmla="*/ 2147483647 h 1049"/>
              <a:gd name="T2" fmla="*/ 2147483647 w 1940"/>
              <a:gd name="T3" fmla="*/ 2147483647 h 1049"/>
              <a:gd name="T4" fmla="*/ 2147483647 w 1940"/>
              <a:gd name="T5" fmla="*/ 2147483647 h 1049"/>
              <a:gd name="T6" fmla="*/ 2147483647 w 1940"/>
              <a:gd name="T7" fmla="*/ 2147483647 h 1049"/>
              <a:gd name="T8" fmla="*/ 2147483647 w 1940"/>
              <a:gd name="T9" fmla="*/ 2147483647 h 1049"/>
              <a:gd name="T10" fmla="*/ 2147483647 w 1940"/>
              <a:gd name="T11" fmla="*/ 2147483647 h 1049"/>
              <a:gd name="T12" fmla="*/ 2147483647 w 1940"/>
              <a:gd name="T13" fmla="*/ 2147483647 h 1049"/>
              <a:gd name="T14" fmla="*/ 2147483647 w 1940"/>
              <a:gd name="T15" fmla="*/ 2147483647 h 1049"/>
              <a:gd name="T16" fmla="*/ 2147483647 w 1940"/>
              <a:gd name="T17" fmla="*/ 2147483647 h 1049"/>
              <a:gd name="T18" fmla="*/ 2147483647 w 1940"/>
              <a:gd name="T19" fmla="*/ 2147483647 h 1049"/>
              <a:gd name="T20" fmla="*/ 2147483647 w 1940"/>
              <a:gd name="T21" fmla="*/ 2147483647 h 1049"/>
              <a:gd name="T22" fmla="*/ 2147483647 w 1940"/>
              <a:gd name="T23" fmla="*/ 2147483647 h 1049"/>
              <a:gd name="T24" fmla="*/ 2147483647 w 1940"/>
              <a:gd name="T25" fmla="*/ 2147483647 h 1049"/>
              <a:gd name="T26" fmla="*/ 2147483647 w 1940"/>
              <a:gd name="T27" fmla="*/ 2147483647 h 1049"/>
              <a:gd name="T28" fmla="*/ 2147483647 w 1940"/>
              <a:gd name="T29" fmla="*/ 2147483647 h 1049"/>
              <a:gd name="T30" fmla="*/ 2147483647 w 1940"/>
              <a:gd name="T31" fmla="*/ 2147483647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044" name="Line 1298">
            <a:extLst>
              <a:ext uri="{FF2B5EF4-FFF2-40B4-BE49-F238E27FC236}">
                <a16:creationId xmlns:a16="http://schemas.microsoft.com/office/drawing/2014/main" id="{46BB37BA-B2D6-4DB9-B088-F93B471AE45F}"/>
              </a:ext>
            </a:extLst>
          </p:cNvPr>
          <p:cNvSpPr>
            <a:spLocks noChangeShapeType="1"/>
          </p:cNvSpPr>
          <p:nvPr/>
        </p:nvSpPr>
        <p:spPr bwMode="auto">
          <a:xfrm rot="16200000" flipV="1">
            <a:off x="7541419" y="5239544"/>
            <a:ext cx="474662" cy="6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045" name="Line 1299">
            <a:extLst>
              <a:ext uri="{FF2B5EF4-FFF2-40B4-BE49-F238E27FC236}">
                <a16:creationId xmlns:a16="http://schemas.microsoft.com/office/drawing/2014/main" id="{984DA14C-D1D2-4795-8588-9D85A4735671}"/>
              </a:ext>
            </a:extLst>
          </p:cNvPr>
          <p:cNvSpPr>
            <a:spLocks noChangeShapeType="1"/>
          </p:cNvSpPr>
          <p:nvPr/>
        </p:nvSpPr>
        <p:spPr bwMode="auto">
          <a:xfrm rot="5400000" flipV="1">
            <a:off x="7735888" y="5429250"/>
            <a:ext cx="3175" cy="8572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046" name="Line 1300">
            <a:extLst>
              <a:ext uri="{FF2B5EF4-FFF2-40B4-BE49-F238E27FC236}">
                <a16:creationId xmlns:a16="http://schemas.microsoft.com/office/drawing/2014/main" id="{A005BD3C-F07D-42BF-ADF3-AF0257A51910}"/>
              </a:ext>
            </a:extLst>
          </p:cNvPr>
          <p:cNvSpPr>
            <a:spLocks noChangeShapeType="1"/>
          </p:cNvSpPr>
          <p:nvPr/>
        </p:nvSpPr>
        <p:spPr bwMode="auto">
          <a:xfrm rot="16200000" flipH="1">
            <a:off x="7843837" y="5027613"/>
            <a:ext cx="193675"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047" name="Line 1301">
            <a:extLst>
              <a:ext uri="{FF2B5EF4-FFF2-40B4-BE49-F238E27FC236}">
                <a16:creationId xmlns:a16="http://schemas.microsoft.com/office/drawing/2014/main" id="{78E8A50C-E35C-4E7F-9252-FFD3DD0295A2}"/>
              </a:ext>
            </a:extLst>
          </p:cNvPr>
          <p:cNvSpPr>
            <a:spLocks noChangeShapeType="1"/>
          </p:cNvSpPr>
          <p:nvPr/>
        </p:nvSpPr>
        <p:spPr bwMode="auto">
          <a:xfrm>
            <a:off x="7102475" y="4686300"/>
            <a:ext cx="390525" cy="184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48" name="Line 1302">
            <a:extLst>
              <a:ext uri="{FF2B5EF4-FFF2-40B4-BE49-F238E27FC236}">
                <a16:creationId xmlns:a16="http://schemas.microsoft.com/office/drawing/2014/main" id="{139504E2-DF69-478B-8A8F-4840B264F872}"/>
              </a:ext>
            </a:extLst>
          </p:cNvPr>
          <p:cNvSpPr>
            <a:spLocks noChangeShapeType="1"/>
          </p:cNvSpPr>
          <p:nvPr/>
        </p:nvSpPr>
        <p:spPr bwMode="auto">
          <a:xfrm flipV="1">
            <a:off x="6481763" y="4673600"/>
            <a:ext cx="322262" cy="198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49" name="Line 1303">
            <a:extLst>
              <a:ext uri="{FF2B5EF4-FFF2-40B4-BE49-F238E27FC236}">
                <a16:creationId xmlns:a16="http://schemas.microsoft.com/office/drawing/2014/main" id="{959D1E8C-3134-4FDE-A652-F9CBEC2ECB17}"/>
              </a:ext>
            </a:extLst>
          </p:cNvPr>
          <p:cNvSpPr>
            <a:spLocks noChangeShapeType="1"/>
          </p:cNvSpPr>
          <p:nvPr/>
        </p:nvSpPr>
        <p:spPr bwMode="auto">
          <a:xfrm flipV="1">
            <a:off x="6524625" y="4965700"/>
            <a:ext cx="9715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50" name="Line 1305">
            <a:extLst>
              <a:ext uri="{FF2B5EF4-FFF2-40B4-BE49-F238E27FC236}">
                <a16:creationId xmlns:a16="http://schemas.microsoft.com/office/drawing/2014/main" id="{2F55C83D-9DEA-4997-88C4-53F880B46F40}"/>
              </a:ext>
            </a:extLst>
          </p:cNvPr>
          <p:cNvSpPr>
            <a:spLocks noChangeShapeType="1"/>
          </p:cNvSpPr>
          <p:nvPr/>
        </p:nvSpPr>
        <p:spPr bwMode="auto">
          <a:xfrm>
            <a:off x="5845175" y="4762500"/>
            <a:ext cx="233363" cy="95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51" name="Line 1306">
            <a:extLst>
              <a:ext uri="{FF2B5EF4-FFF2-40B4-BE49-F238E27FC236}">
                <a16:creationId xmlns:a16="http://schemas.microsoft.com/office/drawing/2014/main" id="{D03F4655-61C0-4F8C-A79F-53EF82D7A3A4}"/>
              </a:ext>
            </a:extLst>
          </p:cNvPr>
          <p:cNvSpPr>
            <a:spLocks noChangeShapeType="1"/>
          </p:cNvSpPr>
          <p:nvPr/>
        </p:nvSpPr>
        <p:spPr bwMode="auto">
          <a:xfrm flipV="1">
            <a:off x="5586413" y="4999038"/>
            <a:ext cx="403225" cy="100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52" name="Line 1309">
            <a:extLst>
              <a:ext uri="{FF2B5EF4-FFF2-40B4-BE49-F238E27FC236}">
                <a16:creationId xmlns:a16="http://schemas.microsoft.com/office/drawing/2014/main" id="{0EAEF4AB-93BC-4C57-BCD2-635B8E799808}"/>
              </a:ext>
            </a:extLst>
          </p:cNvPr>
          <p:cNvSpPr>
            <a:spLocks noChangeShapeType="1"/>
          </p:cNvSpPr>
          <p:nvPr/>
        </p:nvSpPr>
        <p:spPr bwMode="auto">
          <a:xfrm flipH="1">
            <a:off x="6011863" y="5054600"/>
            <a:ext cx="177800" cy="203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53" name="Line 1310">
            <a:extLst>
              <a:ext uri="{FF2B5EF4-FFF2-40B4-BE49-F238E27FC236}">
                <a16:creationId xmlns:a16="http://schemas.microsoft.com/office/drawing/2014/main" id="{7337C6EF-AF83-4E15-9AF4-3859F4E449B3}"/>
              </a:ext>
            </a:extLst>
          </p:cNvPr>
          <p:cNvSpPr>
            <a:spLocks noChangeShapeType="1"/>
          </p:cNvSpPr>
          <p:nvPr/>
        </p:nvSpPr>
        <p:spPr bwMode="auto">
          <a:xfrm flipH="1" flipV="1">
            <a:off x="6405563" y="5038725"/>
            <a:ext cx="1587" cy="220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54" name="Line 1311">
            <a:extLst>
              <a:ext uri="{FF2B5EF4-FFF2-40B4-BE49-F238E27FC236}">
                <a16:creationId xmlns:a16="http://schemas.microsoft.com/office/drawing/2014/main" id="{19A8A9E9-EFD5-4FEA-A26B-09C1D4E65385}"/>
              </a:ext>
            </a:extLst>
          </p:cNvPr>
          <p:cNvSpPr>
            <a:spLocks noChangeShapeType="1"/>
          </p:cNvSpPr>
          <p:nvPr/>
        </p:nvSpPr>
        <p:spPr bwMode="auto">
          <a:xfrm>
            <a:off x="6488113" y="5041900"/>
            <a:ext cx="503237" cy="269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55" name="Line 1313">
            <a:extLst>
              <a:ext uri="{FF2B5EF4-FFF2-40B4-BE49-F238E27FC236}">
                <a16:creationId xmlns:a16="http://schemas.microsoft.com/office/drawing/2014/main" id="{0F84B9DB-FA87-47DD-B7E1-74D4977942D5}"/>
              </a:ext>
            </a:extLst>
          </p:cNvPr>
          <p:cNvSpPr>
            <a:spLocks noChangeShapeType="1"/>
          </p:cNvSpPr>
          <p:nvPr/>
        </p:nvSpPr>
        <p:spPr bwMode="auto">
          <a:xfrm>
            <a:off x="6026150" y="3511550"/>
            <a:ext cx="0" cy="131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56" name="Line 1314">
            <a:extLst>
              <a:ext uri="{FF2B5EF4-FFF2-40B4-BE49-F238E27FC236}">
                <a16:creationId xmlns:a16="http://schemas.microsoft.com/office/drawing/2014/main" id="{7BCA3076-1AEA-4517-ADE7-28DC6E6C08DD}"/>
              </a:ext>
            </a:extLst>
          </p:cNvPr>
          <p:cNvSpPr>
            <a:spLocks noChangeShapeType="1"/>
          </p:cNvSpPr>
          <p:nvPr/>
        </p:nvSpPr>
        <p:spPr bwMode="auto">
          <a:xfrm flipV="1">
            <a:off x="7321550" y="2481263"/>
            <a:ext cx="123825" cy="87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57" name="Line 1315">
            <a:extLst>
              <a:ext uri="{FF2B5EF4-FFF2-40B4-BE49-F238E27FC236}">
                <a16:creationId xmlns:a16="http://schemas.microsoft.com/office/drawing/2014/main" id="{A526598D-9F58-4AAC-B42E-883F67D54EC1}"/>
              </a:ext>
            </a:extLst>
          </p:cNvPr>
          <p:cNvSpPr>
            <a:spLocks noChangeShapeType="1"/>
          </p:cNvSpPr>
          <p:nvPr/>
        </p:nvSpPr>
        <p:spPr bwMode="auto">
          <a:xfrm>
            <a:off x="7150100" y="2654300"/>
            <a:ext cx="0" cy="82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58" name="Line 1316">
            <a:extLst>
              <a:ext uri="{FF2B5EF4-FFF2-40B4-BE49-F238E27FC236}">
                <a16:creationId xmlns:a16="http://schemas.microsoft.com/office/drawing/2014/main" id="{C1914263-63C1-453E-9333-7DD9B57F9F03}"/>
              </a:ext>
            </a:extLst>
          </p:cNvPr>
          <p:cNvSpPr>
            <a:spLocks noChangeShapeType="1"/>
          </p:cNvSpPr>
          <p:nvPr/>
        </p:nvSpPr>
        <p:spPr bwMode="auto">
          <a:xfrm flipV="1">
            <a:off x="7321550" y="2551113"/>
            <a:ext cx="263525"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59" name="Line 1317">
            <a:extLst>
              <a:ext uri="{FF2B5EF4-FFF2-40B4-BE49-F238E27FC236}">
                <a16:creationId xmlns:a16="http://schemas.microsoft.com/office/drawing/2014/main" id="{E7D735AF-7082-4BF3-A835-145B0C85B962}"/>
              </a:ext>
            </a:extLst>
          </p:cNvPr>
          <p:cNvSpPr>
            <a:spLocks noChangeShapeType="1"/>
          </p:cNvSpPr>
          <p:nvPr/>
        </p:nvSpPr>
        <p:spPr bwMode="auto">
          <a:xfrm>
            <a:off x="7686675" y="2549525"/>
            <a:ext cx="0" cy="196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60" name="Line 1318">
            <a:extLst>
              <a:ext uri="{FF2B5EF4-FFF2-40B4-BE49-F238E27FC236}">
                <a16:creationId xmlns:a16="http://schemas.microsoft.com/office/drawing/2014/main" id="{28DE989D-D56F-4946-B076-0229BEE625F8}"/>
              </a:ext>
            </a:extLst>
          </p:cNvPr>
          <p:cNvSpPr>
            <a:spLocks noChangeShapeType="1"/>
          </p:cNvSpPr>
          <p:nvPr/>
        </p:nvSpPr>
        <p:spPr bwMode="auto">
          <a:xfrm>
            <a:off x="7340600" y="2855913"/>
            <a:ext cx="1889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61" name="Line 1319">
            <a:extLst>
              <a:ext uri="{FF2B5EF4-FFF2-40B4-BE49-F238E27FC236}">
                <a16:creationId xmlns:a16="http://schemas.microsoft.com/office/drawing/2014/main" id="{BB053936-1266-4B38-96D4-5565CC6EE728}"/>
              </a:ext>
            </a:extLst>
          </p:cNvPr>
          <p:cNvSpPr>
            <a:spLocks noChangeShapeType="1"/>
          </p:cNvSpPr>
          <p:nvPr/>
        </p:nvSpPr>
        <p:spPr bwMode="auto">
          <a:xfrm flipV="1">
            <a:off x="5635625" y="3722688"/>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62" name="Line 1320">
            <a:extLst>
              <a:ext uri="{FF2B5EF4-FFF2-40B4-BE49-F238E27FC236}">
                <a16:creationId xmlns:a16="http://schemas.microsoft.com/office/drawing/2014/main" id="{307B345F-BD26-4C5D-848F-4C607F21552F}"/>
              </a:ext>
            </a:extLst>
          </p:cNvPr>
          <p:cNvSpPr>
            <a:spLocks noChangeShapeType="1"/>
          </p:cNvSpPr>
          <p:nvPr/>
        </p:nvSpPr>
        <p:spPr bwMode="auto">
          <a:xfrm>
            <a:off x="7894638" y="2846388"/>
            <a:ext cx="17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63" name="Line 1321">
            <a:extLst>
              <a:ext uri="{FF2B5EF4-FFF2-40B4-BE49-F238E27FC236}">
                <a16:creationId xmlns:a16="http://schemas.microsoft.com/office/drawing/2014/main" id="{15B08488-6EF1-454A-B50A-2D9449DA80A2}"/>
              </a:ext>
            </a:extLst>
          </p:cNvPr>
          <p:cNvSpPr>
            <a:spLocks noChangeShapeType="1"/>
          </p:cNvSpPr>
          <p:nvPr/>
        </p:nvSpPr>
        <p:spPr bwMode="auto">
          <a:xfrm flipH="1">
            <a:off x="7040563" y="2922588"/>
            <a:ext cx="98425" cy="704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64" name="Line 1322">
            <a:extLst>
              <a:ext uri="{FF2B5EF4-FFF2-40B4-BE49-F238E27FC236}">
                <a16:creationId xmlns:a16="http://schemas.microsoft.com/office/drawing/2014/main" id="{91B7E135-8B4D-4B71-9A36-9324F760BAB4}"/>
              </a:ext>
            </a:extLst>
          </p:cNvPr>
          <p:cNvSpPr>
            <a:spLocks noChangeShapeType="1"/>
          </p:cNvSpPr>
          <p:nvPr/>
        </p:nvSpPr>
        <p:spPr bwMode="auto">
          <a:xfrm flipH="1">
            <a:off x="7632700" y="2922588"/>
            <a:ext cx="111125" cy="727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65" name="Line 1323">
            <a:extLst>
              <a:ext uri="{FF2B5EF4-FFF2-40B4-BE49-F238E27FC236}">
                <a16:creationId xmlns:a16="http://schemas.microsoft.com/office/drawing/2014/main" id="{AFCF5D5F-C39C-49E6-9262-0055B87ECD4F}"/>
              </a:ext>
            </a:extLst>
          </p:cNvPr>
          <p:cNvSpPr>
            <a:spLocks noChangeShapeType="1"/>
          </p:cNvSpPr>
          <p:nvPr/>
        </p:nvSpPr>
        <p:spPr bwMode="auto">
          <a:xfrm flipV="1">
            <a:off x="7016750" y="4064000"/>
            <a:ext cx="227013" cy="4365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grpSp>
        <p:nvGrpSpPr>
          <p:cNvPr id="44066" name="Group 1324">
            <a:extLst>
              <a:ext uri="{FF2B5EF4-FFF2-40B4-BE49-F238E27FC236}">
                <a16:creationId xmlns:a16="http://schemas.microsoft.com/office/drawing/2014/main" id="{A1E017AB-DEB6-43FB-92B1-C6BF6170CB89}"/>
              </a:ext>
            </a:extLst>
          </p:cNvPr>
          <p:cNvGrpSpPr>
            <a:grpSpLocks/>
          </p:cNvGrpSpPr>
          <p:nvPr/>
        </p:nvGrpSpPr>
        <p:grpSpPr bwMode="auto">
          <a:xfrm flipH="1">
            <a:off x="5519738" y="4522788"/>
            <a:ext cx="414337" cy="373062"/>
            <a:chOff x="2839" y="3501"/>
            <a:chExt cx="755" cy="803"/>
          </a:xfrm>
        </p:grpSpPr>
        <p:pic>
          <p:nvPicPr>
            <p:cNvPr id="44652" name="Picture 1325" descr="desktop_computer_stylized_medium">
              <a:extLst>
                <a:ext uri="{FF2B5EF4-FFF2-40B4-BE49-F238E27FC236}">
                  <a16:creationId xmlns:a16="http://schemas.microsoft.com/office/drawing/2014/main" id="{86818D7A-7283-4CE3-B39C-ECCF81959D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653" name="Freeform 1326">
              <a:extLst>
                <a:ext uri="{FF2B5EF4-FFF2-40B4-BE49-F238E27FC236}">
                  <a16:creationId xmlns:a16="http://schemas.microsoft.com/office/drawing/2014/main" id="{1288468B-AD83-43CB-B12E-3372F1FAC6CB}"/>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E"/>
            </a:p>
          </p:txBody>
        </p:sp>
      </p:grpSp>
      <p:grpSp>
        <p:nvGrpSpPr>
          <p:cNvPr id="44067" name="Group 1327">
            <a:extLst>
              <a:ext uri="{FF2B5EF4-FFF2-40B4-BE49-F238E27FC236}">
                <a16:creationId xmlns:a16="http://schemas.microsoft.com/office/drawing/2014/main" id="{C5F0970C-BDD8-4116-B49A-A60275C177C4}"/>
              </a:ext>
            </a:extLst>
          </p:cNvPr>
          <p:cNvGrpSpPr>
            <a:grpSpLocks/>
          </p:cNvGrpSpPr>
          <p:nvPr/>
        </p:nvGrpSpPr>
        <p:grpSpPr bwMode="auto">
          <a:xfrm flipH="1">
            <a:off x="5202238" y="4943475"/>
            <a:ext cx="482600" cy="406400"/>
            <a:chOff x="2839" y="3501"/>
            <a:chExt cx="755" cy="803"/>
          </a:xfrm>
        </p:grpSpPr>
        <p:pic>
          <p:nvPicPr>
            <p:cNvPr id="44650" name="Picture 1328" descr="desktop_computer_stylized_medium">
              <a:extLst>
                <a:ext uri="{FF2B5EF4-FFF2-40B4-BE49-F238E27FC236}">
                  <a16:creationId xmlns:a16="http://schemas.microsoft.com/office/drawing/2014/main" id="{E563D60A-24CD-46BF-8353-AE429B0CBC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651" name="Freeform 1329">
              <a:extLst>
                <a:ext uri="{FF2B5EF4-FFF2-40B4-BE49-F238E27FC236}">
                  <a16:creationId xmlns:a16="http://schemas.microsoft.com/office/drawing/2014/main" id="{74F2FA2F-33B1-4207-919C-1E241D4E7CA3}"/>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E"/>
            </a:p>
          </p:txBody>
        </p:sp>
      </p:grpSp>
      <p:grpSp>
        <p:nvGrpSpPr>
          <p:cNvPr id="44068" name="Group 1330">
            <a:extLst>
              <a:ext uri="{FF2B5EF4-FFF2-40B4-BE49-F238E27FC236}">
                <a16:creationId xmlns:a16="http://schemas.microsoft.com/office/drawing/2014/main" id="{2465A0EE-DE61-4A52-BD74-8203D5E208B8}"/>
              </a:ext>
            </a:extLst>
          </p:cNvPr>
          <p:cNvGrpSpPr>
            <a:grpSpLocks/>
          </p:cNvGrpSpPr>
          <p:nvPr/>
        </p:nvGrpSpPr>
        <p:grpSpPr bwMode="auto">
          <a:xfrm flipH="1">
            <a:off x="5680075" y="5245100"/>
            <a:ext cx="427038" cy="349250"/>
            <a:chOff x="2839" y="3501"/>
            <a:chExt cx="755" cy="803"/>
          </a:xfrm>
        </p:grpSpPr>
        <p:pic>
          <p:nvPicPr>
            <p:cNvPr id="44648" name="Picture 1331" descr="desktop_computer_stylized_medium">
              <a:extLst>
                <a:ext uri="{FF2B5EF4-FFF2-40B4-BE49-F238E27FC236}">
                  <a16:creationId xmlns:a16="http://schemas.microsoft.com/office/drawing/2014/main" id="{2261BA82-CA5A-4F69-844D-6228DB83AB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649" name="Freeform 1332">
              <a:extLst>
                <a:ext uri="{FF2B5EF4-FFF2-40B4-BE49-F238E27FC236}">
                  <a16:creationId xmlns:a16="http://schemas.microsoft.com/office/drawing/2014/main" id="{F6705EBE-286F-455D-8D14-6361E341800F}"/>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E"/>
            </a:p>
          </p:txBody>
        </p:sp>
      </p:grpSp>
      <p:grpSp>
        <p:nvGrpSpPr>
          <p:cNvPr id="44069" name="Group 1333">
            <a:extLst>
              <a:ext uri="{FF2B5EF4-FFF2-40B4-BE49-F238E27FC236}">
                <a16:creationId xmlns:a16="http://schemas.microsoft.com/office/drawing/2014/main" id="{A54AD9B1-E49A-416A-9858-10E842C5D070}"/>
              </a:ext>
            </a:extLst>
          </p:cNvPr>
          <p:cNvGrpSpPr>
            <a:grpSpLocks/>
          </p:cNvGrpSpPr>
          <p:nvPr/>
        </p:nvGrpSpPr>
        <p:grpSpPr bwMode="auto">
          <a:xfrm>
            <a:off x="6294438" y="5227638"/>
            <a:ext cx="427037" cy="350837"/>
            <a:chOff x="2839" y="3501"/>
            <a:chExt cx="755" cy="803"/>
          </a:xfrm>
        </p:grpSpPr>
        <p:pic>
          <p:nvPicPr>
            <p:cNvPr id="44646" name="Picture 1334" descr="desktop_computer_stylized_medium">
              <a:extLst>
                <a:ext uri="{FF2B5EF4-FFF2-40B4-BE49-F238E27FC236}">
                  <a16:creationId xmlns:a16="http://schemas.microsoft.com/office/drawing/2014/main" id="{526E65E4-915A-4D03-BFA1-EBACE5AB3D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647" name="Freeform 1335">
              <a:extLst>
                <a:ext uri="{FF2B5EF4-FFF2-40B4-BE49-F238E27FC236}">
                  <a16:creationId xmlns:a16="http://schemas.microsoft.com/office/drawing/2014/main" id="{E9373D3C-C99E-40D7-A5BF-C51C554DBA50}"/>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E"/>
            </a:p>
          </p:txBody>
        </p:sp>
      </p:grpSp>
      <p:pic>
        <p:nvPicPr>
          <p:cNvPr id="44070" name="Picture 1336" descr="car_icon_small">
            <a:extLst>
              <a:ext uri="{FF2B5EF4-FFF2-40B4-BE49-F238E27FC236}">
                <a16:creationId xmlns:a16="http://schemas.microsoft.com/office/drawing/2014/main" id="{F394418D-7FD0-4858-A2EA-CED4241803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6475" y="1709738"/>
            <a:ext cx="8493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4071" name="Group 1337">
            <a:extLst>
              <a:ext uri="{FF2B5EF4-FFF2-40B4-BE49-F238E27FC236}">
                <a16:creationId xmlns:a16="http://schemas.microsoft.com/office/drawing/2014/main" id="{17580113-A6AD-428B-A16F-BAC551A90A55}"/>
              </a:ext>
            </a:extLst>
          </p:cNvPr>
          <p:cNvGrpSpPr>
            <a:grpSpLocks/>
          </p:cNvGrpSpPr>
          <p:nvPr/>
        </p:nvGrpSpPr>
        <p:grpSpPr bwMode="auto">
          <a:xfrm>
            <a:off x="5357813" y="1535113"/>
            <a:ext cx="415925" cy="385762"/>
            <a:chOff x="2751" y="1851"/>
            <a:chExt cx="462" cy="478"/>
          </a:xfrm>
        </p:grpSpPr>
        <p:pic>
          <p:nvPicPr>
            <p:cNvPr id="44644" name="Picture 1338" descr="iphone_stylized_small">
              <a:extLst>
                <a:ext uri="{FF2B5EF4-FFF2-40B4-BE49-F238E27FC236}">
                  <a16:creationId xmlns:a16="http://schemas.microsoft.com/office/drawing/2014/main" id="{94574817-BF0D-472A-9EF9-031D8E0B43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645" name="Picture 1339" descr="antenna_radiation_stylized">
              <a:extLst>
                <a:ext uri="{FF2B5EF4-FFF2-40B4-BE49-F238E27FC236}">
                  <a16:creationId xmlns:a16="http://schemas.microsoft.com/office/drawing/2014/main" id="{574AED96-8A0B-4F08-B3BB-19DCE5CF26B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072" name="Group 1340">
            <a:extLst>
              <a:ext uri="{FF2B5EF4-FFF2-40B4-BE49-F238E27FC236}">
                <a16:creationId xmlns:a16="http://schemas.microsoft.com/office/drawing/2014/main" id="{D12E6DA6-B2D0-4919-8607-86A320355C9B}"/>
              </a:ext>
            </a:extLst>
          </p:cNvPr>
          <p:cNvGrpSpPr>
            <a:grpSpLocks/>
          </p:cNvGrpSpPr>
          <p:nvPr/>
        </p:nvGrpSpPr>
        <p:grpSpPr bwMode="auto">
          <a:xfrm>
            <a:off x="7434263" y="2384425"/>
            <a:ext cx="390525" cy="169863"/>
            <a:chOff x="4650" y="1129"/>
            <a:chExt cx="246" cy="95"/>
          </a:xfrm>
        </p:grpSpPr>
        <p:sp>
          <p:nvSpPr>
            <p:cNvPr id="44636" name="Oval 407">
              <a:extLst>
                <a:ext uri="{FF2B5EF4-FFF2-40B4-BE49-F238E27FC236}">
                  <a16:creationId xmlns:a16="http://schemas.microsoft.com/office/drawing/2014/main" id="{D4482DB6-18FC-41AC-B72B-1483DDC55A3F}"/>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44637" name="Rectangle 410">
              <a:extLst>
                <a:ext uri="{FF2B5EF4-FFF2-40B4-BE49-F238E27FC236}">
                  <a16:creationId xmlns:a16="http://schemas.microsoft.com/office/drawing/2014/main" id="{AEE605A5-F099-4065-8C30-CC42FB1C2E83}"/>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44638" name="Oval 411">
              <a:extLst>
                <a:ext uri="{FF2B5EF4-FFF2-40B4-BE49-F238E27FC236}">
                  <a16:creationId xmlns:a16="http://schemas.microsoft.com/office/drawing/2014/main" id="{3E2B2A58-FED2-4743-B836-98C366B61BD0}"/>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44639" name="Group 1344">
              <a:extLst>
                <a:ext uri="{FF2B5EF4-FFF2-40B4-BE49-F238E27FC236}">
                  <a16:creationId xmlns:a16="http://schemas.microsoft.com/office/drawing/2014/main" id="{7A9C9F08-860E-4A22-BBCC-9C611CF8A87D}"/>
                </a:ext>
              </a:extLst>
            </p:cNvPr>
            <p:cNvGrpSpPr>
              <a:grpSpLocks/>
            </p:cNvGrpSpPr>
            <p:nvPr/>
          </p:nvGrpSpPr>
          <p:grpSpPr bwMode="auto">
            <a:xfrm>
              <a:off x="4699" y="1145"/>
              <a:ext cx="138" cy="29"/>
              <a:chOff x="2468" y="1332"/>
              <a:chExt cx="310" cy="60"/>
            </a:xfrm>
          </p:grpSpPr>
          <p:sp>
            <p:nvSpPr>
              <p:cNvPr id="44642" name="Freeform 1345">
                <a:extLst>
                  <a:ext uri="{FF2B5EF4-FFF2-40B4-BE49-F238E27FC236}">
                    <a16:creationId xmlns:a16="http://schemas.microsoft.com/office/drawing/2014/main" id="{68D74FEE-D89F-4E7E-9E0D-52A8AF85DB3A}"/>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44643" name="Freeform 1346">
                <a:extLst>
                  <a:ext uri="{FF2B5EF4-FFF2-40B4-BE49-F238E27FC236}">
                    <a16:creationId xmlns:a16="http://schemas.microsoft.com/office/drawing/2014/main" id="{8D22BD33-1433-488F-9B2A-F5D85ECFFD48}"/>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grpSp>
        <p:sp>
          <p:nvSpPr>
            <p:cNvPr id="44640" name="Line 1347">
              <a:extLst>
                <a:ext uri="{FF2B5EF4-FFF2-40B4-BE49-F238E27FC236}">
                  <a16:creationId xmlns:a16="http://schemas.microsoft.com/office/drawing/2014/main" id="{DBFB9BBA-3A53-43A2-9940-A870C13E6C80}"/>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641" name="Line 1348">
              <a:extLst>
                <a:ext uri="{FF2B5EF4-FFF2-40B4-BE49-F238E27FC236}">
                  <a16:creationId xmlns:a16="http://schemas.microsoft.com/office/drawing/2014/main" id="{E152269D-70F0-4E18-86C8-E3A3CE89DD41}"/>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44073" name="Group 1349">
            <a:extLst>
              <a:ext uri="{FF2B5EF4-FFF2-40B4-BE49-F238E27FC236}">
                <a16:creationId xmlns:a16="http://schemas.microsoft.com/office/drawing/2014/main" id="{39D393DF-2053-431F-A516-8DA5061DD8F2}"/>
              </a:ext>
            </a:extLst>
          </p:cNvPr>
          <p:cNvGrpSpPr>
            <a:grpSpLocks/>
          </p:cNvGrpSpPr>
          <p:nvPr/>
        </p:nvGrpSpPr>
        <p:grpSpPr bwMode="auto">
          <a:xfrm>
            <a:off x="7507288" y="2746375"/>
            <a:ext cx="390525" cy="176213"/>
            <a:chOff x="4650" y="1129"/>
            <a:chExt cx="246" cy="95"/>
          </a:xfrm>
        </p:grpSpPr>
        <p:sp>
          <p:nvSpPr>
            <p:cNvPr id="44628" name="Oval 407">
              <a:extLst>
                <a:ext uri="{FF2B5EF4-FFF2-40B4-BE49-F238E27FC236}">
                  <a16:creationId xmlns:a16="http://schemas.microsoft.com/office/drawing/2014/main" id="{39253C51-03F6-46DC-9D63-0438658DCBEC}"/>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44629" name="Rectangle 410">
              <a:extLst>
                <a:ext uri="{FF2B5EF4-FFF2-40B4-BE49-F238E27FC236}">
                  <a16:creationId xmlns:a16="http://schemas.microsoft.com/office/drawing/2014/main" id="{6CFD60E2-5326-48D6-83FE-8F432D73894D}"/>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44630" name="Oval 411">
              <a:extLst>
                <a:ext uri="{FF2B5EF4-FFF2-40B4-BE49-F238E27FC236}">
                  <a16:creationId xmlns:a16="http://schemas.microsoft.com/office/drawing/2014/main" id="{0A82BFDF-9CB6-45F2-9B16-D8382FCCB256}"/>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44631" name="Group 1353">
              <a:extLst>
                <a:ext uri="{FF2B5EF4-FFF2-40B4-BE49-F238E27FC236}">
                  <a16:creationId xmlns:a16="http://schemas.microsoft.com/office/drawing/2014/main" id="{C47E547D-26C0-4EB6-BBC7-7FCD3A0309E4}"/>
                </a:ext>
              </a:extLst>
            </p:cNvPr>
            <p:cNvGrpSpPr>
              <a:grpSpLocks/>
            </p:cNvGrpSpPr>
            <p:nvPr/>
          </p:nvGrpSpPr>
          <p:grpSpPr bwMode="auto">
            <a:xfrm>
              <a:off x="4699" y="1145"/>
              <a:ext cx="138" cy="29"/>
              <a:chOff x="2468" y="1332"/>
              <a:chExt cx="310" cy="60"/>
            </a:xfrm>
          </p:grpSpPr>
          <p:sp>
            <p:nvSpPr>
              <p:cNvPr id="44634" name="Freeform 1354">
                <a:extLst>
                  <a:ext uri="{FF2B5EF4-FFF2-40B4-BE49-F238E27FC236}">
                    <a16:creationId xmlns:a16="http://schemas.microsoft.com/office/drawing/2014/main" id="{EC0773EC-7E8E-4152-92EE-8FDBF01C49A9}"/>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44635" name="Freeform 1355">
                <a:extLst>
                  <a:ext uri="{FF2B5EF4-FFF2-40B4-BE49-F238E27FC236}">
                    <a16:creationId xmlns:a16="http://schemas.microsoft.com/office/drawing/2014/main" id="{73D04A8C-A3E6-43B2-AC97-F7FE5F95F4E8}"/>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grpSp>
        <p:sp>
          <p:nvSpPr>
            <p:cNvPr id="44632" name="Line 1356">
              <a:extLst>
                <a:ext uri="{FF2B5EF4-FFF2-40B4-BE49-F238E27FC236}">
                  <a16:creationId xmlns:a16="http://schemas.microsoft.com/office/drawing/2014/main" id="{58E2E43F-1C25-4CDE-87F5-C5D9A92924E8}"/>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633" name="Line 1357">
              <a:extLst>
                <a:ext uri="{FF2B5EF4-FFF2-40B4-BE49-F238E27FC236}">
                  <a16:creationId xmlns:a16="http://schemas.microsoft.com/office/drawing/2014/main" id="{2D503D09-51EC-4E29-AC60-22876D82F6B8}"/>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44074" name="Group 1358">
            <a:extLst>
              <a:ext uri="{FF2B5EF4-FFF2-40B4-BE49-F238E27FC236}">
                <a16:creationId xmlns:a16="http://schemas.microsoft.com/office/drawing/2014/main" id="{D1717754-C0FC-4266-B413-6C6E5A54A3AF}"/>
              </a:ext>
            </a:extLst>
          </p:cNvPr>
          <p:cNvGrpSpPr>
            <a:grpSpLocks/>
          </p:cNvGrpSpPr>
          <p:nvPr/>
        </p:nvGrpSpPr>
        <p:grpSpPr bwMode="auto">
          <a:xfrm>
            <a:off x="6948488" y="2482850"/>
            <a:ext cx="390525" cy="169863"/>
            <a:chOff x="4650" y="1129"/>
            <a:chExt cx="246" cy="95"/>
          </a:xfrm>
        </p:grpSpPr>
        <p:sp>
          <p:nvSpPr>
            <p:cNvPr id="44620" name="Oval 407">
              <a:extLst>
                <a:ext uri="{FF2B5EF4-FFF2-40B4-BE49-F238E27FC236}">
                  <a16:creationId xmlns:a16="http://schemas.microsoft.com/office/drawing/2014/main" id="{3AABF804-4A5A-4B68-82FB-13DFE78A9B6D}"/>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44621" name="Rectangle 410">
              <a:extLst>
                <a:ext uri="{FF2B5EF4-FFF2-40B4-BE49-F238E27FC236}">
                  <a16:creationId xmlns:a16="http://schemas.microsoft.com/office/drawing/2014/main" id="{A7A55AEC-D000-4AFB-8816-7CA369807072}"/>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44622" name="Oval 411">
              <a:extLst>
                <a:ext uri="{FF2B5EF4-FFF2-40B4-BE49-F238E27FC236}">
                  <a16:creationId xmlns:a16="http://schemas.microsoft.com/office/drawing/2014/main" id="{33407124-17A4-49EF-881D-82AD3ADAB8CF}"/>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44623" name="Group 1362">
              <a:extLst>
                <a:ext uri="{FF2B5EF4-FFF2-40B4-BE49-F238E27FC236}">
                  <a16:creationId xmlns:a16="http://schemas.microsoft.com/office/drawing/2014/main" id="{4C141F92-27C3-4BA0-8E17-B1DBC7BDA75F}"/>
                </a:ext>
              </a:extLst>
            </p:cNvPr>
            <p:cNvGrpSpPr>
              <a:grpSpLocks/>
            </p:cNvGrpSpPr>
            <p:nvPr/>
          </p:nvGrpSpPr>
          <p:grpSpPr bwMode="auto">
            <a:xfrm>
              <a:off x="4699" y="1145"/>
              <a:ext cx="138" cy="29"/>
              <a:chOff x="2468" y="1332"/>
              <a:chExt cx="310" cy="60"/>
            </a:xfrm>
          </p:grpSpPr>
          <p:sp>
            <p:nvSpPr>
              <p:cNvPr id="44626" name="Freeform 1363">
                <a:extLst>
                  <a:ext uri="{FF2B5EF4-FFF2-40B4-BE49-F238E27FC236}">
                    <a16:creationId xmlns:a16="http://schemas.microsoft.com/office/drawing/2014/main" id="{D79CC7B9-CC67-4BFD-B92E-00ADB1E65121}"/>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44627" name="Freeform 1364">
                <a:extLst>
                  <a:ext uri="{FF2B5EF4-FFF2-40B4-BE49-F238E27FC236}">
                    <a16:creationId xmlns:a16="http://schemas.microsoft.com/office/drawing/2014/main" id="{2ADE3CCA-18A3-4470-9CAE-D2E3A7CA0AAE}"/>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grpSp>
        <p:sp>
          <p:nvSpPr>
            <p:cNvPr id="44624" name="Line 1365">
              <a:extLst>
                <a:ext uri="{FF2B5EF4-FFF2-40B4-BE49-F238E27FC236}">
                  <a16:creationId xmlns:a16="http://schemas.microsoft.com/office/drawing/2014/main" id="{B526FBB4-5218-4B2D-A2B0-4BA9B47CEC6D}"/>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625" name="Line 1366">
              <a:extLst>
                <a:ext uri="{FF2B5EF4-FFF2-40B4-BE49-F238E27FC236}">
                  <a16:creationId xmlns:a16="http://schemas.microsoft.com/office/drawing/2014/main" id="{4FA11539-F718-4A96-B4A0-A23D0EA54D87}"/>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44075" name="Group 1367">
            <a:extLst>
              <a:ext uri="{FF2B5EF4-FFF2-40B4-BE49-F238E27FC236}">
                <a16:creationId xmlns:a16="http://schemas.microsoft.com/office/drawing/2014/main" id="{3399F6C3-5AB3-4D89-9A07-ADD685ACD258}"/>
              </a:ext>
            </a:extLst>
          </p:cNvPr>
          <p:cNvGrpSpPr>
            <a:grpSpLocks/>
          </p:cNvGrpSpPr>
          <p:nvPr/>
        </p:nvGrpSpPr>
        <p:grpSpPr bwMode="auto">
          <a:xfrm>
            <a:off x="6959600" y="2746375"/>
            <a:ext cx="390525" cy="169863"/>
            <a:chOff x="4650" y="1129"/>
            <a:chExt cx="246" cy="95"/>
          </a:xfrm>
        </p:grpSpPr>
        <p:sp>
          <p:nvSpPr>
            <p:cNvPr id="44612" name="Oval 407">
              <a:extLst>
                <a:ext uri="{FF2B5EF4-FFF2-40B4-BE49-F238E27FC236}">
                  <a16:creationId xmlns:a16="http://schemas.microsoft.com/office/drawing/2014/main" id="{E6CF9E86-6AF1-46B8-9435-F5DADD2AF713}"/>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44613" name="Rectangle 410">
              <a:extLst>
                <a:ext uri="{FF2B5EF4-FFF2-40B4-BE49-F238E27FC236}">
                  <a16:creationId xmlns:a16="http://schemas.microsoft.com/office/drawing/2014/main" id="{45D60088-9EED-451B-B2CD-F136D439135D}"/>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44614" name="Oval 411">
              <a:extLst>
                <a:ext uri="{FF2B5EF4-FFF2-40B4-BE49-F238E27FC236}">
                  <a16:creationId xmlns:a16="http://schemas.microsoft.com/office/drawing/2014/main" id="{0009F7B9-9C04-4239-BEC3-A0589B3665D2}"/>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44615" name="Group 1371">
              <a:extLst>
                <a:ext uri="{FF2B5EF4-FFF2-40B4-BE49-F238E27FC236}">
                  <a16:creationId xmlns:a16="http://schemas.microsoft.com/office/drawing/2014/main" id="{24559246-13C9-4FF9-BCB0-479B7B8F38EF}"/>
                </a:ext>
              </a:extLst>
            </p:cNvPr>
            <p:cNvGrpSpPr>
              <a:grpSpLocks/>
            </p:cNvGrpSpPr>
            <p:nvPr/>
          </p:nvGrpSpPr>
          <p:grpSpPr bwMode="auto">
            <a:xfrm>
              <a:off x="4699" y="1145"/>
              <a:ext cx="138" cy="29"/>
              <a:chOff x="2468" y="1332"/>
              <a:chExt cx="310" cy="60"/>
            </a:xfrm>
          </p:grpSpPr>
          <p:sp>
            <p:nvSpPr>
              <p:cNvPr id="44618" name="Freeform 1372">
                <a:extLst>
                  <a:ext uri="{FF2B5EF4-FFF2-40B4-BE49-F238E27FC236}">
                    <a16:creationId xmlns:a16="http://schemas.microsoft.com/office/drawing/2014/main" id="{121F34A0-427A-4DEC-A584-6C083848AA9B}"/>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44619" name="Freeform 1373">
                <a:extLst>
                  <a:ext uri="{FF2B5EF4-FFF2-40B4-BE49-F238E27FC236}">
                    <a16:creationId xmlns:a16="http://schemas.microsoft.com/office/drawing/2014/main" id="{279F84C4-B901-4AF8-9AB9-65E4214BD42D}"/>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grpSp>
        <p:sp>
          <p:nvSpPr>
            <p:cNvPr id="44616" name="Line 1374">
              <a:extLst>
                <a:ext uri="{FF2B5EF4-FFF2-40B4-BE49-F238E27FC236}">
                  <a16:creationId xmlns:a16="http://schemas.microsoft.com/office/drawing/2014/main" id="{192A67AB-DBF9-4546-A6A9-07A417DB616F}"/>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617" name="Line 1375">
              <a:extLst>
                <a:ext uri="{FF2B5EF4-FFF2-40B4-BE49-F238E27FC236}">
                  <a16:creationId xmlns:a16="http://schemas.microsoft.com/office/drawing/2014/main" id="{84724E37-7ED9-45E1-A3FD-1B4A7A93B2FE}"/>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grpSp>
      <p:sp>
        <p:nvSpPr>
          <p:cNvPr id="44076" name="Line 1376">
            <a:extLst>
              <a:ext uri="{FF2B5EF4-FFF2-40B4-BE49-F238E27FC236}">
                <a16:creationId xmlns:a16="http://schemas.microsoft.com/office/drawing/2014/main" id="{1682E331-0094-4A69-B69E-A661D565222E}"/>
              </a:ext>
            </a:extLst>
          </p:cNvPr>
          <p:cNvSpPr>
            <a:spLocks noChangeShapeType="1"/>
          </p:cNvSpPr>
          <p:nvPr/>
        </p:nvSpPr>
        <p:spPr bwMode="auto">
          <a:xfrm>
            <a:off x="8089900" y="2844800"/>
            <a:ext cx="177800"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en-IE"/>
          </a:p>
        </p:txBody>
      </p:sp>
      <p:grpSp>
        <p:nvGrpSpPr>
          <p:cNvPr id="44077" name="Group 1377">
            <a:extLst>
              <a:ext uri="{FF2B5EF4-FFF2-40B4-BE49-F238E27FC236}">
                <a16:creationId xmlns:a16="http://schemas.microsoft.com/office/drawing/2014/main" id="{9AB7EBF3-5AE7-4429-89EF-F0A197A34956}"/>
              </a:ext>
            </a:extLst>
          </p:cNvPr>
          <p:cNvGrpSpPr>
            <a:grpSpLocks/>
          </p:cNvGrpSpPr>
          <p:nvPr/>
        </p:nvGrpSpPr>
        <p:grpSpPr bwMode="auto">
          <a:xfrm>
            <a:off x="7145338" y="3900488"/>
            <a:ext cx="485775" cy="203200"/>
            <a:chOff x="4650" y="1129"/>
            <a:chExt cx="246" cy="95"/>
          </a:xfrm>
        </p:grpSpPr>
        <p:sp>
          <p:nvSpPr>
            <p:cNvPr id="44604" name="Oval 407">
              <a:extLst>
                <a:ext uri="{FF2B5EF4-FFF2-40B4-BE49-F238E27FC236}">
                  <a16:creationId xmlns:a16="http://schemas.microsoft.com/office/drawing/2014/main" id="{78DDE7A8-47A5-46ED-A907-79F0BAAB7D71}"/>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44605" name="Rectangle 410">
              <a:extLst>
                <a:ext uri="{FF2B5EF4-FFF2-40B4-BE49-F238E27FC236}">
                  <a16:creationId xmlns:a16="http://schemas.microsoft.com/office/drawing/2014/main" id="{4360EE69-B910-44F1-8B17-A8658B7AC02D}"/>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44606" name="Oval 411">
              <a:extLst>
                <a:ext uri="{FF2B5EF4-FFF2-40B4-BE49-F238E27FC236}">
                  <a16:creationId xmlns:a16="http://schemas.microsoft.com/office/drawing/2014/main" id="{9FECE860-59DF-4E97-9964-40902D0117E6}"/>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44607" name="Group 1381">
              <a:extLst>
                <a:ext uri="{FF2B5EF4-FFF2-40B4-BE49-F238E27FC236}">
                  <a16:creationId xmlns:a16="http://schemas.microsoft.com/office/drawing/2014/main" id="{1C4F300F-D2C1-4D0F-8693-2DB57235B4A3}"/>
                </a:ext>
              </a:extLst>
            </p:cNvPr>
            <p:cNvGrpSpPr>
              <a:grpSpLocks/>
            </p:cNvGrpSpPr>
            <p:nvPr/>
          </p:nvGrpSpPr>
          <p:grpSpPr bwMode="auto">
            <a:xfrm>
              <a:off x="4699" y="1145"/>
              <a:ext cx="138" cy="29"/>
              <a:chOff x="2468" y="1332"/>
              <a:chExt cx="310" cy="60"/>
            </a:xfrm>
          </p:grpSpPr>
          <p:sp>
            <p:nvSpPr>
              <p:cNvPr id="44610" name="Freeform 1382">
                <a:extLst>
                  <a:ext uri="{FF2B5EF4-FFF2-40B4-BE49-F238E27FC236}">
                    <a16:creationId xmlns:a16="http://schemas.microsoft.com/office/drawing/2014/main" id="{E609EDCC-06CF-45C9-AF89-7B17A2E39881}"/>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44611" name="Freeform 1383">
                <a:extLst>
                  <a:ext uri="{FF2B5EF4-FFF2-40B4-BE49-F238E27FC236}">
                    <a16:creationId xmlns:a16="http://schemas.microsoft.com/office/drawing/2014/main" id="{3C241A61-7E7A-4F93-A22A-3C6758074205}"/>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grpSp>
        <p:sp>
          <p:nvSpPr>
            <p:cNvPr id="44608" name="Line 1384">
              <a:extLst>
                <a:ext uri="{FF2B5EF4-FFF2-40B4-BE49-F238E27FC236}">
                  <a16:creationId xmlns:a16="http://schemas.microsoft.com/office/drawing/2014/main" id="{22E27B8E-1B8F-479C-82ED-9B1F24FE06DF}"/>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609" name="Line 1385">
              <a:extLst>
                <a:ext uri="{FF2B5EF4-FFF2-40B4-BE49-F238E27FC236}">
                  <a16:creationId xmlns:a16="http://schemas.microsoft.com/office/drawing/2014/main" id="{79737336-2704-4D34-A08D-4199021906C9}"/>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44078" name="Group 1386">
            <a:extLst>
              <a:ext uri="{FF2B5EF4-FFF2-40B4-BE49-F238E27FC236}">
                <a16:creationId xmlns:a16="http://schemas.microsoft.com/office/drawing/2014/main" id="{83C2D9A0-B2E3-4279-8739-EB53B57ACB6A}"/>
              </a:ext>
            </a:extLst>
          </p:cNvPr>
          <p:cNvGrpSpPr>
            <a:grpSpLocks/>
          </p:cNvGrpSpPr>
          <p:nvPr/>
        </p:nvGrpSpPr>
        <p:grpSpPr bwMode="auto">
          <a:xfrm>
            <a:off x="6826250" y="3619500"/>
            <a:ext cx="485775" cy="203200"/>
            <a:chOff x="4650" y="1129"/>
            <a:chExt cx="246" cy="95"/>
          </a:xfrm>
        </p:grpSpPr>
        <p:sp>
          <p:nvSpPr>
            <p:cNvPr id="44596" name="Oval 407">
              <a:extLst>
                <a:ext uri="{FF2B5EF4-FFF2-40B4-BE49-F238E27FC236}">
                  <a16:creationId xmlns:a16="http://schemas.microsoft.com/office/drawing/2014/main" id="{84CC33DD-CECC-4604-8395-7DEF570C74F3}"/>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44597" name="Rectangle 410">
              <a:extLst>
                <a:ext uri="{FF2B5EF4-FFF2-40B4-BE49-F238E27FC236}">
                  <a16:creationId xmlns:a16="http://schemas.microsoft.com/office/drawing/2014/main" id="{547324D2-BE3C-4671-A7ED-BD5827BF132B}"/>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44598" name="Oval 411">
              <a:extLst>
                <a:ext uri="{FF2B5EF4-FFF2-40B4-BE49-F238E27FC236}">
                  <a16:creationId xmlns:a16="http://schemas.microsoft.com/office/drawing/2014/main" id="{B40462DF-6FE7-4265-9D8B-69A462DE341C}"/>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44599" name="Group 1390">
              <a:extLst>
                <a:ext uri="{FF2B5EF4-FFF2-40B4-BE49-F238E27FC236}">
                  <a16:creationId xmlns:a16="http://schemas.microsoft.com/office/drawing/2014/main" id="{D7EEFE62-0758-467D-B64B-78C88AB0D8BD}"/>
                </a:ext>
              </a:extLst>
            </p:cNvPr>
            <p:cNvGrpSpPr>
              <a:grpSpLocks/>
            </p:cNvGrpSpPr>
            <p:nvPr/>
          </p:nvGrpSpPr>
          <p:grpSpPr bwMode="auto">
            <a:xfrm>
              <a:off x="4699" y="1145"/>
              <a:ext cx="138" cy="29"/>
              <a:chOff x="2468" y="1332"/>
              <a:chExt cx="310" cy="60"/>
            </a:xfrm>
          </p:grpSpPr>
          <p:sp>
            <p:nvSpPr>
              <p:cNvPr id="44602" name="Freeform 1391">
                <a:extLst>
                  <a:ext uri="{FF2B5EF4-FFF2-40B4-BE49-F238E27FC236}">
                    <a16:creationId xmlns:a16="http://schemas.microsoft.com/office/drawing/2014/main" id="{A244AF63-CAB5-43FB-A5EF-4AF37CFC99F1}"/>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44603" name="Freeform 1392">
                <a:extLst>
                  <a:ext uri="{FF2B5EF4-FFF2-40B4-BE49-F238E27FC236}">
                    <a16:creationId xmlns:a16="http://schemas.microsoft.com/office/drawing/2014/main" id="{1708C748-78EE-4C0E-9E6B-9AC46071D2A3}"/>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grpSp>
        <p:sp>
          <p:nvSpPr>
            <p:cNvPr id="44600" name="Line 1393">
              <a:extLst>
                <a:ext uri="{FF2B5EF4-FFF2-40B4-BE49-F238E27FC236}">
                  <a16:creationId xmlns:a16="http://schemas.microsoft.com/office/drawing/2014/main" id="{B4CE5145-F8CA-4C6C-BF1C-7B585F468CF0}"/>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601" name="Line 1394">
              <a:extLst>
                <a:ext uri="{FF2B5EF4-FFF2-40B4-BE49-F238E27FC236}">
                  <a16:creationId xmlns:a16="http://schemas.microsoft.com/office/drawing/2014/main" id="{55370162-05D8-42AE-B3F2-FC12CF962DCA}"/>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44079" name="Group 1395">
            <a:extLst>
              <a:ext uri="{FF2B5EF4-FFF2-40B4-BE49-F238E27FC236}">
                <a16:creationId xmlns:a16="http://schemas.microsoft.com/office/drawing/2014/main" id="{E5451956-5BA4-4BF7-A11C-20C484F94E03}"/>
              </a:ext>
            </a:extLst>
          </p:cNvPr>
          <p:cNvGrpSpPr>
            <a:grpSpLocks/>
          </p:cNvGrpSpPr>
          <p:nvPr/>
        </p:nvGrpSpPr>
        <p:grpSpPr bwMode="auto">
          <a:xfrm>
            <a:off x="7488238" y="3632200"/>
            <a:ext cx="485775" cy="203200"/>
            <a:chOff x="4650" y="1129"/>
            <a:chExt cx="246" cy="95"/>
          </a:xfrm>
        </p:grpSpPr>
        <p:sp>
          <p:nvSpPr>
            <p:cNvPr id="44588" name="Oval 407">
              <a:extLst>
                <a:ext uri="{FF2B5EF4-FFF2-40B4-BE49-F238E27FC236}">
                  <a16:creationId xmlns:a16="http://schemas.microsoft.com/office/drawing/2014/main" id="{591DC919-1446-4DDB-867E-1AE1A8D742C0}"/>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44589" name="Rectangle 410">
              <a:extLst>
                <a:ext uri="{FF2B5EF4-FFF2-40B4-BE49-F238E27FC236}">
                  <a16:creationId xmlns:a16="http://schemas.microsoft.com/office/drawing/2014/main" id="{5A24D432-82F1-4B53-9708-323B7C15A090}"/>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44590" name="Oval 411">
              <a:extLst>
                <a:ext uri="{FF2B5EF4-FFF2-40B4-BE49-F238E27FC236}">
                  <a16:creationId xmlns:a16="http://schemas.microsoft.com/office/drawing/2014/main" id="{F5EFB34E-C493-47DA-A1F6-EF21CB781AC3}"/>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44591" name="Group 1399">
              <a:extLst>
                <a:ext uri="{FF2B5EF4-FFF2-40B4-BE49-F238E27FC236}">
                  <a16:creationId xmlns:a16="http://schemas.microsoft.com/office/drawing/2014/main" id="{586616A6-68E0-4A47-AA57-73EABFBAFFCD}"/>
                </a:ext>
              </a:extLst>
            </p:cNvPr>
            <p:cNvGrpSpPr>
              <a:grpSpLocks/>
            </p:cNvGrpSpPr>
            <p:nvPr/>
          </p:nvGrpSpPr>
          <p:grpSpPr bwMode="auto">
            <a:xfrm>
              <a:off x="4699" y="1145"/>
              <a:ext cx="138" cy="29"/>
              <a:chOff x="2468" y="1332"/>
              <a:chExt cx="310" cy="60"/>
            </a:xfrm>
          </p:grpSpPr>
          <p:sp>
            <p:nvSpPr>
              <p:cNvPr id="44594" name="Freeform 1400">
                <a:extLst>
                  <a:ext uri="{FF2B5EF4-FFF2-40B4-BE49-F238E27FC236}">
                    <a16:creationId xmlns:a16="http://schemas.microsoft.com/office/drawing/2014/main" id="{286E038D-A63C-4988-A935-6BD2A5E0E009}"/>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44595" name="Freeform 1401">
                <a:extLst>
                  <a:ext uri="{FF2B5EF4-FFF2-40B4-BE49-F238E27FC236}">
                    <a16:creationId xmlns:a16="http://schemas.microsoft.com/office/drawing/2014/main" id="{CC617484-380D-4936-877B-CC1D6504E6A7}"/>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grpSp>
        <p:sp>
          <p:nvSpPr>
            <p:cNvPr id="44592" name="Line 1402">
              <a:extLst>
                <a:ext uri="{FF2B5EF4-FFF2-40B4-BE49-F238E27FC236}">
                  <a16:creationId xmlns:a16="http://schemas.microsoft.com/office/drawing/2014/main" id="{0D4E6D57-796A-4475-BD33-E1EDA94FFC30}"/>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593" name="Line 1403">
              <a:extLst>
                <a:ext uri="{FF2B5EF4-FFF2-40B4-BE49-F238E27FC236}">
                  <a16:creationId xmlns:a16="http://schemas.microsoft.com/office/drawing/2014/main" id="{2C5EBA2E-B6BD-4215-B060-352B4E57E273}"/>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44080" name="Group 1404">
            <a:extLst>
              <a:ext uri="{FF2B5EF4-FFF2-40B4-BE49-F238E27FC236}">
                <a16:creationId xmlns:a16="http://schemas.microsoft.com/office/drawing/2014/main" id="{0DB2C680-1F23-483C-863A-8E2DC7879ECE}"/>
              </a:ext>
            </a:extLst>
          </p:cNvPr>
          <p:cNvGrpSpPr>
            <a:grpSpLocks/>
          </p:cNvGrpSpPr>
          <p:nvPr/>
        </p:nvGrpSpPr>
        <p:grpSpPr bwMode="auto">
          <a:xfrm>
            <a:off x="6707188" y="4494213"/>
            <a:ext cx="619125" cy="242887"/>
            <a:chOff x="4650" y="1129"/>
            <a:chExt cx="246" cy="95"/>
          </a:xfrm>
        </p:grpSpPr>
        <p:sp>
          <p:nvSpPr>
            <p:cNvPr id="44580" name="Oval 407">
              <a:extLst>
                <a:ext uri="{FF2B5EF4-FFF2-40B4-BE49-F238E27FC236}">
                  <a16:creationId xmlns:a16="http://schemas.microsoft.com/office/drawing/2014/main" id="{12971008-968A-4993-BAEA-275419C88812}"/>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44581" name="Rectangle 410">
              <a:extLst>
                <a:ext uri="{FF2B5EF4-FFF2-40B4-BE49-F238E27FC236}">
                  <a16:creationId xmlns:a16="http://schemas.microsoft.com/office/drawing/2014/main" id="{483C5CC0-4435-47C5-81FB-77D296601D31}"/>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44582" name="Oval 411">
              <a:extLst>
                <a:ext uri="{FF2B5EF4-FFF2-40B4-BE49-F238E27FC236}">
                  <a16:creationId xmlns:a16="http://schemas.microsoft.com/office/drawing/2014/main" id="{3E428184-EEEB-46CD-B92C-10D7CBFB2E3C}"/>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44583" name="Group 1408">
              <a:extLst>
                <a:ext uri="{FF2B5EF4-FFF2-40B4-BE49-F238E27FC236}">
                  <a16:creationId xmlns:a16="http://schemas.microsoft.com/office/drawing/2014/main" id="{5E58DFED-EEA9-4AB5-B21D-F969B1296BDB}"/>
                </a:ext>
              </a:extLst>
            </p:cNvPr>
            <p:cNvGrpSpPr>
              <a:grpSpLocks/>
            </p:cNvGrpSpPr>
            <p:nvPr/>
          </p:nvGrpSpPr>
          <p:grpSpPr bwMode="auto">
            <a:xfrm>
              <a:off x="4699" y="1145"/>
              <a:ext cx="138" cy="29"/>
              <a:chOff x="2468" y="1332"/>
              <a:chExt cx="310" cy="60"/>
            </a:xfrm>
          </p:grpSpPr>
          <p:sp>
            <p:nvSpPr>
              <p:cNvPr id="44586" name="Freeform 1409">
                <a:extLst>
                  <a:ext uri="{FF2B5EF4-FFF2-40B4-BE49-F238E27FC236}">
                    <a16:creationId xmlns:a16="http://schemas.microsoft.com/office/drawing/2014/main" id="{1E9C36C9-3905-4F01-A0EA-5FE98D0872A6}"/>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44587" name="Freeform 1410">
                <a:extLst>
                  <a:ext uri="{FF2B5EF4-FFF2-40B4-BE49-F238E27FC236}">
                    <a16:creationId xmlns:a16="http://schemas.microsoft.com/office/drawing/2014/main" id="{91E28D26-92FF-46BB-9034-C1BBC97B217B}"/>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grpSp>
        <p:sp>
          <p:nvSpPr>
            <p:cNvPr id="44584" name="Line 1411">
              <a:extLst>
                <a:ext uri="{FF2B5EF4-FFF2-40B4-BE49-F238E27FC236}">
                  <a16:creationId xmlns:a16="http://schemas.microsoft.com/office/drawing/2014/main" id="{2A4318C9-8B64-45D2-B0FD-39FEC288C17D}"/>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585" name="Line 1412">
              <a:extLst>
                <a:ext uri="{FF2B5EF4-FFF2-40B4-BE49-F238E27FC236}">
                  <a16:creationId xmlns:a16="http://schemas.microsoft.com/office/drawing/2014/main" id="{A35D9ED0-71AD-4DFC-A3C5-CF8210F5B79B}"/>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44081" name="Group 1413">
            <a:extLst>
              <a:ext uri="{FF2B5EF4-FFF2-40B4-BE49-F238E27FC236}">
                <a16:creationId xmlns:a16="http://schemas.microsoft.com/office/drawing/2014/main" id="{F0C97CC1-4AA9-4857-9EDE-D80A3155D8EA}"/>
              </a:ext>
            </a:extLst>
          </p:cNvPr>
          <p:cNvGrpSpPr>
            <a:grpSpLocks/>
          </p:cNvGrpSpPr>
          <p:nvPr/>
        </p:nvGrpSpPr>
        <p:grpSpPr bwMode="auto">
          <a:xfrm>
            <a:off x="7340600" y="4792663"/>
            <a:ext cx="619125" cy="242887"/>
            <a:chOff x="4650" y="1129"/>
            <a:chExt cx="246" cy="95"/>
          </a:xfrm>
        </p:grpSpPr>
        <p:sp>
          <p:nvSpPr>
            <p:cNvPr id="44572" name="Oval 407">
              <a:extLst>
                <a:ext uri="{FF2B5EF4-FFF2-40B4-BE49-F238E27FC236}">
                  <a16:creationId xmlns:a16="http://schemas.microsoft.com/office/drawing/2014/main" id="{84214429-74C6-4585-8429-31F729B4ABE6}"/>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44573" name="Rectangle 410">
              <a:extLst>
                <a:ext uri="{FF2B5EF4-FFF2-40B4-BE49-F238E27FC236}">
                  <a16:creationId xmlns:a16="http://schemas.microsoft.com/office/drawing/2014/main" id="{738D7573-1600-42A3-BEF2-FCDE0D4B0D79}"/>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44574" name="Oval 411">
              <a:extLst>
                <a:ext uri="{FF2B5EF4-FFF2-40B4-BE49-F238E27FC236}">
                  <a16:creationId xmlns:a16="http://schemas.microsoft.com/office/drawing/2014/main" id="{433098BA-CF90-4E2C-9798-3B87F63E6CBE}"/>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44575" name="Group 1417">
              <a:extLst>
                <a:ext uri="{FF2B5EF4-FFF2-40B4-BE49-F238E27FC236}">
                  <a16:creationId xmlns:a16="http://schemas.microsoft.com/office/drawing/2014/main" id="{9613DEA9-32B4-4213-A6F5-2851E42523AA}"/>
                </a:ext>
              </a:extLst>
            </p:cNvPr>
            <p:cNvGrpSpPr>
              <a:grpSpLocks/>
            </p:cNvGrpSpPr>
            <p:nvPr/>
          </p:nvGrpSpPr>
          <p:grpSpPr bwMode="auto">
            <a:xfrm>
              <a:off x="4699" y="1145"/>
              <a:ext cx="138" cy="29"/>
              <a:chOff x="2468" y="1332"/>
              <a:chExt cx="310" cy="60"/>
            </a:xfrm>
          </p:grpSpPr>
          <p:sp>
            <p:nvSpPr>
              <p:cNvPr id="44578" name="Freeform 1418">
                <a:extLst>
                  <a:ext uri="{FF2B5EF4-FFF2-40B4-BE49-F238E27FC236}">
                    <a16:creationId xmlns:a16="http://schemas.microsoft.com/office/drawing/2014/main" id="{97CCA4CF-3F4C-4948-BC0B-15DC1B042161}"/>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44579" name="Freeform 1419">
                <a:extLst>
                  <a:ext uri="{FF2B5EF4-FFF2-40B4-BE49-F238E27FC236}">
                    <a16:creationId xmlns:a16="http://schemas.microsoft.com/office/drawing/2014/main" id="{10B6F3F3-1097-4D8B-B010-B026B1445247}"/>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grpSp>
        <p:sp>
          <p:nvSpPr>
            <p:cNvPr id="44576" name="Line 1420">
              <a:extLst>
                <a:ext uri="{FF2B5EF4-FFF2-40B4-BE49-F238E27FC236}">
                  <a16:creationId xmlns:a16="http://schemas.microsoft.com/office/drawing/2014/main" id="{D4DB15FA-07AD-4CA2-9790-AA6DAF1914D2}"/>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577" name="Line 1421">
              <a:extLst>
                <a:ext uri="{FF2B5EF4-FFF2-40B4-BE49-F238E27FC236}">
                  <a16:creationId xmlns:a16="http://schemas.microsoft.com/office/drawing/2014/main" id="{227D8CFC-D3BE-44CF-BCEC-CBC8ADEA7FD3}"/>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44082" name="Group 1422">
            <a:extLst>
              <a:ext uri="{FF2B5EF4-FFF2-40B4-BE49-F238E27FC236}">
                <a16:creationId xmlns:a16="http://schemas.microsoft.com/office/drawing/2014/main" id="{9E367680-04AF-47CC-8D30-23E35278DE49}"/>
              </a:ext>
            </a:extLst>
          </p:cNvPr>
          <p:cNvGrpSpPr>
            <a:grpSpLocks/>
          </p:cNvGrpSpPr>
          <p:nvPr/>
        </p:nvGrpSpPr>
        <p:grpSpPr bwMode="auto">
          <a:xfrm>
            <a:off x="5991225" y="4837113"/>
            <a:ext cx="619125" cy="242887"/>
            <a:chOff x="4650" y="1129"/>
            <a:chExt cx="246" cy="95"/>
          </a:xfrm>
        </p:grpSpPr>
        <p:sp>
          <p:nvSpPr>
            <p:cNvPr id="44564" name="Oval 407">
              <a:extLst>
                <a:ext uri="{FF2B5EF4-FFF2-40B4-BE49-F238E27FC236}">
                  <a16:creationId xmlns:a16="http://schemas.microsoft.com/office/drawing/2014/main" id="{C1056290-6FAD-4084-9A74-4DA54FE205FC}"/>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44565" name="Rectangle 410">
              <a:extLst>
                <a:ext uri="{FF2B5EF4-FFF2-40B4-BE49-F238E27FC236}">
                  <a16:creationId xmlns:a16="http://schemas.microsoft.com/office/drawing/2014/main" id="{67A66145-4C6A-478E-B7D8-09E4437F6695}"/>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44566" name="Oval 411">
              <a:extLst>
                <a:ext uri="{FF2B5EF4-FFF2-40B4-BE49-F238E27FC236}">
                  <a16:creationId xmlns:a16="http://schemas.microsoft.com/office/drawing/2014/main" id="{AE845E9A-CEC1-42E7-BEF4-EBB2500BF4AF}"/>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44567" name="Group 1426">
              <a:extLst>
                <a:ext uri="{FF2B5EF4-FFF2-40B4-BE49-F238E27FC236}">
                  <a16:creationId xmlns:a16="http://schemas.microsoft.com/office/drawing/2014/main" id="{89A1C21D-7478-4105-B8B9-A392C1F790AE}"/>
                </a:ext>
              </a:extLst>
            </p:cNvPr>
            <p:cNvGrpSpPr>
              <a:grpSpLocks/>
            </p:cNvGrpSpPr>
            <p:nvPr/>
          </p:nvGrpSpPr>
          <p:grpSpPr bwMode="auto">
            <a:xfrm>
              <a:off x="4699" y="1145"/>
              <a:ext cx="138" cy="29"/>
              <a:chOff x="2468" y="1332"/>
              <a:chExt cx="310" cy="60"/>
            </a:xfrm>
          </p:grpSpPr>
          <p:sp>
            <p:nvSpPr>
              <p:cNvPr id="44570" name="Freeform 1427">
                <a:extLst>
                  <a:ext uri="{FF2B5EF4-FFF2-40B4-BE49-F238E27FC236}">
                    <a16:creationId xmlns:a16="http://schemas.microsoft.com/office/drawing/2014/main" id="{DEB8636F-46FB-4EDA-8C43-4C9664DA56A5}"/>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44571" name="Freeform 1428">
                <a:extLst>
                  <a:ext uri="{FF2B5EF4-FFF2-40B4-BE49-F238E27FC236}">
                    <a16:creationId xmlns:a16="http://schemas.microsoft.com/office/drawing/2014/main" id="{686A4145-9D66-49FC-8A57-742B431BA923}"/>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grpSp>
        <p:sp>
          <p:nvSpPr>
            <p:cNvPr id="44568" name="Line 1429">
              <a:extLst>
                <a:ext uri="{FF2B5EF4-FFF2-40B4-BE49-F238E27FC236}">
                  <a16:creationId xmlns:a16="http://schemas.microsoft.com/office/drawing/2014/main" id="{07A8DA43-74A8-43A1-BFAB-D74773700410}"/>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569" name="Line 1430">
              <a:extLst>
                <a:ext uri="{FF2B5EF4-FFF2-40B4-BE49-F238E27FC236}">
                  <a16:creationId xmlns:a16="http://schemas.microsoft.com/office/drawing/2014/main" id="{2DA008A5-8C1F-490F-8F14-D1C1E0181D09}"/>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44083" name="Group 1431">
            <a:extLst>
              <a:ext uri="{FF2B5EF4-FFF2-40B4-BE49-F238E27FC236}">
                <a16:creationId xmlns:a16="http://schemas.microsoft.com/office/drawing/2014/main" id="{A6D2181F-4878-45D4-8535-32E07439FE06}"/>
              </a:ext>
            </a:extLst>
          </p:cNvPr>
          <p:cNvGrpSpPr>
            <a:grpSpLocks/>
          </p:cNvGrpSpPr>
          <p:nvPr/>
        </p:nvGrpSpPr>
        <p:grpSpPr bwMode="auto">
          <a:xfrm>
            <a:off x="5797550" y="3629025"/>
            <a:ext cx="390525" cy="169863"/>
            <a:chOff x="4650" y="1129"/>
            <a:chExt cx="246" cy="95"/>
          </a:xfrm>
        </p:grpSpPr>
        <p:sp>
          <p:nvSpPr>
            <p:cNvPr id="44556" name="Oval 407">
              <a:extLst>
                <a:ext uri="{FF2B5EF4-FFF2-40B4-BE49-F238E27FC236}">
                  <a16:creationId xmlns:a16="http://schemas.microsoft.com/office/drawing/2014/main" id="{28BE2A72-0E48-4A7E-BB57-F30A8408AB24}"/>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44557" name="Rectangle 410">
              <a:extLst>
                <a:ext uri="{FF2B5EF4-FFF2-40B4-BE49-F238E27FC236}">
                  <a16:creationId xmlns:a16="http://schemas.microsoft.com/office/drawing/2014/main" id="{F4EEB930-FD4F-4DB2-BDF4-2B042B98A27E}"/>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44558" name="Oval 411">
              <a:extLst>
                <a:ext uri="{FF2B5EF4-FFF2-40B4-BE49-F238E27FC236}">
                  <a16:creationId xmlns:a16="http://schemas.microsoft.com/office/drawing/2014/main" id="{4B62E46C-9042-406C-A064-1F970A407D62}"/>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44559" name="Group 1435">
              <a:extLst>
                <a:ext uri="{FF2B5EF4-FFF2-40B4-BE49-F238E27FC236}">
                  <a16:creationId xmlns:a16="http://schemas.microsoft.com/office/drawing/2014/main" id="{FE75AB49-932C-446D-AFD2-2688169D3911}"/>
                </a:ext>
              </a:extLst>
            </p:cNvPr>
            <p:cNvGrpSpPr>
              <a:grpSpLocks/>
            </p:cNvGrpSpPr>
            <p:nvPr/>
          </p:nvGrpSpPr>
          <p:grpSpPr bwMode="auto">
            <a:xfrm>
              <a:off x="4699" y="1145"/>
              <a:ext cx="138" cy="29"/>
              <a:chOff x="2468" y="1332"/>
              <a:chExt cx="310" cy="60"/>
            </a:xfrm>
          </p:grpSpPr>
          <p:sp>
            <p:nvSpPr>
              <p:cNvPr id="44562" name="Freeform 1436">
                <a:extLst>
                  <a:ext uri="{FF2B5EF4-FFF2-40B4-BE49-F238E27FC236}">
                    <a16:creationId xmlns:a16="http://schemas.microsoft.com/office/drawing/2014/main" id="{E3CDBA5F-23DB-4DAE-AF07-9C148E69922C}"/>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44563" name="Freeform 1437">
                <a:extLst>
                  <a:ext uri="{FF2B5EF4-FFF2-40B4-BE49-F238E27FC236}">
                    <a16:creationId xmlns:a16="http://schemas.microsoft.com/office/drawing/2014/main" id="{EBDE4DEA-53DA-4736-9569-F630B69A0CF7}"/>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grpSp>
        <p:sp>
          <p:nvSpPr>
            <p:cNvPr id="44560" name="Line 1438">
              <a:extLst>
                <a:ext uri="{FF2B5EF4-FFF2-40B4-BE49-F238E27FC236}">
                  <a16:creationId xmlns:a16="http://schemas.microsoft.com/office/drawing/2014/main" id="{620643DB-F1D8-4284-BE76-43CBFC2D3A35}"/>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561" name="Line 1439">
              <a:extLst>
                <a:ext uri="{FF2B5EF4-FFF2-40B4-BE49-F238E27FC236}">
                  <a16:creationId xmlns:a16="http://schemas.microsoft.com/office/drawing/2014/main" id="{81AA8CAB-9CBC-410A-92FC-809B53CF89D9}"/>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44084" name="Group 1440">
            <a:extLst>
              <a:ext uri="{FF2B5EF4-FFF2-40B4-BE49-F238E27FC236}">
                <a16:creationId xmlns:a16="http://schemas.microsoft.com/office/drawing/2014/main" id="{9E037152-65A8-4D00-8F53-DA3508468BCA}"/>
              </a:ext>
            </a:extLst>
          </p:cNvPr>
          <p:cNvGrpSpPr>
            <a:grpSpLocks/>
          </p:cNvGrpSpPr>
          <p:nvPr/>
        </p:nvGrpSpPr>
        <p:grpSpPr bwMode="auto">
          <a:xfrm>
            <a:off x="6097588" y="2476500"/>
            <a:ext cx="390525" cy="169863"/>
            <a:chOff x="4650" y="1129"/>
            <a:chExt cx="246" cy="95"/>
          </a:xfrm>
        </p:grpSpPr>
        <p:sp>
          <p:nvSpPr>
            <p:cNvPr id="44548" name="Oval 407">
              <a:extLst>
                <a:ext uri="{FF2B5EF4-FFF2-40B4-BE49-F238E27FC236}">
                  <a16:creationId xmlns:a16="http://schemas.microsoft.com/office/drawing/2014/main" id="{9329F286-50F3-44BE-8133-1706CE27E86A}"/>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44549" name="Rectangle 410">
              <a:extLst>
                <a:ext uri="{FF2B5EF4-FFF2-40B4-BE49-F238E27FC236}">
                  <a16:creationId xmlns:a16="http://schemas.microsoft.com/office/drawing/2014/main" id="{F07509D5-751A-4022-B860-40E32BBD2B1D}"/>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44550" name="Oval 411">
              <a:extLst>
                <a:ext uri="{FF2B5EF4-FFF2-40B4-BE49-F238E27FC236}">
                  <a16:creationId xmlns:a16="http://schemas.microsoft.com/office/drawing/2014/main" id="{3DD422ED-D13B-4CFB-BEA6-9DC226CAF55E}"/>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44551" name="Group 1444">
              <a:extLst>
                <a:ext uri="{FF2B5EF4-FFF2-40B4-BE49-F238E27FC236}">
                  <a16:creationId xmlns:a16="http://schemas.microsoft.com/office/drawing/2014/main" id="{CFEB7D47-826A-452E-943D-5E3E27440EA1}"/>
                </a:ext>
              </a:extLst>
            </p:cNvPr>
            <p:cNvGrpSpPr>
              <a:grpSpLocks/>
            </p:cNvGrpSpPr>
            <p:nvPr/>
          </p:nvGrpSpPr>
          <p:grpSpPr bwMode="auto">
            <a:xfrm>
              <a:off x="4699" y="1145"/>
              <a:ext cx="138" cy="29"/>
              <a:chOff x="2468" y="1332"/>
              <a:chExt cx="310" cy="60"/>
            </a:xfrm>
          </p:grpSpPr>
          <p:sp>
            <p:nvSpPr>
              <p:cNvPr id="44554" name="Freeform 1445">
                <a:extLst>
                  <a:ext uri="{FF2B5EF4-FFF2-40B4-BE49-F238E27FC236}">
                    <a16:creationId xmlns:a16="http://schemas.microsoft.com/office/drawing/2014/main" id="{975B5BAA-C0B4-4A34-9918-657618FBC5D9}"/>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44555" name="Freeform 1446">
                <a:extLst>
                  <a:ext uri="{FF2B5EF4-FFF2-40B4-BE49-F238E27FC236}">
                    <a16:creationId xmlns:a16="http://schemas.microsoft.com/office/drawing/2014/main" id="{FC181724-B3A6-4E24-B8E2-698B74F1064F}"/>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grpSp>
        <p:sp>
          <p:nvSpPr>
            <p:cNvPr id="44552" name="Line 1447">
              <a:extLst>
                <a:ext uri="{FF2B5EF4-FFF2-40B4-BE49-F238E27FC236}">
                  <a16:creationId xmlns:a16="http://schemas.microsoft.com/office/drawing/2014/main" id="{FF7A335D-6C65-45DB-A81B-A584A24A7EC5}"/>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553" name="Line 1448">
              <a:extLst>
                <a:ext uri="{FF2B5EF4-FFF2-40B4-BE49-F238E27FC236}">
                  <a16:creationId xmlns:a16="http://schemas.microsoft.com/office/drawing/2014/main" id="{BAA94B24-2103-4A98-B728-7FDDC2CBF152}"/>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44085" name="Group 1449">
            <a:extLst>
              <a:ext uri="{FF2B5EF4-FFF2-40B4-BE49-F238E27FC236}">
                <a16:creationId xmlns:a16="http://schemas.microsoft.com/office/drawing/2014/main" id="{92A8B551-3A63-45B0-B0F9-B47CFA485C57}"/>
              </a:ext>
            </a:extLst>
          </p:cNvPr>
          <p:cNvGrpSpPr>
            <a:grpSpLocks/>
          </p:cNvGrpSpPr>
          <p:nvPr/>
        </p:nvGrpSpPr>
        <p:grpSpPr bwMode="auto">
          <a:xfrm>
            <a:off x="5356225" y="3489325"/>
            <a:ext cx="506413" cy="352425"/>
            <a:chOff x="2967" y="478"/>
            <a:chExt cx="788" cy="625"/>
          </a:xfrm>
        </p:grpSpPr>
        <p:pic>
          <p:nvPicPr>
            <p:cNvPr id="44546" name="Picture 1450" descr="access_point_stylized_small">
              <a:extLst>
                <a:ext uri="{FF2B5EF4-FFF2-40B4-BE49-F238E27FC236}">
                  <a16:creationId xmlns:a16="http://schemas.microsoft.com/office/drawing/2014/main" id="{DF8724D2-7F1E-4D91-BDF1-74CB736568E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547" name="Picture 1451" descr="antenna_radiation_stylized">
              <a:extLst>
                <a:ext uri="{FF2B5EF4-FFF2-40B4-BE49-F238E27FC236}">
                  <a16:creationId xmlns:a16="http://schemas.microsoft.com/office/drawing/2014/main" id="{DA1B2F82-FF36-4ABD-B079-AABAF7749C6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086" name="Group 1452">
            <a:extLst>
              <a:ext uri="{FF2B5EF4-FFF2-40B4-BE49-F238E27FC236}">
                <a16:creationId xmlns:a16="http://schemas.microsoft.com/office/drawing/2014/main" id="{DDB50C2E-E8C3-4821-96E1-C4CD8883835F}"/>
              </a:ext>
            </a:extLst>
          </p:cNvPr>
          <p:cNvGrpSpPr>
            <a:grpSpLocks/>
          </p:cNvGrpSpPr>
          <p:nvPr/>
        </p:nvGrpSpPr>
        <p:grpSpPr bwMode="auto">
          <a:xfrm>
            <a:off x="6877050" y="4992688"/>
            <a:ext cx="563563" cy="420687"/>
            <a:chOff x="2967" y="478"/>
            <a:chExt cx="788" cy="625"/>
          </a:xfrm>
        </p:grpSpPr>
        <p:pic>
          <p:nvPicPr>
            <p:cNvPr id="44544" name="Picture 1453" descr="access_point_stylized_small">
              <a:extLst>
                <a:ext uri="{FF2B5EF4-FFF2-40B4-BE49-F238E27FC236}">
                  <a16:creationId xmlns:a16="http://schemas.microsoft.com/office/drawing/2014/main" id="{21C144E4-2710-473F-9384-F7F0FCBA070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545" name="Picture 1454" descr="antenna_radiation_stylized">
              <a:extLst>
                <a:ext uri="{FF2B5EF4-FFF2-40B4-BE49-F238E27FC236}">
                  <a16:creationId xmlns:a16="http://schemas.microsoft.com/office/drawing/2014/main" id="{10786DEF-634E-42A5-B219-7DCFE0C6B1F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087" name="Group 1455">
            <a:extLst>
              <a:ext uri="{FF2B5EF4-FFF2-40B4-BE49-F238E27FC236}">
                <a16:creationId xmlns:a16="http://schemas.microsoft.com/office/drawing/2014/main" id="{CE1D1C36-1141-4308-9D15-461D0597A317}"/>
              </a:ext>
            </a:extLst>
          </p:cNvPr>
          <p:cNvGrpSpPr>
            <a:grpSpLocks/>
          </p:cNvGrpSpPr>
          <p:nvPr/>
        </p:nvGrpSpPr>
        <p:grpSpPr bwMode="auto">
          <a:xfrm>
            <a:off x="5805488" y="1833563"/>
            <a:ext cx="457200" cy="631825"/>
            <a:chOff x="742" y="2409"/>
            <a:chExt cx="576" cy="881"/>
          </a:xfrm>
        </p:grpSpPr>
        <p:grpSp>
          <p:nvGrpSpPr>
            <p:cNvPr id="44526" name="Group 1456">
              <a:extLst>
                <a:ext uri="{FF2B5EF4-FFF2-40B4-BE49-F238E27FC236}">
                  <a16:creationId xmlns:a16="http://schemas.microsoft.com/office/drawing/2014/main" id="{986F4EF2-63AF-4D21-94C3-887F16E6E6BE}"/>
                </a:ext>
              </a:extLst>
            </p:cNvPr>
            <p:cNvGrpSpPr>
              <a:grpSpLocks/>
            </p:cNvGrpSpPr>
            <p:nvPr/>
          </p:nvGrpSpPr>
          <p:grpSpPr bwMode="auto">
            <a:xfrm>
              <a:off x="832" y="2643"/>
              <a:ext cx="376" cy="647"/>
              <a:chOff x="3130" y="3288"/>
              <a:chExt cx="410" cy="742"/>
            </a:xfrm>
          </p:grpSpPr>
          <p:sp>
            <p:nvSpPr>
              <p:cNvPr id="44529" name="Line 270">
                <a:extLst>
                  <a:ext uri="{FF2B5EF4-FFF2-40B4-BE49-F238E27FC236}">
                    <a16:creationId xmlns:a16="http://schemas.microsoft.com/office/drawing/2014/main" id="{887193C4-FD0D-4996-AFB3-A132F1AF7B99}"/>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4530" name="Line 271">
                <a:extLst>
                  <a:ext uri="{FF2B5EF4-FFF2-40B4-BE49-F238E27FC236}">
                    <a16:creationId xmlns:a16="http://schemas.microsoft.com/office/drawing/2014/main" id="{9CB83634-87FF-480F-A9DA-7D9F05F5678F}"/>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4531" name="Line 272">
                <a:extLst>
                  <a:ext uri="{FF2B5EF4-FFF2-40B4-BE49-F238E27FC236}">
                    <a16:creationId xmlns:a16="http://schemas.microsoft.com/office/drawing/2014/main" id="{1FBD25E8-33CC-47F6-A849-057B9D6F8C79}"/>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4532" name="Line 273">
                <a:extLst>
                  <a:ext uri="{FF2B5EF4-FFF2-40B4-BE49-F238E27FC236}">
                    <a16:creationId xmlns:a16="http://schemas.microsoft.com/office/drawing/2014/main" id="{B868F800-9228-45F8-80BB-9F59206940D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4533" name="Line 274">
                <a:extLst>
                  <a:ext uri="{FF2B5EF4-FFF2-40B4-BE49-F238E27FC236}">
                    <a16:creationId xmlns:a16="http://schemas.microsoft.com/office/drawing/2014/main" id="{B92E56DC-FD18-47B8-B5C2-A9582CF1DB84}"/>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4534" name="Line 275">
                <a:extLst>
                  <a:ext uri="{FF2B5EF4-FFF2-40B4-BE49-F238E27FC236}">
                    <a16:creationId xmlns:a16="http://schemas.microsoft.com/office/drawing/2014/main" id="{5C6FB4AD-5EF9-4CAE-AA63-AAFE685C8D68}"/>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4535" name="Line 276">
                <a:extLst>
                  <a:ext uri="{FF2B5EF4-FFF2-40B4-BE49-F238E27FC236}">
                    <a16:creationId xmlns:a16="http://schemas.microsoft.com/office/drawing/2014/main" id="{8A71CF76-5171-4C5E-9790-98D227E5EE18}"/>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4536" name="Line 277">
                <a:extLst>
                  <a:ext uri="{FF2B5EF4-FFF2-40B4-BE49-F238E27FC236}">
                    <a16:creationId xmlns:a16="http://schemas.microsoft.com/office/drawing/2014/main" id="{E5313E5E-12CE-42FC-A30D-F994AEF72531}"/>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4537" name="Line 278">
                <a:extLst>
                  <a:ext uri="{FF2B5EF4-FFF2-40B4-BE49-F238E27FC236}">
                    <a16:creationId xmlns:a16="http://schemas.microsoft.com/office/drawing/2014/main" id="{C7B82A9B-433B-4C13-B892-EF11E042D000}"/>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4538" name="Line 279">
                <a:extLst>
                  <a:ext uri="{FF2B5EF4-FFF2-40B4-BE49-F238E27FC236}">
                    <a16:creationId xmlns:a16="http://schemas.microsoft.com/office/drawing/2014/main" id="{D6198706-41D7-40DA-A1CE-CE20B5D28435}"/>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4539" name="Line 280">
                <a:extLst>
                  <a:ext uri="{FF2B5EF4-FFF2-40B4-BE49-F238E27FC236}">
                    <a16:creationId xmlns:a16="http://schemas.microsoft.com/office/drawing/2014/main" id="{F2996492-6C03-4FEB-8577-C27C7347ADE7}"/>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4540" name="Line 281">
                <a:extLst>
                  <a:ext uri="{FF2B5EF4-FFF2-40B4-BE49-F238E27FC236}">
                    <a16:creationId xmlns:a16="http://schemas.microsoft.com/office/drawing/2014/main" id="{988284E0-CC91-484E-8A78-E709CFBB26E6}"/>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4541" name="Line 282">
                <a:extLst>
                  <a:ext uri="{FF2B5EF4-FFF2-40B4-BE49-F238E27FC236}">
                    <a16:creationId xmlns:a16="http://schemas.microsoft.com/office/drawing/2014/main" id="{B2635A46-1149-4982-B6DB-1D5B7933841E}"/>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4542" name="Line 283">
                <a:extLst>
                  <a:ext uri="{FF2B5EF4-FFF2-40B4-BE49-F238E27FC236}">
                    <a16:creationId xmlns:a16="http://schemas.microsoft.com/office/drawing/2014/main" id="{4E158A6F-9C80-4108-A070-8C726C8BF7F5}"/>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4543" name="Line 284">
                <a:extLst>
                  <a:ext uri="{FF2B5EF4-FFF2-40B4-BE49-F238E27FC236}">
                    <a16:creationId xmlns:a16="http://schemas.microsoft.com/office/drawing/2014/main" id="{5B6690CE-0838-4D6B-95DE-6D9D4F9CC228}"/>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E"/>
              </a:p>
            </p:txBody>
          </p:sp>
        </p:grpSp>
        <p:pic>
          <p:nvPicPr>
            <p:cNvPr id="44527" name="Picture 1472" descr="cell_tower_radiation copy">
              <a:extLst>
                <a:ext uri="{FF2B5EF4-FFF2-40B4-BE49-F238E27FC236}">
                  <a16:creationId xmlns:a16="http://schemas.microsoft.com/office/drawing/2014/main" id="{34514D8E-BAB0-48F7-82BC-BD276088AE8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2" y="2409"/>
              <a:ext cx="576"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528" name="Oval 1473">
              <a:extLst>
                <a:ext uri="{FF2B5EF4-FFF2-40B4-BE49-F238E27FC236}">
                  <a16:creationId xmlns:a16="http://schemas.microsoft.com/office/drawing/2014/main" id="{73671515-846F-4CA7-ADDD-4DF6BCDB78AF}"/>
                </a:ext>
              </a:extLst>
            </p:cNvPr>
            <p:cNvSpPr>
              <a:spLocks noChangeArrowheads="1"/>
            </p:cNvSpPr>
            <p:nvPr/>
          </p:nvSpPr>
          <p:spPr bwMode="auto">
            <a:xfrm>
              <a:off x="986" y="2597"/>
              <a:ext cx="66" cy="69"/>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grpSp>
        <p:nvGrpSpPr>
          <p:cNvPr id="44088" name="Group 1474">
            <a:extLst>
              <a:ext uri="{FF2B5EF4-FFF2-40B4-BE49-F238E27FC236}">
                <a16:creationId xmlns:a16="http://schemas.microsoft.com/office/drawing/2014/main" id="{A3B60AA7-4A5B-42AD-83FA-6E5FE440B9B2}"/>
              </a:ext>
            </a:extLst>
          </p:cNvPr>
          <p:cNvGrpSpPr>
            <a:grpSpLocks/>
          </p:cNvGrpSpPr>
          <p:nvPr/>
        </p:nvGrpSpPr>
        <p:grpSpPr bwMode="auto">
          <a:xfrm>
            <a:off x="7985125" y="4991100"/>
            <a:ext cx="227013" cy="481013"/>
            <a:chOff x="4140" y="429"/>
            <a:chExt cx="1425" cy="2396"/>
          </a:xfrm>
        </p:grpSpPr>
        <p:sp>
          <p:nvSpPr>
            <p:cNvPr id="44494" name="Freeform 1475">
              <a:extLst>
                <a:ext uri="{FF2B5EF4-FFF2-40B4-BE49-F238E27FC236}">
                  <a16:creationId xmlns:a16="http://schemas.microsoft.com/office/drawing/2014/main" id="{00CCBD87-1E7A-40FB-86BC-C675EC5B37BD}"/>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95" name="Rectangle 1476">
              <a:extLst>
                <a:ext uri="{FF2B5EF4-FFF2-40B4-BE49-F238E27FC236}">
                  <a16:creationId xmlns:a16="http://schemas.microsoft.com/office/drawing/2014/main" id="{CA89D072-4D1E-4BE8-B592-51B5ACC94A87}"/>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496" name="Freeform 1477">
              <a:extLst>
                <a:ext uri="{FF2B5EF4-FFF2-40B4-BE49-F238E27FC236}">
                  <a16:creationId xmlns:a16="http://schemas.microsoft.com/office/drawing/2014/main" id="{04E26130-744A-4947-9D9E-D3549D004025}"/>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97" name="Freeform 1478">
              <a:extLst>
                <a:ext uri="{FF2B5EF4-FFF2-40B4-BE49-F238E27FC236}">
                  <a16:creationId xmlns:a16="http://schemas.microsoft.com/office/drawing/2014/main" id="{EC1C377C-B26E-4545-BD71-2B4C7F8AF2B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98" name="Rectangle 1479">
              <a:extLst>
                <a:ext uri="{FF2B5EF4-FFF2-40B4-BE49-F238E27FC236}">
                  <a16:creationId xmlns:a16="http://schemas.microsoft.com/office/drawing/2014/main" id="{152F2B9F-A56F-42B4-BE7A-73C16253852A}"/>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nvGrpSpPr>
            <p:cNvPr id="44499" name="Group 1480">
              <a:extLst>
                <a:ext uri="{FF2B5EF4-FFF2-40B4-BE49-F238E27FC236}">
                  <a16:creationId xmlns:a16="http://schemas.microsoft.com/office/drawing/2014/main" id="{71E28E51-0B49-45AE-BBB7-BFC700C03AFF}"/>
                </a:ext>
              </a:extLst>
            </p:cNvPr>
            <p:cNvGrpSpPr>
              <a:grpSpLocks/>
            </p:cNvGrpSpPr>
            <p:nvPr/>
          </p:nvGrpSpPr>
          <p:grpSpPr bwMode="auto">
            <a:xfrm>
              <a:off x="4749" y="668"/>
              <a:ext cx="581" cy="145"/>
              <a:chOff x="614" y="2568"/>
              <a:chExt cx="725" cy="139"/>
            </a:xfrm>
          </p:grpSpPr>
          <p:sp>
            <p:nvSpPr>
              <p:cNvPr id="44524" name="AutoShape 1481">
                <a:extLst>
                  <a:ext uri="{FF2B5EF4-FFF2-40B4-BE49-F238E27FC236}">
                    <a16:creationId xmlns:a16="http://schemas.microsoft.com/office/drawing/2014/main" id="{6A09461C-8DB5-4F20-BB73-5543B1350D1E}"/>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525" name="AutoShape 1482">
                <a:extLst>
                  <a:ext uri="{FF2B5EF4-FFF2-40B4-BE49-F238E27FC236}">
                    <a16:creationId xmlns:a16="http://schemas.microsoft.com/office/drawing/2014/main" id="{4CFE1145-7659-4808-BECB-8F32FC86EB1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sp>
          <p:nvSpPr>
            <p:cNvPr id="44500" name="Rectangle 1483">
              <a:extLst>
                <a:ext uri="{FF2B5EF4-FFF2-40B4-BE49-F238E27FC236}">
                  <a16:creationId xmlns:a16="http://schemas.microsoft.com/office/drawing/2014/main" id="{987FEF8E-D8C8-4145-B5CD-EF6C51D04779}"/>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nvGrpSpPr>
            <p:cNvPr id="44501" name="Group 1484">
              <a:extLst>
                <a:ext uri="{FF2B5EF4-FFF2-40B4-BE49-F238E27FC236}">
                  <a16:creationId xmlns:a16="http://schemas.microsoft.com/office/drawing/2014/main" id="{6BCBB6E4-5155-43FC-92DA-C86F899D47CF}"/>
                </a:ext>
              </a:extLst>
            </p:cNvPr>
            <p:cNvGrpSpPr>
              <a:grpSpLocks/>
            </p:cNvGrpSpPr>
            <p:nvPr/>
          </p:nvGrpSpPr>
          <p:grpSpPr bwMode="auto">
            <a:xfrm>
              <a:off x="4747" y="994"/>
              <a:ext cx="581" cy="134"/>
              <a:chOff x="614" y="2568"/>
              <a:chExt cx="725" cy="139"/>
            </a:xfrm>
          </p:grpSpPr>
          <p:sp>
            <p:nvSpPr>
              <p:cNvPr id="44522" name="AutoShape 1485">
                <a:extLst>
                  <a:ext uri="{FF2B5EF4-FFF2-40B4-BE49-F238E27FC236}">
                    <a16:creationId xmlns:a16="http://schemas.microsoft.com/office/drawing/2014/main" id="{721F9070-FA2E-49BB-92F3-946DCE7E77C9}"/>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523" name="AutoShape 1486">
                <a:extLst>
                  <a:ext uri="{FF2B5EF4-FFF2-40B4-BE49-F238E27FC236}">
                    <a16:creationId xmlns:a16="http://schemas.microsoft.com/office/drawing/2014/main" id="{62BF5174-8364-4AF9-A3B5-C46FC139E1CD}"/>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sp>
          <p:nvSpPr>
            <p:cNvPr id="44502" name="Rectangle 1487">
              <a:extLst>
                <a:ext uri="{FF2B5EF4-FFF2-40B4-BE49-F238E27FC236}">
                  <a16:creationId xmlns:a16="http://schemas.microsoft.com/office/drawing/2014/main" id="{60B8C0FD-5624-4EBA-AB29-6968BB1E5E21}"/>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503" name="Rectangle 1488">
              <a:extLst>
                <a:ext uri="{FF2B5EF4-FFF2-40B4-BE49-F238E27FC236}">
                  <a16:creationId xmlns:a16="http://schemas.microsoft.com/office/drawing/2014/main" id="{018B2862-29CE-4C69-89AD-4FF66F949A7E}"/>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nvGrpSpPr>
            <p:cNvPr id="44504" name="Group 1489">
              <a:extLst>
                <a:ext uri="{FF2B5EF4-FFF2-40B4-BE49-F238E27FC236}">
                  <a16:creationId xmlns:a16="http://schemas.microsoft.com/office/drawing/2014/main" id="{68B77F6A-B22E-47F0-A8BF-5C5A82BADFFE}"/>
                </a:ext>
              </a:extLst>
            </p:cNvPr>
            <p:cNvGrpSpPr>
              <a:grpSpLocks/>
            </p:cNvGrpSpPr>
            <p:nvPr/>
          </p:nvGrpSpPr>
          <p:grpSpPr bwMode="auto">
            <a:xfrm>
              <a:off x="4735" y="1627"/>
              <a:ext cx="582" cy="151"/>
              <a:chOff x="614" y="2568"/>
              <a:chExt cx="725" cy="139"/>
            </a:xfrm>
          </p:grpSpPr>
          <p:sp>
            <p:nvSpPr>
              <p:cNvPr id="44520" name="AutoShape 1490">
                <a:extLst>
                  <a:ext uri="{FF2B5EF4-FFF2-40B4-BE49-F238E27FC236}">
                    <a16:creationId xmlns:a16="http://schemas.microsoft.com/office/drawing/2014/main" id="{7667C833-8B69-4784-A74A-B6931C2DAD4D}"/>
                  </a:ext>
                </a:extLst>
              </p:cNvPr>
              <p:cNvSpPr>
                <a:spLocks noChangeArrowheads="1"/>
              </p:cNvSpPr>
              <p:nvPr/>
            </p:nvSpPr>
            <p:spPr bwMode="auto">
              <a:xfrm>
                <a:off x="618" y="2579"/>
                <a:ext cx="720" cy="13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521" name="AutoShape 1491">
                <a:extLst>
                  <a:ext uri="{FF2B5EF4-FFF2-40B4-BE49-F238E27FC236}">
                    <a16:creationId xmlns:a16="http://schemas.microsoft.com/office/drawing/2014/main" id="{71D190FA-E758-44B8-947B-7639E25E326B}"/>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sp>
          <p:nvSpPr>
            <p:cNvPr id="44505" name="Freeform 1492">
              <a:extLst>
                <a:ext uri="{FF2B5EF4-FFF2-40B4-BE49-F238E27FC236}">
                  <a16:creationId xmlns:a16="http://schemas.microsoft.com/office/drawing/2014/main" id="{A6414494-A8D5-48FC-9296-DE0DD5388A43}"/>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nvGrpSpPr>
            <p:cNvPr id="44506" name="Group 1493">
              <a:extLst>
                <a:ext uri="{FF2B5EF4-FFF2-40B4-BE49-F238E27FC236}">
                  <a16:creationId xmlns:a16="http://schemas.microsoft.com/office/drawing/2014/main" id="{3C55E1B0-F9A0-468A-B746-F21A8D7E2E4E}"/>
                </a:ext>
              </a:extLst>
            </p:cNvPr>
            <p:cNvGrpSpPr>
              <a:grpSpLocks/>
            </p:cNvGrpSpPr>
            <p:nvPr/>
          </p:nvGrpSpPr>
          <p:grpSpPr bwMode="auto">
            <a:xfrm>
              <a:off x="4739" y="1327"/>
              <a:ext cx="582" cy="139"/>
              <a:chOff x="614" y="2568"/>
              <a:chExt cx="725" cy="139"/>
            </a:xfrm>
          </p:grpSpPr>
          <p:sp>
            <p:nvSpPr>
              <p:cNvPr id="44518" name="AutoShape 1494">
                <a:extLst>
                  <a:ext uri="{FF2B5EF4-FFF2-40B4-BE49-F238E27FC236}">
                    <a16:creationId xmlns:a16="http://schemas.microsoft.com/office/drawing/2014/main" id="{FFF04942-7F3C-4E2F-B9DC-20F17F94DA23}"/>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519" name="AutoShape 1495">
                <a:extLst>
                  <a:ext uri="{FF2B5EF4-FFF2-40B4-BE49-F238E27FC236}">
                    <a16:creationId xmlns:a16="http://schemas.microsoft.com/office/drawing/2014/main" id="{12C6012F-AF08-46CE-B437-165B7B091E6B}"/>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sp>
          <p:nvSpPr>
            <p:cNvPr id="44507" name="Rectangle 1496">
              <a:extLst>
                <a:ext uri="{FF2B5EF4-FFF2-40B4-BE49-F238E27FC236}">
                  <a16:creationId xmlns:a16="http://schemas.microsoft.com/office/drawing/2014/main" id="{DDFFD6D1-FD02-4AEA-8DDF-9D03AB89524E}"/>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508" name="Freeform 1497">
              <a:extLst>
                <a:ext uri="{FF2B5EF4-FFF2-40B4-BE49-F238E27FC236}">
                  <a16:creationId xmlns:a16="http://schemas.microsoft.com/office/drawing/2014/main" id="{0165E552-178D-45FB-ACF5-86601FD3000E}"/>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509" name="Freeform 1498">
              <a:extLst>
                <a:ext uri="{FF2B5EF4-FFF2-40B4-BE49-F238E27FC236}">
                  <a16:creationId xmlns:a16="http://schemas.microsoft.com/office/drawing/2014/main" id="{CF5AA588-9BC9-4C9A-BF00-CE5696836517}"/>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510" name="Oval 1499">
              <a:extLst>
                <a:ext uri="{FF2B5EF4-FFF2-40B4-BE49-F238E27FC236}">
                  <a16:creationId xmlns:a16="http://schemas.microsoft.com/office/drawing/2014/main" id="{0BE4D550-21B1-42BC-86FC-B72261FE249B}"/>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511" name="Freeform 1500">
              <a:extLst>
                <a:ext uri="{FF2B5EF4-FFF2-40B4-BE49-F238E27FC236}">
                  <a16:creationId xmlns:a16="http://schemas.microsoft.com/office/drawing/2014/main" id="{CA04F30B-A16D-4D62-BF5C-E4D6EE2DC616}"/>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512" name="AutoShape 1501">
              <a:extLst>
                <a:ext uri="{FF2B5EF4-FFF2-40B4-BE49-F238E27FC236}">
                  <a16:creationId xmlns:a16="http://schemas.microsoft.com/office/drawing/2014/main" id="{A5983C65-563D-46C1-A767-632195585DB5}"/>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513" name="AutoShape 1502">
              <a:extLst>
                <a:ext uri="{FF2B5EF4-FFF2-40B4-BE49-F238E27FC236}">
                  <a16:creationId xmlns:a16="http://schemas.microsoft.com/office/drawing/2014/main" id="{D309922F-ACDC-420F-B33B-D5F5A24E9080}"/>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514" name="Oval 1503">
              <a:extLst>
                <a:ext uri="{FF2B5EF4-FFF2-40B4-BE49-F238E27FC236}">
                  <a16:creationId xmlns:a16="http://schemas.microsoft.com/office/drawing/2014/main" id="{66F35BF3-6C2A-4D8B-97D3-13FEDDCC9243}"/>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515" name="Oval 1504">
              <a:extLst>
                <a:ext uri="{FF2B5EF4-FFF2-40B4-BE49-F238E27FC236}">
                  <a16:creationId xmlns:a16="http://schemas.microsoft.com/office/drawing/2014/main" id="{6F3F4759-55C2-4035-83DB-BCEF14FA777D}"/>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sz="1800">
                <a:solidFill>
                  <a:srgbClr val="FF0000"/>
                </a:solidFill>
                <a:cs typeface="Arial" panose="020B0604020202020204" pitchFamily="34" charset="0"/>
              </a:endParaRPr>
            </a:p>
          </p:txBody>
        </p:sp>
        <p:sp>
          <p:nvSpPr>
            <p:cNvPr id="44516" name="Oval 1505">
              <a:extLst>
                <a:ext uri="{FF2B5EF4-FFF2-40B4-BE49-F238E27FC236}">
                  <a16:creationId xmlns:a16="http://schemas.microsoft.com/office/drawing/2014/main" id="{900E1829-8372-452A-918D-374155D1AA35}"/>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517" name="Rectangle 1506">
              <a:extLst>
                <a:ext uri="{FF2B5EF4-FFF2-40B4-BE49-F238E27FC236}">
                  <a16:creationId xmlns:a16="http://schemas.microsoft.com/office/drawing/2014/main" id="{5158B9C6-3D0D-43AC-8653-47EF39908D7A}"/>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grpSp>
        <p:nvGrpSpPr>
          <p:cNvPr id="44089" name="Group 1507">
            <a:extLst>
              <a:ext uri="{FF2B5EF4-FFF2-40B4-BE49-F238E27FC236}">
                <a16:creationId xmlns:a16="http://schemas.microsoft.com/office/drawing/2014/main" id="{D419CAD8-87FD-423E-A3AA-F5417BF24F6F}"/>
              </a:ext>
            </a:extLst>
          </p:cNvPr>
          <p:cNvGrpSpPr>
            <a:grpSpLocks/>
          </p:cNvGrpSpPr>
          <p:nvPr/>
        </p:nvGrpSpPr>
        <p:grpSpPr bwMode="auto">
          <a:xfrm>
            <a:off x="7669213" y="5292725"/>
            <a:ext cx="227012" cy="481013"/>
            <a:chOff x="4140" y="429"/>
            <a:chExt cx="1425" cy="2396"/>
          </a:xfrm>
        </p:grpSpPr>
        <p:sp>
          <p:nvSpPr>
            <p:cNvPr id="44462" name="Freeform 1508">
              <a:extLst>
                <a:ext uri="{FF2B5EF4-FFF2-40B4-BE49-F238E27FC236}">
                  <a16:creationId xmlns:a16="http://schemas.microsoft.com/office/drawing/2014/main" id="{98086FC0-279D-46C0-8934-707488887369}"/>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63" name="Rectangle 1509">
              <a:extLst>
                <a:ext uri="{FF2B5EF4-FFF2-40B4-BE49-F238E27FC236}">
                  <a16:creationId xmlns:a16="http://schemas.microsoft.com/office/drawing/2014/main" id="{F5345363-2885-453B-8CCE-BD12ACC40864}"/>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464" name="Freeform 1510">
              <a:extLst>
                <a:ext uri="{FF2B5EF4-FFF2-40B4-BE49-F238E27FC236}">
                  <a16:creationId xmlns:a16="http://schemas.microsoft.com/office/drawing/2014/main" id="{25BAC273-6365-4744-9E7D-2FC60B63D559}"/>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65" name="Freeform 1511">
              <a:extLst>
                <a:ext uri="{FF2B5EF4-FFF2-40B4-BE49-F238E27FC236}">
                  <a16:creationId xmlns:a16="http://schemas.microsoft.com/office/drawing/2014/main" id="{178AECF2-1E9B-421D-81A4-C1793124B108}"/>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66" name="Rectangle 1512">
              <a:extLst>
                <a:ext uri="{FF2B5EF4-FFF2-40B4-BE49-F238E27FC236}">
                  <a16:creationId xmlns:a16="http://schemas.microsoft.com/office/drawing/2014/main" id="{3B831DF9-5E1B-4514-BB03-B3E5ABB9CA0F}"/>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nvGrpSpPr>
            <p:cNvPr id="44467" name="Group 1513">
              <a:extLst>
                <a:ext uri="{FF2B5EF4-FFF2-40B4-BE49-F238E27FC236}">
                  <a16:creationId xmlns:a16="http://schemas.microsoft.com/office/drawing/2014/main" id="{0BFB849D-4592-4476-87D3-20BF5E2B50DF}"/>
                </a:ext>
              </a:extLst>
            </p:cNvPr>
            <p:cNvGrpSpPr>
              <a:grpSpLocks/>
            </p:cNvGrpSpPr>
            <p:nvPr/>
          </p:nvGrpSpPr>
          <p:grpSpPr bwMode="auto">
            <a:xfrm>
              <a:off x="4749" y="668"/>
              <a:ext cx="581" cy="145"/>
              <a:chOff x="614" y="2568"/>
              <a:chExt cx="725" cy="139"/>
            </a:xfrm>
          </p:grpSpPr>
          <p:sp>
            <p:nvSpPr>
              <p:cNvPr id="44492" name="AutoShape 1514">
                <a:extLst>
                  <a:ext uri="{FF2B5EF4-FFF2-40B4-BE49-F238E27FC236}">
                    <a16:creationId xmlns:a16="http://schemas.microsoft.com/office/drawing/2014/main" id="{650A8626-8739-4766-9289-BA5607C53E7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493" name="AutoShape 1515">
                <a:extLst>
                  <a:ext uri="{FF2B5EF4-FFF2-40B4-BE49-F238E27FC236}">
                    <a16:creationId xmlns:a16="http://schemas.microsoft.com/office/drawing/2014/main" id="{6C2A945C-BC9E-47B0-9AA6-47785F4E7416}"/>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sp>
          <p:nvSpPr>
            <p:cNvPr id="44468" name="Rectangle 1516">
              <a:extLst>
                <a:ext uri="{FF2B5EF4-FFF2-40B4-BE49-F238E27FC236}">
                  <a16:creationId xmlns:a16="http://schemas.microsoft.com/office/drawing/2014/main" id="{DA23407A-A0D0-42B9-B397-19FF630B0029}"/>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nvGrpSpPr>
            <p:cNvPr id="44469" name="Group 1517">
              <a:extLst>
                <a:ext uri="{FF2B5EF4-FFF2-40B4-BE49-F238E27FC236}">
                  <a16:creationId xmlns:a16="http://schemas.microsoft.com/office/drawing/2014/main" id="{FCAA4BD5-B20C-4544-A1D1-7BD49E2502E6}"/>
                </a:ext>
              </a:extLst>
            </p:cNvPr>
            <p:cNvGrpSpPr>
              <a:grpSpLocks/>
            </p:cNvGrpSpPr>
            <p:nvPr/>
          </p:nvGrpSpPr>
          <p:grpSpPr bwMode="auto">
            <a:xfrm>
              <a:off x="4747" y="994"/>
              <a:ext cx="581" cy="134"/>
              <a:chOff x="614" y="2568"/>
              <a:chExt cx="725" cy="139"/>
            </a:xfrm>
          </p:grpSpPr>
          <p:sp>
            <p:nvSpPr>
              <p:cNvPr id="44490" name="AutoShape 1518">
                <a:extLst>
                  <a:ext uri="{FF2B5EF4-FFF2-40B4-BE49-F238E27FC236}">
                    <a16:creationId xmlns:a16="http://schemas.microsoft.com/office/drawing/2014/main" id="{3E80E762-D72E-480B-B6B8-A02E595AC325}"/>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491" name="AutoShape 1519">
                <a:extLst>
                  <a:ext uri="{FF2B5EF4-FFF2-40B4-BE49-F238E27FC236}">
                    <a16:creationId xmlns:a16="http://schemas.microsoft.com/office/drawing/2014/main" id="{55EA61FD-6389-4D37-9C09-6B03A1AA1043}"/>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sp>
          <p:nvSpPr>
            <p:cNvPr id="44470" name="Rectangle 1520">
              <a:extLst>
                <a:ext uri="{FF2B5EF4-FFF2-40B4-BE49-F238E27FC236}">
                  <a16:creationId xmlns:a16="http://schemas.microsoft.com/office/drawing/2014/main" id="{00804405-8FED-400B-996A-E6793E8D215B}"/>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471" name="Rectangle 1521">
              <a:extLst>
                <a:ext uri="{FF2B5EF4-FFF2-40B4-BE49-F238E27FC236}">
                  <a16:creationId xmlns:a16="http://schemas.microsoft.com/office/drawing/2014/main" id="{EE330623-0581-4103-A3DE-640C3B68E6B6}"/>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nvGrpSpPr>
            <p:cNvPr id="44472" name="Group 1522">
              <a:extLst>
                <a:ext uri="{FF2B5EF4-FFF2-40B4-BE49-F238E27FC236}">
                  <a16:creationId xmlns:a16="http://schemas.microsoft.com/office/drawing/2014/main" id="{D216E092-022A-4078-81C2-184C5E601592}"/>
                </a:ext>
              </a:extLst>
            </p:cNvPr>
            <p:cNvGrpSpPr>
              <a:grpSpLocks/>
            </p:cNvGrpSpPr>
            <p:nvPr/>
          </p:nvGrpSpPr>
          <p:grpSpPr bwMode="auto">
            <a:xfrm>
              <a:off x="4735" y="1627"/>
              <a:ext cx="582" cy="151"/>
              <a:chOff x="614" y="2568"/>
              <a:chExt cx="725" cy="139"/>
            </a:xfrm>
          </p:grpSpPr>
          <p:sp>
            <p:nvSpPr>
              <p:cNvPr id="44488" name="AutoShape 1523">
                <a:extLst>
                  <a:ext uri="{FF2B5EF4-FFF2-40B4-BE49-F238E27FC236}">
                    <a16:creationId xmlns:a16="http://schemas.microsoft.com/office/drawing/2014/main" id="{82520D82-792B-492F-8CA3-559210271D33}"/>
                  </a:ext>
                </a:extLst>
              </p:cNvPr>
              <p:cNvSpPr>
                <a:spLocks noChangeArrowheads="1"/>
              </p:cNvSpPr>
              <p:nvPr/>
            </p:nvSpPr>
            <p:spPr bwMode="auto">
              <a:xfrm>
                <a:off x="618" y="2579"/>
                <a:ext cx="720" cy="13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489" name="AutoShape 1524">
                <a:extLst>
                  <a:ext uri="{FF2B5EF4-FFF2-40B4-BE49-F238E27FC236}">
                    <a16:creationId xmlns:a16="http://schemas.microsoft.com/office/drawing/2014/main" id="{1A286DE0-A6CE-413F-8EE6-B3D180C63686}"/>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sp>
          <p:nvSpPr>
            <p:cNvPr id="44473" name="Freeform 1525">
              <a:extLst>
                <a:ext uri="{FF2B5EF4-FFF2-40B4-BE49-F238E27FC236}">
                  <a16:creationId xmlns:a16="http://schemas.microsoft.com/office/drawing/2014/main" id="{9B43E939-C431-49D6-A038-ADB7F9D60014}"/>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nvGrpSpPr>
            <p:cNvPr id="44474" name="Group 1526">
              <a:extLst>
                <a:ext uri="{FF2B5EF4-FFF2-40B4-BE49-F238E27FC236}">
                  <a16:creationId xmlns:a16="http://schemas.microsoft.com/office/drawing/2014/main" id="{9634FA43-B898-422E-914F-B356A4C84A4A}"/>
                </a:ext>
              </a:extLst>
            </p:cNvPr>
            <p:cNvGrpSpPr>
              <a:grpSpLocks/>
            </p:cNvGrpSpPr>
            <p:nvPr/>
          </p:nvGrpSpPr>
          <p:grpSpPr bwMode="auto">
            <a:xfrm>
              <a:off x="4739" y="1327"/>
              <a:ext cx="582" cy="139"/>
              <a:chOff x="614" y="2568"/>
              <a:chExt cx="725" cy="139"/>
            </a:xfrm>
          </p:grpSpPr>
          <p:sp>
            <p:nvSpPr>
              <p:cNvPr id="44486" name="AutoShape 1527">
                <a:extLst>
                  <a:ext uri="{FF2B5EF4-FFF2-40B4-BE49-F238E27FC236}">
                    <a16:creationId xmlns:a16="http://schemas.microsoft.com/office/drawing/2014/main" id="{602973DC-E70F-4968-B445-F34E7AB47DA6}"/>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487" name="AutoShape 1528">
                <a:extLst>
                  <a:ext uri="{FF2B5EF4-FFF2-40B4-BE49-F238E27FC236}">
                    <a16:creationId xmlns:a16="http://schemas.microsoft.com/office/drawing/2014/main" id="{791D1868-540A-4DB2-8AEA-74246F6AC77D}"/>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sp>
          <p:nvSpPr>
            <p:cNvPr id="44475" name="Rectangle 1529">
              <a:extLst>
                <a:ext uri="{FF2B5EF4-FFF2-40B4-BE49-F238E27FC236}">
                  <a16:creationId xmlns:a16="http://schemas.microsoft.com/office/drawing/2014/main" id="{68EBD4F3-B85D-432A-B713-13CEB57411A0}"/>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476" name="Freeform 1530">
              <a:extLst>
                <a:ext uri="{FF2B5EF4-FFF2-40B4-BE49-F238E27FC236}">
                  <a16:creationId xmlns:a16="http://schemas.microsoft.com/office/drawing/2014/main" id="{A134BFD9-346C-4F0F-9C32-2E19A7BE070A}"/>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77" name="Freeform 1531">
              <a:extLst>
                <a:ext uri="{FF2B5EF4-FFF2-40B4-BE49-F238E27FC236}">
                  <a16:creationId xmlns:a16="http://schemas.microsoft.com/office/drawing/2014/main" id="{DD8D7838-DE89-492A-A004-C7205DB4E56A}"/>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78" name="Oval 1532">
              <a:extLst>
                <a:ext uri="{FF2B5EF4-FFF2-40B4-BE49-F238E27FC236}">
                  <a16:creationId xmlns:a16="http://schemas.microsoft.com/office/drawing/2014/main" id="{C9A2CF43-8C2E-4E55-8884-F879C4003A69}"/>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479" name="Freeform 1533">
              <a:extLst>
                <a:ext uri="{FF2B5EF4-FFF2-40B4-BE49-F238E27FC236}">
                  <a16:creationId xmlns:a16="http://schemas.microsoft.com/office/drawing/2014/main" id="{6ECDDA79-5C0B-4E83-98B4-EA503235842C}"/>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80" name="AutoShape 1534">
              <a:extLst>
                <a:ext uri="{FF2B5EF4-FFF2-40B4-BE49-F238E27FC236}">
                  <a16:creationId xmlns:a16="http://schemas.microsoft.com/office/drawing/2014/main" id="{E18603B0-19A9-417E-ACFA-3DF0E163411C}"/>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481" name="AutoShape 1535">
              <a:extLst>
                <a:ext uri="{FF2B5EF4-FFF2-40B4-BE49-F238E27FC236}">
                  <a16:creationId xmlns:a16="http://schemas.microsoft.com/office/drawing/2014/main" id="{25A7AD81-5174-428B-813E-858E9A06B75B}"/>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482" name="Oval 1536">
              <a:extLst>
                <a:ext uri="{FF2B5EF4-FFF2-40B4-BE49-F238E27FC236}">
                  <a16:creationId xmlns:a16="http://schemas.microsoft.com/office/drawing/2014/main" id="{32A925EF-B6CF-4133-B72D-12D4CD122DB5}"/>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483" name="Oval 1537">
              <a:extLst>
                <a:ext uri="{FF2B5EF4-FFF2-40B4-BE49-F238E27FC236}">
                  <a16:creationId xmlns:a16="http://schemas.microsoft.com/office/drawing/2014/main" id="{4738365D-1ADE-46A0-9ECE-A8D47522F9F0}"/>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sz="1800">
                <a:solidFill>
                  <a:srgbClr val="FF0000"/>
                </a:solidFill>
                <a:cs typeface="Arial" panose="020B0604020202020204" pitchFamily="34" charset="0"/>
              </a:endParaRPr>
            </a:p>
          </p:txBody>
        </p:sp>
        <p:sp>
          <p:nvSpPr>
            <p:cNvPr id="44484" name="Oval 1538">
              <a:extLst>
                <a:ext uri="{FF2B5EF4-FFF2-40B4-BE49-F238E27FC236}">
                  <a16:creationId xmlns:a16="http://schemas.microsoft.com/office/drawing/2014/main" id="{03D2C293-DC87-4B2B-8B89-832A7D4DC6CB}"/>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485" name="Rectangle 1539">
              <a:extLst>
                <a:ext uri="{FF2B5EF4-FFF2-40B4-BE49-F238E27FC236}">
                  <a16:creationId xmlns:a16="http://schemas.microsoft.com/office/drawing/2014/main" id="{8E4E16EE-1DE6-4ABD-B831-F084BC071FDE}"/>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grpSp>
        <p:nvGrpSpPr>
          <p:cNvPr id="44090" name="Group 1540">
            <a:extLst>
              <a:ext uri="{FF2B5EF4-FFF2-40B4-BE49-F238E27FC236}">
                <a16:creationId xmlns:a16="http://schemas.microsoft.com/office/drawing/2014/main" id="{E41597D9-B113-407F-A365-5CC8E81D8AE1}"/>
              </a:ext>
            </a:extLst>
          </p:cNvPr>
          <p:cNvGrpSpPr>
            <a:grpSpLocks/>
          </p:cNvGrpSpPr>
          <p:nvPr/>
        </p:nvGrpSpPr>
        <p:grpSpPr bwMode="auto">
          <a:xfrm>
            <a:off x="5046663" y="2032000"/>
            <a:ext cx="534987" cy="407988"/>
            <a:chOff x="877" y="1008"/>
            <a:chExt cx="2747" cy="2591"/>
          </a:xfrm>
        </p:grpSpPr>
        <p:pic>
          <p:nvPicPr>
            <p:cNvPr id="44439" name="Picture 1541" descr="antenna_stylized">
              <a:extLst>
                <a:ext uri="{FF2B5EF4-FFF2-40B4-BE49-F238E27FC236}">
                  <a16:creationId xmlns:a16="http://schemas.microsoft.com/office/drawing/2014/main" id="{0E606BC8-75D0-4EC8-8C14-DAC1C55ADFF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440" name="Picture 1542" descr="laptop_keyboard">
              <a:extLst>
                <a:ext uri="{FF2B5EF4-FFF2-40B4-BE49-F238E27FC236}">
                  <a16:creationId xmlns:a16="http://schemas.microsoft.com/office/drawing/2014/main" id="{1E378EAA-CE47-4B4F-AA12-C11C7ADC669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441" name="Freeform 1543">
              <a:extLst>
                <a:ext uri="{FF2B5EF4-FFF2-40B4-BE49-F238E27FC236}">
                  <a16:creationId xmlns:a16="http://schemas.microsoft.com/office/drawing/2014/main" id="{6051D762-535F-49C0-B230-32A8544FC435}"/>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IE"/>
            </a:p>
          </p:txBody>
        </p:sp>
        <p:pic>
          <p:nvPicPr>
            <p:cNvPr id="44442" name="Picture 1544" descr="screen">
              <a:extLst>
                <a:ext uri="{FF2B5EF4-FFF2-40B4-BE49-F238E27FC236}">
                  <a16:creationId xmlns:a16="http://schemas.microsoft.com/office/drawing/2014/main" id="{D35EC8B9-1ED6-4D05-82AB-CF466767D13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443" name="Freeform 1545">
              <a:extLst>
                <a:ext uri="{FF2B5EF4-FFF2-40B4-BE49-F238E27FC236}">
                  <a16:creationId xmlns:a16="http://schemas.microsoft.com/office/drawing/2014/main" id="{C4401F17-995B-444C-AE4C-C3B90A061003}"/>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44" name="Freeform 1546">
              <a:extLst>
                <a:ext uri="{FF2B5EF4-FFF2-40B4-BE49-F238E27FC236}">
                  <a16:creationId xmlns:a16="http://schemas.microsoft.com/office/drawing/2014/main" id="{A1B44830-F13A-4513-9EF9-978EFC311DDF}"/>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45" name="Freeform 1547">
              <a:extLst>
                <a:ext uri="{FF2B5EF4-FFF2-40B4-BE49-F238E27FC236}">
                  <a16:creationId xmlns:a16="http://schemas.microsoft.com/office/drawing/2014/main" id="{1E64F6B9-DBE7-4B1E-80FE-09C9800A0806}"/>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46" name="Freeform 1548">
              <a:extLst>
                <a:ext uri="{FF2B5EF4-FFF2-40B4-BE49-F238E27FC236}">
                  <a16:creationId xmlns:a16="http://schemas.microsoft.com/office/drawing/2014/main" id="{B496F220-18BE-4CE3-811F-670EBC543DD3}"/>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47" name="Freeform 1549">
              <a:extLst>
                <a:ext uri="{FF2B5EF4-FFF2-40B4-BE49-F238E27FC236}">
                  <a16:creationId xmlns:a16="http://schemas.microsoft.com/office/drawing/2014/main" id="{201D4459-384A-47A6-8776-1D9299362B7D}"/>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48" name="Freeform 1550">
              <a:extLst>
                <a:ext uri="{FF2B5EF4-FFF2-40B4-BE49-F238E27FC236}">
                  <a16:creationId xmlns:a16="http://schemas.microsoft.com/office/drawing/2014/main" id="{9F4FB1CB-0048-41C7-9165-08FE3FD33132}"/>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nvGrpSpPr>
            <p:cNvPr id="44449" name="Group 1551">
              <a:extLst>
                <a:ext uri="{FF2B5EF4-FFF2-40B4-BE49-F238E27FC236}">
                  <a16:creationId xmlns:a16="http://schemas.microsoft.com/office/drawing/2014/main" id="{D8B08E0F-0226-4456-BF2D-35A7B38E22B6}"/>
                </a:ext>
              </a:extLst>
            </p:cNvPr>
            <p:cNvGrpSpPr>
              <a:grpSpLocks/>
            </p:cNvGrpSpPr>
            <p:nvPr/>
          </p:nvGrpSpPr>
          <p:grpSpPr bwMode="auto">
            <a:xfrm>
              <a:off x="1709" y="3008"/>
              <a:ext cx="507" cy="234"/>
              <a:chOff x="1740" y="2642"/>
              <a:chExt cx="752" cy="327"/>
            </a:xfrm>
          </p:grpSpPr>
          <p:sp>
            <p:nvSpPr>
              <p:cNvPr id="44456" name="Freeform 1552">
                <a:extLst>
                  <a:ext uri="{FF2B5EF4-FFF2-40B4-BE49-F238E27FC236}">
                    <a16:creationId xmlns:a16="http://schemas.microsoft.com/office/drawing/2014/main" id="{F1F483AC-5617-4E73-A795-EE0035601094}"/>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57" name="Freeform 1553">
                <a:extLst>
                  <a:ext uri="{FF2B5EF4-FFF2-40B4-BE49-F238E27FC236}">
                    <a16:creationId xmlns:a16="http://schemas.microsoft.com/office/drawing/2014/main" id="{3A9F391C-8114-4210-B5B8-D446B5DCF932}"/>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58" name="Freeform 1554">
                <a:extLst>
                  <a:ext uri="{FF2B5EF4-FFF2-40B4-BE49-F238E27FC236}">
                    <a16:creationId xmlns:a16="http://schemas.microsoft.com/office/drawing/2014/main" id="{54C9D3FA-E78A-4713-8284-1CE6602B7A7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59" name="Freeform 1555">
                <a:extLst>
                  <a:ext uri="{FF2B5EF4-FFF2-40B4-BE49-F238E27FC236}">
                    <a16:creationId xmlns:a16="http://schemas.microsoft.com/office/drawing/2014/main" id="{070CAE7E-C5C4-439E-A9A8-41BEF196288B}"/>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60" name="Freeform 1556">
                <a:extLst>
                  <a:ext uri="{FF2B5EF4-FFF2-40B4-BE49-F238E27FC236}">
                    <a16:creationId xmlns:a16="http://schemas.microsoft.com/office/drawing/2014/main" id="{6A301536-495D-4ADC-9804-239F7B2DCA96}"/>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61" name="Freeform 1557">
                <a:extLst>
                  <a:ext uri="{FF2B5EF4-FFF2-40B4-BE49-F238E27FC236}">
                    <a16:creationId xmlns:a16="http://schemas.microsoft.com/office/drawing/2014/main" id="{34852B0C-8914-485B-A4B2-C7812888DA50}"/>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sp>
          <p:nvSpPr>
            <p:cNvPr id="44450" name="Freeform 1558">
              <a:extLst>
                <a:ext uri="{FF2B5EF4-FFF2-40B4-BE49-F238E27FC236}">
                  <a16:creationId xmlns:a16="http://schemas.microsoft.com/office/drawing/2014/main" id="{24CBB063-C4AB-4F98-A1D2-89B704B25D39}"/>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51" name="Freeform 1559">
              <a:extLst>
                <a:ext uri="{FF2B5EF4-FFF2-40B4-BE49-F238E27FC236}">
                  <a16:creationId xmlns:a16="http://schemas.microsoft.com/office/drawing/2014/main" id="{8E8A3446-16FE-4A2A-8342-3CF145926115}"/>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52" name="Freeform 1560">
              <a:extLst>
                <a:ext uri="{FF2B5EF4-FFF2-40B4-BE49-F238E27FC236}">
                  <a16:creationId xmlns:a16="http://schemas.microsoft.com/office/drawing/2014/main" id="{8CE7F05A-F3BB-480B-902F-03D18C47D8A7}"/>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53" name="Freeform 1561">
              <a:extLst>
                <a:ext uri="{FF2B5EF4-FFF2-40B4-BE49-F238E27FC236}">
                  <a16:creationId xmlns:a16="http://schemas.microsoft.com/office/drawing/2014/main" id="{934C8883-EAAE-4736-A733-3F3E54A856E0}"/>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54" name="Freeform 1562">
              <a:extLst>
                <a:ext uri="{FF2B5EF4-FFF2-40B4-BE49-F238E27FC236}">
                  <a16:creationId xmlns:a16="http://schemas.microsoft.com/office/drawing/2014/main" id="{5FC3E3CB-1916-4394-BB2E-CD2ACA2EF8E3}"/>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55" name="Freeform 1563">
              <a:extLst>
                <a:ext uri="{FF2B5EF4-FFF2-40B4-BE49-F238E27FC236}">
                  <a16:creationId xmlns:a16="http://schemas.microsoft.com/office/drawing/2014/main" id="{0DE04256-A210-44DE-A765-8B0C5866F64B}"/>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grpSp>
        <p:nvGrpSpPr>
          <p:cNvPr id="44091" name="Group 1564">
            <a:extLst>
              <a:ext uri="{FF2B5EF4-FFF2-40B4-BE49-F238E27FC236}">
                <a16:creationId xmlns:a16="http://schemas.microsoft.com/office/drawing/2014/main" id="{7276C8F7-9E7E-4504-BD3C-1B6A67F3B841}"/>
              </a:ext>
            </a:extLst>
          </p:cNvPr>
          <p:cNvGrpSpPr>
            <a:grpSpLocks/>
          </p:cNvGrpSpPr>
          <p:nvPr/>
        </p:nvGrpSpPr>
        <p:grpSpPr bwMode="auto">
          <a:xfrm>
            <a:off x="6616700" y="5475288"/>
            <a:ext cx="474663" cy="407987"/>
            <a:chOff x="877" y="1008"/>
            <a:chExt cx="2747" cy="2591"/>
          </a:xfrm>
        </p:grpSpPr>
        <p:pic>
          <p:nvPicPr>
            <p:cNvPr id="44416" name="Picture 1565" descr="antenna_stylized">
              <a:extLst>
                <a:ext uri="{FF2B5EF4-FFF2-40B4-BE49-F238E27FC236}">
                  <a16:creationId xmlns:a16="http://schemas.microsoft.com/office/drawing/2014/main" id="{09CDD9D1-B66D-4D11-8A0F-7C08210973E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417" name="Picture 1566" descr="laptop_keyboard">
              <a:extLst>
                <a:ext uri="{FF2B5EF4-FFF2-40B4-BE49-F238E27FC236}">
                  <a16:creationId xmlns:a16="http://schemas.microsoft.com/office/drawing/2014/main" id="{B496C3DF-0ACA-4878-8B3E-F6391A5375B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418" name="Freeform 1567">
              <a:extLst>
                <a:ext uri="{FF2B5EF4-FFF2-40B4-BE49-F238E27FC236}">
                  <a16:creationId xmlns:a16="http://schemas.microsoft.com/office/drawing/2014/main" id="{883E09BD-617B-4D4A-9290-20C34CC9E2DB}"/>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IE"/>
            </a:p>
          </p:txBody>
        </p:sp>
        <p:pic>
          <p:nvPicPr>
            <p:cNvPr id="44419" name="Picture 1568" descr="screen">
              <a:extLst>
                <a:ext uri="{FF2B5EF4-FFF2-40B4-BE49-F238E27FC236}">
                  <a16:creationId xmlns:a16="http://schemas.microsoft.com/office/drawing/2014/main" id="{DECFCF77-0EF5-4F97-AF0A-27DE873A87A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420" name="Freeform 1569">
              <a:extLst>
                <a:ext uri="{FF2B5EF4-FFF2-40B4-BE49-F238E27FC236}">
                  <a16:creationId xmlns:a16="http://schemas.microsoft.com/office/drawing/2014/main" id="{91D421AA-FF25-4066-B9F6-73DADBA3667B}"/>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21" name="Freeform 1570">
              <a:extLst>
                <a:ext uri="{FF2B5EF4-FFF2-40B4-BE49-F238E27FC236}">
                  <a16:creationId xmlns:a16="http://schemas.microsoft.com/office/drawing/2014/main" id="{B4A2C3C8-DA86-495D-8888-4BC559D842AC}"/>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22" name="Freeform 1571">
              <a:extLst>
                <a:ext uri="{FF2B5EF4-FFF2-40B4-BE49-F238E27FC236}">
                  <a16:creationId xmlns:a16="http://schemas.microsoft.com/office/drawing/2014/main" id="{3B188CFA-2950-4EEF-9124-DB3759D6C549}"/>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23" name="Freeform 1572">
              <a:extLst>
                <a:ext uri="{FF2B5EF4-FFF2-40B4-BE49-F238E27FC236}">
                  <a16:creationId xmlns:a16="http://schemas.microsoft.com/office/drawing/2014/main" id="{7578B219-C3FC-42C5-9E2B-F2B1D2187223}"/>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24" name="Freeform 1573">
              <a:extLst>
                <a:ext uri="{FF2B5EF4-FFF2-40B4-BE49-F238E27FC236}">
                  <a16:creationId xmlns:a16="http://schemas.microsoft.com/office/drawing/2014/main" id="{4690289C-F119-425E-912B-1C8FE5FF895F}"/>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25" name="Freeform 1574">
              <a:extLst>
                <a:ext uri="{FF2B5EF4-FFF2-40B4-BE49-F238E27FC236}">
                  <a16:creationId xmlns:a16="http://schemas.microsoft.com/office/drawing/2014/main" id="{F03CDFBC-BA21-44E7-827D-464642185DDE}"/>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nvGrpSpPr>
            <p:cNvPr id="44426" name="Group 1575">
              <a:extLst>
                <a:ext uri="{FF2B5EF4-FFF2-40B4-BE49-F238E27FC236}">
                  <a16:creationId xmlns:a16="http://schemas.microsoft.com/office/drawing/2014/main" id="{9F60F069-20E5-4EC8-B6E3-9FC3B255DC54}"/>
                </a:ext>
              </a:extLst>
            </p:cNvPr>
            <p:cNvGrpSpPr>
              <a:grpSpLocks/>
            </p:cNvGrpSpPr>
            <p:nvPr/>
          </p:nvGrpSpPr>
          <p:grpSpPr bwMode="auto">
            <a:xfrm>
              <a:off x="1709" y="3008"/>
              <a:ext cx="507" cy="234"/>
              <a:chOff x="1740" y="2642"/>
              <a:chExt cx="752" cy="327"/>
            </a:xfrm>
          </p:grpSpPr>
          <p:sp>
            <p:nvSpPr>
              <p:cNvPr id="44433" name="Freeform 1576">
                <a:extLst>
                  <a:ext uri="{FF2B5EF4-FFF2-40B4-BE49-F238E27FC236}">
                    <a16:creationId xmlns:a16="http://schemas.microsoft.com/office/drawing/2014/main" id="{B776B0EB-66FB-4924-8373-712CAB6F93EA}"/>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34" name="Freeform 1577">
                <a:extLst>
                  <a:ext uri="{FF2B5EF4-FFF2-40B4-BE49-F238E27FC236}">
                    <a16:creationId xmlns:a16="http://schemas.microsoft.com/office/drawing/2014/main" id="{335E4A34-370D-40C7-87DE-B0A08BFCDFDD}"/>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35" name="Freeform 1578">
                <a:extLst>
                  <a:ext uri="{FF2B5EF4-FFF2-40B4-BE49-F238E27FC236}">
                    <a16:creationId xmlns:a16="http://schemas.microsoft.com/office/drawing/2014/main" id="{2490C0D1-9FE0-44B7-912F-7EBEEA91CADB}"/>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36" name="Freeform 1579">
                <a:extLst>
                  <a:ext uri="{FF2B5EF4-FFF2-40B4-BE49-F238E27FC236}">
                    <a16:creationId xmlns:a16="http://schemas.microsoft.com/office/drawing/2014/main" id="{60F3C17D-6CF9-4991-AB0E-0665BCEAF60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37" name="Freeform 1580">
                <a:extLst>
                  <a:ext uri="{FF2B5EF4-FFF2-40B4-BE49-F238E27FC236}">
                    <a16:creationId xmlns:a16="http://schemas.microsoft.com/office/drawing/2014/main" id="{19D2D8F8-6963-4D5B-82E3-537C199E38BF}"/>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38" name="Freeform 1581">
                <a:extLst>
                  <a:ext uri="{FF2B5EF4-FFF2-40B4-BE49-F238E27FC236}">
                    <a16:creationId xmlns:a16="http://schemas.microsoft.com/office/drawing/2014/main" id="{C07D52A4-B0BF-4547-9EED-0B08C30D896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sp>
          <p:nvSpPr>
            <p:cNvPr id="44427" name="Freeform 1582">
              <a:extLst>
                <a:ext uri="{FF2B5EF4-FFF2-40B4-BE49-F238E27FC236}">
                  <a16:creationId xmlns:a16="http://schemas.microsoft.com/office/drawing/2014/main" id="{A445A5DC-4C56-4491-B51E-21B9F530B2B9}"/>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28" name="Freeform 1583">
              <a:extLst>
                <a:ext uri="{FF2B5EF4-FFF2-40B4-BE49-F238E27FC236}">
                  <a16:creationId xmlns:a16="http://schemas.microsoft.com/office/drawing/2014/main" id="{D5AD7BF0-D681-4B0C-BBD9-BA018F5A37CC}"/>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29" name="Freeform 1584">
              <a:extLst>
                <a:ext uri="{FF2B5EF4-FFF2-40B4-BE49-F238E27FC236}">
                  <a16:creationId xmlns:a16="http://schemas.microsoft.com/office/drawing/2014/main" id="{84E61F39-51D1-4D24-B5D9-CAFD059849ED}"/>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30" name="Freeform 1585">
              <a:extLst>
                <a:ext uri="{FF2B5EF4-FFF2-40B4-BE49-F238E27FC236}">
                  <a16:creationId xmlns:a16="http://schemas.microsoft.com/office/drawing/2014/main" id="{E9A191A3-94C5-49AF-8F07-624737FF192E}"/>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31" name="Freeform 1586">
              <a:extLst>
                <a:ext uri="{FF2B5EF4-FFF2-40B4-BE49-F238E27FC236}">
                  <a16:creationId xmlns:a16="http://schemas.microsoft.com/office/drawing/2014/main" id="{6B4CC4BB-1E27-48E3-8D4B-6639DD4FC02E}"/>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32" name="Freeform 1587">
              <a:extLst>
                <a:ext uri="{FF2B5EF4-FFF2-40B4-BE49-F238E27FC236}">
                  <a16:creationId xmlns:a16="http://schemas.microsoft.com/office/drawing/2014/main" id="{7FC9493A-BB39-4EF4-9700-436FE301EF2A}"/>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grpSp>
        <p:nvGrpSpPr>
          <p:cNvPr id="44092" name="Group 1588">
            <a:extLst>
              <a:ext uri="{FF2B5EF4-FFF2-40B4-BE49-F238E27FC236}">
                <a16:creationId xmlns:a16="http://schemas.microsoft.com/office/drawing/2014/main" id="{9EE83B6F-14FF-4A71-AB41-6BA2DC7A7134}"/>
              </a:ext>
            </a:extLst>
          </p:cNvPr>
          <p:cNvGrpSpPr>
            <a:grpSpLocks/>
          </p:cNvGrpSpPr>
          <p:nvPr/>
        </p:nvGrpSpPr>
        <p:grpSpPr bwMode="auto">
          <a:xfrm>
            <a:off x="5305425" y="3030538"/>
            <a:ext cx="444500" cy="407987"/>
            <a:chOff x="877" y="1008"/>
            <a:chExt cx="2747" cy="2591"/>
          </a:xfrm>
        </p:grpSpPr>
        <p:pic>
          <p:nvPicPr>
            <p:cNvPr id="44393" name="Picture 1589" descr="antenna_stylized">
              <a:extLst>
                <a:ext uri="{FF2B5EF4-FFF2-40B4-BE49-F238E27FC236}">
                  <a16:creationId xmlns:a16="http://schemas.microsoft.com/office/drawing/2014/main" id="{288FAC53-C65D-495D-8873-4666C510BF1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394" name="Picture 1590" descr="laptop_keyboard">
              <a:extLst>
                <a:ext uri="{FF2B5EF4-FFF2-40B4-BE49-F238E27FC236}">
                  <a16:creationId xmlns:a16="http://schemas.microsoft.com/office/drawing/2014/main" id="{EBD24C85-49E7-4B04-B629-923FCC1B3AB5}"/>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395" name="Freeform 1591">
              <a:extLst>
                <a:ext uri="{FF2B5EF4-FFF2-40B4-BE49-F238E27FC236}">
                  <a16:creationId xmlns:a16="http://schemas.microsoft.com/office/drawing/2014/main" id="{A6287B4B-ADEF-44E9-A691-D98BD57067D0}"/>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IE"/>
            </a:p>
          </p:txBody>
        </p:sp>
        <p:pic>
          <p:nvPicPr>
            <p:cNvPr id="44396" name="Picture 1592" descr="screen">
              <a:extLst>
                <a:ext uri="{FF2B5EF4-FFF2-40B4-BE49-F238E27FC236}">
                  <a16:creationId xmlns:a16="http://schemas.microsoft.com/office/drawing/2014/main" id="{9081FD32-1397-4D8D-BF28-680D93FC762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397" name="Freeform 1593">
              <a:extLst>
                <a:ext uri="{FF2B5EF4-FFF2-40B4-BE49-F238E27FC236}">
                  <a16:creationId xmlns:a16="http://schemas.microsoft.com/office/drawing/2014/main" id="{CFCFC1F7-0B29-4C21-ACC2-1D714EFBAE19}"/>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398" name="Freeform 1594">
              <a:extLst>
                <a:ext uri="{FF2B5EF4-FFF2-40B4-BE49-F238E27FC236}">
                  <a16:creationId xmlns:a16="http://schemas.microsoft.com/office/drawing/2014/main" id="{41ECDD29-A3E2-4031-9EC4-BE767E8C9BBD}"/>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399" name="Freeform 1595">
              <a:extLst>
                <a:ext uri="{FF2B5EF4-FFF2-40B4-BE49-F238E27FC236}">
                  <a16:creationId xmlns:a16="http://schemas.microsoft.com/office/drawing/2014/main" id="{6E463270-E2DD-4AF4-9868-A673CA42902C}"/>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00" name="Freeform 1596">
              <a:extLst>
                <a:ext uri="{FF2B5EF4-FFF2-40B4-BE49-F238E27FC236}">
                  <a16:creationId xmlns:a16="http://schemas.microsoft.com/office/drawing/2014/main" id="{F70E581A-497A-4B97-8FB5-440B17901508}"/>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01" name="Freeform 1597">
              <a:extLst>
                <a:ext uri="{FF2B5EF4-FFF2-40B4-BE49-F238E27FC236}">
                  <a16:creationId xmlns:a16="http://schemas.microsoft.com/office/drawing/2014/main" id="{2FFF42F8-E558-4609-89ED-AB7BBB2D7761}"/>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02" name="Freeform 1598">
              <a:extLst>
                <a:ext uri="{FF2B5EF4-FFF2-40B4-BE49-F238E27FC236}">
                  <a16:creationId xmlns:a16="http://schemas.microsoft.com/office/drawing/2014/main" id="{6E1F791A-6336-482D-B72B-19A970FCE38A}"/>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nvGrpSpPr>
            <p:cNvPr id="44403" name="Group 1599">
              <a:extLst>
                <a:ext uri="{FF2B5EF4-FFF2-40B4-BE49-F238E27FC236}">
                  <a16:creationId xmlns:a16="http://schemas.microsoft.com/office/drawing/2014/main" id="{AEBB565C-5693-4A73-84F3-010D5315F91A}"/>
                </a:ext>
              </a:extLst>
            </p:cNvPr>
            <p:cNvGrpSpPr>
              <a:grpSpLocks/>
            </p:cNvGrpSpPr>
            <p:nvPr/>
          </p:nvGrpSpPr>
          <p:grpSpPr bwMode="auto">
            <a:xfrm>
              <a:off x="1709" y="3008"/>
              <a:ext cx="507" cy="234"/>
              <a:chOff x="1740" y="2642"/>
              <a:chExt cx="752" cy="327"/>
            </a:xfrm>
          </p:grpSpPr>
          <p:sp>
            <p:nvSpPr>
              <p:cNvPr id="44410" name="Freeform 1600">
                <a:extLst>
                  <a:ext uri="{FF2B5EF4-FFF2-40B4-BE49-F238E27FC236}">
                    <a16:creationId xmlns:a16="http://schemas.microsoft.com/office/drawing/2014/main" id="{3472CD75-CC8C-4A95-B09A-EA8AC8A24201}"/>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11" name="Freeform 1601">
                <a:extLst>
                  <a:ext uri="{FF2B5EF4-FFF2-40B4-BE49-F238E27FC236}">
                    <a16:creationId xmlns:a16="http://schemas.microsoft.com/office/drawing/2014/main" id="{82A0C4F4-2D22-4BD5-BA8B-378D59AD5B17}"/>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12" name="Freeform 1602">
                <a:extLst>
                  <a:ext uri="{FF2B5EF4-FFF2-40B4-BE49-F238E27FC236}">
                    <a16:creationId xmlns:a16="http://schemas.microsoft.com/office/drawing/2014/main" id="{29B67774-DB0B-4404-A337-E7BC77150DAB}"/>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13" name="Freeform 1603">
                <a:extLst>
                  <a:ext uri="{FF2B5EF4-FFF2-40B4-BE49-F238E27FC236}">
                    <a16:creationId xmlns:a16="http://schemas.microsoft.com/office/drawing/2014/main" id="{917B0FE2-97AE-47EB-AD7B-7AC2ADF41FE2}"/>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14" name="Freeform 1604">
                <a:extLst>
                  <a:ext uri="{FF2B5EF4-FFF2-40B4-BE49-F238E27FC236}">
                    <a16:creationId xmlns:a16="http://schemas.microsoft.com/office/drawing/2014/main" id="{794EA0F2-D2E0-419E-B844-718C67513B4C}"/>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15" name="Freeform 1605">
                <a:extLst>
                  <a:ext uri="{FF2B5EF4-FFF2-40B4-BE49-F238E27FC236}">
                    <a16:creationId xmlns:a16="http://schemas.microsoft.com/office/drawing/2014/main" id="{C9B81D7F-F663-4E58-9033-391D44A1E38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sp>
          <p:nvSpPr>
            <p:cNvPr id="44404" name="Freeform 1606">
              <a:extLst>
                <a:ext uri="{FF2B5EF4-FFF2-40B4-BE49-F238E27FC236}">
                  <a16:creationId xmlns:a16="http://schemas.microsoft.com/office/drawing/2014/main" id="{B7991F15-F6A9-4744-8BD4-215DB5C4BEB3}"/>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05" name="Freeform 1607">
              <a:extLst>
                <a:ext uri="{FF2B5EF4-FFF2-40B4-BE49-F238E27FC236}">
                  <a16:creationId xmlns:a16="http://schemas.microsoft.com/office/drawing/2014/main" id="{C544956A-34D4-4B46-9CD6-51388E34CF5B}"/>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06" name="Freeform 1608">
              <a:extLst>
                <a:ext uri="{FF2B5EF4-FFF2-40B4-BE49-F238E27FC236}">
                  <a16:creationId xmlns:a16="http://schemas.microsoft.com/office/drawing/2014/main" id="{6228BBF4-0EBE-4763-8559-F177E557CCD5}"/>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07" name="Freeform 1609">
              <a:extLst>
                <a:ext uri="{FF2B5EF4-FFF2-40B4-BE49-F238E27FC236}">
                  <a16:creationId xmlns:a16="http://schemas.microsoft.com/office/drawing/2014/main" id="{F94E8490-285F-4F9C-898A-96EF9670806D}"/>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08" name="Freeform 1610">
              <a:extLst>
                <a:ext uri="{FF2B5EF4-FFF2-40B4-BE49-F238E27FC236}">
                  <a16:creationId xmlns:a16="http://schemas.microsoft.com/office/drawing/2014/main" id="{A8DEF930-0549-4BA9-9E3D-A45A3C6B3CDE}"/>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409" name="Freeform 1611">
              <a:extLst>
                <a:ext uri="{FF2B5EF4-FFF2-40B4-BE49-F238E27FC236}">
                  <a16:creationId xmlns:a16="http://schemas.microsoft.com/office/drawing/2014/main" id="{5F75AF9E-2425-4D64-AA0B-9258A12EC159}"/>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grpSp>
        <p:nvGrpSpPr>
          <p:cNvPr id="44093" name="Group 1612">
            <a:extLst>
              <a:ext uri="{FF2B5EF4-FFF2-40B4-BE49-F238E27FC236}">
                <a16:creationId xmlns:a16="http://schemas.microsoft.com/office/drawing/2014/main" id="{29F07D61-BE4D-44F8-8818-571E59EB7B13}"/>
              </a:ext>
            </a:extLst>
          </p:cNvPr>
          <p:cNvGrpSpPr>
            <a:grpSpLocks/>
          </p:cNvGrpSpPr>
          <p:nvPr/>
        </p:nvGrpSpPr>
        <p:grpSpPr bwMode="auto">
          <a:xfrm flipH="1">
            <a:off x="5684838" y="3211513"/>
            <a:ext cx="414337" cy="373062"/>
            <a:chOff x="2839" y="3501"/>
            <a:chExt cx="755" cy="803"/>
          </a:xfrm>
        </p:grpSpPr>
        <p:pic>
          <p:nvPicPr>
            <p:cNvPr id="44391" name="Picture 1613" descr="desktop_computer_stylized_medium">
              <a:extLst>
                <a:ext uri="{FF2B5EF4-FFF2-40B4-BE49-F238E27FC236}">
                  <a16:creationId xmlns:a16="http://schemas.microsoft.com/office/drawing/2014/main" id="{06ED7E67-D649-409E-975A-D0A11F725B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392" name="Freeform 1614">
              <a:extLst>
                <a:ext uri="{FF2B5EF4-FFF2-40B4-BE49-F238E27FC236}">
                  <a16:creationId xmlns:a16="http://schemas.microsoft.com/office/drawing/2014/main" id="{3AA328AA-4F08-40DB-8A37-2D0506F76AE4}"/>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E"/>
            </a:p>
          </p:txBody>
        </p:sp>
      </p:grpSp>
      <p:grpSp>
        <p:nvGrpSpPr>
          <p:cNvPr id="44094" name="Group 1615">
            <a:extLst>
              <a:ext uri="{FF2B5EF4-FFF2-40B4-BE49-F238E27FC236}">
                <a16:creationId xmlns:a16="http://schemas.microsoft.com/office/drawing/2014/main" id="{22D7292A-8F8C-4B11-8FE9-0F9495A7489B}"/>
              </a:ext>
            </a:extLst>
          </p:cNvPr>
          <p:cNvGrpSpPr>
            <a:grpSpLocks/>
          </p:cNvGrpSpPr>
          <p:nvPr/>
        </p:nvGrpSpPr>
        <p:grpSpPr bwMode="auto">
          <a:xfrm>
            <a:off x="7051675" y="5411788"/>
            <a:ext cx="474663" cy="407987"/>
            <a:chOff x="877" y="1008"/>
            <a:chExt cx="2747" cy="2591"/>
          </a:xfrm>
        </p:grpSpPr>
        <p:pic>
          <p:nvPicPr>
            <p:cNvPr id="44368" name="Picture 1616" descr="antenna_stylized">
              <a:extLst>
                <a:ext uri="{FF2B5EF4-FFF2-40B4-BE49-F238E27FC236}">
                  <a16:creationId xmlns:a16="http://schemas.microsoft.com/office/drawing/2014/main" id="{1B14D44B-2441-4B4E-B2A0-A2AC6BC0A49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369" name="Picture 1617" descr="laptop_keyboard">
              <a:extLst>
                <a:ext uri="{FF2B5EF4-FFF2-40B4-BE49-F238E27FC236}">
                  <a16:creationId xmlns:a16="http://schemas.microsoft.com/office/drawing/2014/main" id="{72DF205A-DFDE-468A-9ACD-752CB36DCFB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370" name="Freeform 1618">
              <a:extLst>
                <a:ext uri="{FF2B5EF4-FFF2-40B4-BE49-F238E27FC236}">
                  <a16:creationId xmlns:a16="http://schemas.microsoft.com/office/drawing/2014/main" id="{24A1045A-0D7F-4239-8E83-DF5A545CE6E0}"/>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IE"/>
            </a:p>
          </p:txBody>
        </p:sp>
        <p:pic>
          <p:nvPicPr>
            <p:cNvPr id="44371" name="Picture 1619" descr="screen">
              <a:extLst>
                <a:ext uri="{FF2B5EF4-FFF2-40B4-BE49-F238E27FC236}">
                  <a16:creationId xmlns:a16="http://schemas.microsoft.com/office/drawing/2014/main" id="{4EA58071-3190-4077-9C1A-8B7F1DE355D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372" name="Freeform 1620">
              <a:extLst>
                <a:ext uri="{FF2B5EF4-FFF2-40B4-BE49-F238E27FC236}">
                  <a16:creationId xmlns:a16="http://schemas.microsoft.com/office/drawing/2014/main" id="{78A6DC3E-9394-4E88-BA8B-6C0456BC1B97}"/>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373" name="Freeform 1621">
              <a:extLst>
                <a:ext uri="{FF2B5EF4-FFF2-40B4-BE49-F238E27FC236}">
                  <a16:creationId xmlns:a16="http://schemas.microsoft.com/office/drawing/2014/main" id="{9336B545-8051-42C0-90FA-13A93FDFC4D6}"/>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374" name="Freeform 1622">
              <a:extLst>
                <a:ext uri="{FF2B5EF4-FFF2-40B4-BE49-F238E27FC236}">
                  <a16:creationId xmlns:a16="http://schemas.microsoft.com/office/drawing/2014/main" id="{83AD469E-DEF3-4642-9BA4-72776D0C2505}"/>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375" name="Freeform 1623">
              <a:extLst>
                <a:ext uri="{FF2B5EF4-FFF2-40B4-BE49-F238E27FC236}">
                  <a16:creationId xmlns:a16="http://schemas.microsoft.com/office/drawing/2014/main" id="{25F77A7E-E48C-4FDC-8ABD-4C44D833E8FC}"/>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376" name="Freeform 1624">
              <a:extLst>
                <a:ext uri="{FF2B5EF4-FFF2-40B4-BE49-F238E27FC236}">
                  <a16:creationId xmlns:a16="http://schemas.microsoft.com/office/drawing/2014/main" id="{4AAA5D4D-3061-4C5F-8AF3-10777A54DD72}"/>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377" name="Freeform 1625">
              <a:extLst>
                <a:ext uri="{FF2B5EF4-FFF2-40B4-BE49-F238E27FC236}">
                  <a16:creationId xmlns:a16="http://schemas.microsoft.com/office/drawing/2014/main" id="{F1F72C0A-5FB1-4020-97C1-E693266863C2}"/>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nvGrpSpPr>
            <p:cNvPr id="44378" name="Group 1626">
              <a:extLst>
                <a:ext uri="{FF2B5EF4-FFF2-40B4-BE49-F238E27FC236}">
                  <a16:creationId xmlns:a16="http://schemas.microsoft.com/office/drawing/2014/main" id="{3299DBCC-699D-4971-B074-9A2717180216}"/>
                </a:ext>
              </a:extLst>
            </p:cNvPr>
            <p:cNvGrpSpPr>
              <a:grpSpLocks/>
            </p:cNvGrpSpPr>
            <p:nvPr/>
          </p:nvGrpSpPr>
          <p:grpSpPr bwMode="auto">
            <a:xfrm>
              <a:off x="1709" y="3008"/>
              <a:ext cx="507" cy="234"/>
              <a:chOff x="1740" y="2642"/>
              <a:chExt cx="752" cy="327"/>
            </a:xfrm>
          </p:grpSpPr>
          <p:sp>
            <p:nvSpPr>
              <p:cNvPr id="44385" name="Freeform 1627">
                <a:extLst>
                  <a:ext uri="{FF2B5EF4-FFF2-40B4-BE49-F238E27FC236}">
                    <a16:creationId xmlns:a16="http://schemas.microsoft.com/office/drawing/2014/main" id="{AA5D940E-AAC2-4AED-9838-EE66A2AA882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386" name="Freeform 1628">
                <a:extLst>
                  <a:ext uri="{FF2B5EF4-FFF2-40B4-BE49-F238E27FC236}">
                    <a16:creationId xmlns:a16="http://schemas.microsoft.com/office/drawing/2014/main" id="{C6D8F09B-70F1-4DB9-97A2-2FF505408C73}"/>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387" name="Freeform 1629">
                <a:extLst>
                  <a:ext uri="{FF2B5EF4-FFF2-40B4-BE49-F238E27FC236}">
                    <a16:creationId xmlns:a16="http://schemas.microsoft.com/office/drawing/2014/main" id="{13351347-B8D6-49D5-91AC-3AF441CF8C72}"/>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388" name="Freeform 1630">
                <a:extLst>
                  <a:ext uri="{FF2B5EF4-FFF2-40B4-BE49-F238E27FC236}">
                    <a16:creationId xmlns:a16="http://schemas.microsoft.com/office/drawing/2014/main" id="{E2A7C2F8-0510-4B9C-A10F-FDE8D68875DB}"/>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389" name="Freeform 1631">
                <a:extLst>
                  <a:ext uri="{FF2B5EF4-FFF2-40B4-BE49-F238E27FC236}">
                    <a16:creationId xmlns:a16="http://schemas.microsoft.com/office/drawing/2014/main" id="{BBCF5174-504C-475B-82F0-257C0AE74AD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390" name="Freeform 1632">
                <a:extLst>
                  <a:ext uri="{FF2B5EF4-FFF2-40B4-BE49-F238E27FC236}">
                    <a16:creationId xmlns:a16="http://schemas.microsoft.com/office/drawing/2014/main" id="{5BA2DCC2-516A-4984-B689-730DBEB95FD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sp>
          <p:nvSpPr>
            <p:cNvPr id="44379" name="Freeform 1633">
              <a:extLst>
                <a:ext uri="{FF2B5EF4-FFF2-40B4-BE49-F238E27FC236}">
                  <a16:creationId xmlns:a16="http://schemas.microsoft.com/office/drawing/2014/main" id="{12EEB6A9-7D0B-4887-9534-87D8B420496B}"/>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380" name="Freeform 1634">
              <a:extLst>
                <a:ext uri="{FF2B5EF4-FFF2-40B4-BE49-F238E27FC236}">
                  <a16:creationId xmlns:a16="http://schemas.microsoft.com/office/drawing/2014/main" id="{7A43DCD6-6E63-4C7A-AE86-B94CFEB37E09}"/>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381" name="Freeform 1635">
              <a:extLst>
                <a:ext uri="{FF2B5EF4-FFF2-40B4-BE49-F238E27FC236}">
                  <a16:creationId xmlns:a16="http://schemas.microsoft.com/office/drawing/2014/main" id="{7310F534-B9A0-408E-B282-90A955872F1B}"/>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382" name="Freeform 1636">
              <a:extLst>
                <a:ext uri="{FF2B5EF4-FFF2-40B4-BE49-F238E27FC236}">
                  <a16:creationId xmlns:a16="http://schemas.microsoft.com/office/drawing/2014/main" id="{3962DBCF-FD96-45BF-860E-41F2D525DF57}"/>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383" name="Freeform 1637">
              <a:extLst>
                <a:ext uri="{FF2B5EF4-FFF2-40B4-BE49-F238E27FC236}">
                  <a16:creationId xmlns:a16="http://schemas.microsoft.com/office/drawing/2014/main" id="{E422D319-8F54-47D8-8DE9-F20C1832BE39}"/>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384" name="Freeform 1638">
              <a:extLst>
                <a:ext uri="{FF2B5EF4-FFF2-40B4-BE49-F238E27FC236}">
                  <a16:creationId xmlns:a16="http://schemas.microsoft.com/office/drawing/2014/main" id="{ABDF0783-B823-4B82-8752-C3225310CF61}"/>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pic>
        <p:nvPicPr>
          <p:cNvPr id="44095" name="Picture 1283" descr="underline_base">
            <a:extLst>
              <a:ext uri="{FF2B5EF4-FFF2-40B4-BE49-F238E27FC236}">
                <a16:creationId xmlns:a16="http://schemas.microsoft.com/office/drawing/2014/main" id="{929870F8-48AB-414B-82A7-54820A8B1E1A}"/>
              </a:ext>
            </a:extLst>
          </p:cNvPr>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3400" y="933450"/>
            <a:ext cx="36560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Rectangle 2">
            <a:extLst>
              <a:ext uri="{FF2B5EF4-FFF2-40B4-BE49-F238E27FC236}">
                <a16:creationId xmlns:a16="http://schemas.microsoft.com/office/drawing/2014/main" id="{A269D524-AEBA-40D0-9883-A6CA7D767654}"/>
              </a:ext>
            </a:extLst>
          </p:cNvPr>
          <p:cNvSpPr>
            <a:spLocks noGrp="1" noChangeArrowheads="1"/>
          </p:cNvSpPr>
          <p:nvPr>
            <p:ph type="title"/>
          </p:nvPr>
        </p:nvSpPr>
        <p:spPr>
          <a:xfrm>
            <a:off x="460375" y="222250"/>
            <a:ext cx="8382000" cy="942975"/>
          </a:xfrm>
        </p:spPr>
        <p:txBody>
          <a:bodyPr/>
          <a:lstStyle/>
          <a:p>
            <a:pPr>
              <a:defRPr/>
            </a:pPr>
            <a:r>
              <a:rPr lang="en-US" sz="4000" b="1" dirty="0">
                <a:solidFill>
                  <a:schemeClr val="accent1">
                    <a:lumMod val="75000"/>
                  </a:schemeClr>
                </a:solidFill>
                <a:latin typeface="+mn-lt"/>
                <a:cs typeface="+mj-cs"/>
              </a:rPr>
              <a:t>Network layer</a:t>
            </a:r>
          </a:p>
        </p:txBody>
      </p:sp>
      <p:sp>
        <p:nvSpPr>
          <p:cNvPr id="44097" name="Rectangle 3">
            <a:extLst>
              <a:ext uri="{FF2B5EF4-FFF2-40B4-BE49-F238E27FC236}">
                <a16:creationId xmlns:a16="http://schemas.microsoft.com/office/drawing/2014/main" id="{9928D0A0-A421-476D-AE19-9253D90639CA}"/>
              </a:ext>
            </a:extLst>
          </p:cNvPr>
          <p:cNvSpPr>
            <a:spLocks noGrp="1" noChangeArrowheads="1"/>
          </p:cNvSpPr>
          <p:nvPr>
            <p:ph type="body" sz="half" idx="1"/>
          </p:nvPr>
        </p:nvSpPr>
        <p:spPr>
          <a:xfrm>
            <a:off x="546100" y="1255713"/>
            <a:ext cx="4365625" cy="5100637"/>
          </a:xfrm>
        </p:spPr>
        <p:txBody>
          <a:bodyPr>
            <a:normAutofit lnSpcReduction="10000"/>
          </a:bodyPr>
          <a:lstStyle/>
          <a:p>
            <a:r>
              <a:rPr lang="en-US" altLang="en-US">
                <a:ea typeface="ＭＳ Ｐゴシック" panose="020B0600070205080204" pitchFamily="34" charset="-128"/>
                <a:cs typeface="ＭＳ Ｐゴシック" panose="020B0600070205080204" pitchFamily="34" charset="-128"/>
              </a:rPr>
              <a:t>transport segment from sending to receiving host </a:t>
            </a:r>
          </a:p>
          <a:p>
            <a:r>
              <a:rPr lang="en-US" altLang="en-US">
                <a:ea typeface="ＭＳ Ｐゴシック" panose="020B0600070205080204" pitchFamily="34" charset="-128"/>
                <a:cs typeface="ＭＳ Ｐゴシック" panose="020B0600070205080204" pitchFamily="34" charset="-128"/>
              </a:rPr>
              <a:t>on sending side encapsulates segments into datagrams</a:t>
            </a:r>
          </a:p>
          <a:p>
            <a:r>
              <a:rPr lang="en-US" altLang="en-US">
                <a:ea typeface="ＭＳ Ｐゴシック" panose="020B0600070205080204" pitchFamily="34" charset="-128"/>
                <a:cs typeface="ＭＳ Ｐゴシック" panose="020B0600070205080204" pitchFamily="34" charset="-128"/>
              </a:rPr>
              <a:t>on receiving side, delivers segments to transport layer</a:t>
            </a:r>
          </a:p>
          <a:p>
            <a:r>
              <a:rPr lang="en-US" altLang="en-US">
                <a:ea typeface="ＭＳ Ｐゴシック" panose="020B0600070205080204" pitchFamily="34" charset="-128"/>
                <a:cs typeface="ＭＳ Ｐゴシック" panose="020B0600070205080204" pitchFamily="34" charset="-128"/>
              </a:rPr>
              <a:t>network layer protocols in </a:t>
            </a:r>
            <a:r>
              <a:rPr lang="en-US" altLang="en-US" i="1">
                <a:solidFill>
                  <a:srgbClr val="000099"/>
                </a:solidFill>
                <a:ea typeface="ＭＳ Ｐゴシック" panose="020B0600070205080204" pitchFamily="34" charset="-128"/>
                <a:cs typeface="ＭＳ Ｐゴシック" panose="020B0600070205080204" pitchFamily="34" charset="-128"/>
              </a:rPr>
              <a:t>every</a:t>
            </a:r>
            <a:r>
              <a:rPr lang="en-US" altLang="en-US">
                <a:solidFill>
                  <a:srgbClr val="000099"/>
                </a:solidFill>
                <a:ea typeface="ＭＳ Ｐゴシック" panose="020B0600070205080204" pitchFamily="34" charset="-128"/>
                <a:cs typeface="ＭＳ Ｐゴシック" panose="020B0600070205080204" pitchFamily="34" charset="-128"/>
              </a:rPr>
              <a:t> </a:t>
            </a:r>
            <a:r>
              <a:rPr lang="en-US" altLang="en-US">
                <a:ea typeface="ＭＳ Ｐゴシック" panose="020B0600070205080204" pitchFamily="34" charset="-128"/>
                <a:cs typeface="ＭＳ Ｐゴシック" panose="020B0600070205080204" pitchFamily="34" charset="-128"/>
              </a:rPr>
              <a:t>host, router</a:t>
            </a:r>
          </a:p>
          <a:p>
            <a:r>
              <a:rPr lang="en-US" altLang="en-US">
                <a:ea typeface="ＭＳ Ｐゴシック" panose="020B0600070205080204" pitchFamily="34" charset="-128"/>
                <a:cs typeface="ＭＳ Ｐゴシック" panose="020B0600070205080204" pitchFamily="34" charset="-128"/>
              </a:rPr>
              <a:t>router examines header fields in all IP datagrams passing through it</a:t>
            </a:r>
            <a:endParaRPr lang="en-US" altLang="en-US" sz="2000">
              <a:ea typeface="ＭＳ Ｐゴシック" panose="020B0600070205080204" pitchFamily="34" charset="-128"/>
              <a:cs typeface="ＭＳ Ｐゴシック" panose="020B0600070205080204" pitchFamily="34" charset="-128"/>
            </a:endParaRPr>
          </a:p>
          <a:p>
            <a:endParaRPr lang="en-US" altLang="en-US" sz="2400">
              <a:ea typeface="ＭＳ Ｐゴシック" panose="020B0600070205080204" pitchFamily="34" charset="-128"/>
              <a:cs typeface="ＭＳ Ｐゴシック" panose="020B0600070205080204" pitchFamily="34" charset="-128"/>
            </a:endParaRPr>
          </a:p>
        </p:txBody>
      </p:sp>
      <p:grpSp>
        <p:nvGrpSpPr>
          <p:cNvPr id="19767" name="Group 1046">
            <a:extLst>
              <a:ext uri="{FF2B5EF4-FFF2-40B4-BE49-F238E27FC236}">
                <a16:creationId xmlns:a16="http://schemas.microsoft.com/office/drawing/2014/main" id="{E030473C-C802-4A80-9163-8B46622077CE}"/>
              </a:ext>
            </a:extLst>
          </p:cNvPr>
          <p:cNvGrpSpPr>
            <a:grpSpLocks/>
          </p:cNvGrpSpPr>
          <p:nvPr/>
        </p:nvGrpSpPr>
        <p:grpSpPr bwMode="auto">
          <a:xfrm>
            <a:off x="5400675" y="1141413"/>
            <a:ext cx="1047750" cy="996950"/>
            <a:chOff x="3402" y="719"/>
            <a:chExt cx="660" cy="628"/>
          </a:xfrm>
        </p:grpSpPr>
        <p:sp>
          <p:nvSpPr>
            <p:cNvPr id="44358" name="Freeform 1030">
              <a:extLst>
                <a:ext uri="{FF2B5EF4-FFF2-40B4-BE49-F238E27FC236}">
                  <a16:creationId xmlns:a16="http://schemas.microsoft.com/office/drawing/2014/main" id="{B0C7A3F6-104D-424C-8531-639944B8146A}"/>
                </a:ext>
              </a:extLst>
            </p:cNvPr>
            <p:cNvSpPr>
              <a:spLocks/>
            </p:cNvSpPr>
            <p:nvPr/>
          </p:nvSpPr>
          <p:spPr bwMode="auto">
            <a:xfrm>
              <a:off x="3402" y="753"/>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endParaRPr lang="en-IE"/>
            </a:p>
          </p:txBody>
        </p:sp>
        <p:grpSp>
          <p:nvGrpSpPr>
            <p:cNvPr id="44359" name="Group 310">
              <a:extLst>
                <a:ext uri="{FF2B5EF4-FFF2-40B4-BE49-F238E27FC236}">
                  <a16:creationId xmlns:a16="http://schemas.microsoft.com/office/drawing/2014/main" id="{4AEF2A14-BAE3-417E-B59E-4A84ACD827A1}"/>
                </a:ext>
              </a:extLst>
            </p:cNvPr>
            <p:cNvGrpSpPr>
              <a:grpSpLocks/>
            </p:cNvGrpSpPr>
            <p:nvPr/>
          </p:nvGrpSpPr>
          <p:grpSpPr bwMode="auto">
            <a:xfrm>
              <a:off x="3549" y="719"/>
              <a:ext cx="513" cy="547"/>
              <a:chOff x="2956" y="969"/>
              <a:chExt cx="513" cy="547"/>
            </a:xfrm>
          </p:grpSpPr>
          <p:sp>
            <p:nvSpPr>
              <p:cNvPr id="44360" name="Rectangle 311">
                <a:extLst>
                  <a:ext uri="{FF2B5EF4-FFF2-40B4-BE49-F238E27FC236}">
                    <a16:creationId xmlns:a16="http://schemas.microsoft.com/office/drawing/2014/main" id="{C55C0A65-65FD-4DA9-9B38-F039A33F37A4}"/>
                  </a:ext>
                </a:extLst>
              </p:cNvPr>
              <p:cNvSpPr>
                <a:spLocks noChangeArrowheads="1"/>
              </p:cNvSpPr>
              <p:nvPr/>
            </p:nvSpPr>
            <p:spPr bwMode="auto">
              <a:xfrm>
                <a:off x="3018" y="969"/>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361" name="Rectangle 312">
                <a:extLst>
                  <a:ext uri="{FF2B5EF4-FFF2-40B4-BE49-F238E27FC236}">
                    <a16:creationId xmlns:a16="http://schemas.microsoft.com/office/drawing/2014/main" id="{E0C76DA6-34BA-4B1C-9091-814A4753ACE9}"/>
                  </a:ext>
                </a:extLst>
              </p:cNvPr>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362" name="Rectangle 313">
                <a:extLst>
                  <a:ext uri="{FF2B5EF4-FFF2-40B4-BE49-F238E27FC236}">
                    <a16:creationId xmlns:a16="http://schemas.microsoft.com/office/drawing/2014/main" id="{0C8E4652-38FA-4A78-98BA-61A6F5B06361}"/>
                  </a:ext>
                </a:extLst>
              </p:cNvPr>
              <p:cNvSpPr>
                <a:spLocks noChangeArrowheads="1"/>
              </p:cNvSpPr>
              <p:nvPr/>
            </p:nvSpPr>
            <p:spPr bwMode="auto">
              <a:xfrm>
                <a:off x="3000" y="1185"/>
                <a:ext cx="432" cy="10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363" name="Text Box 314">
                <a:extLst>
                  <a:ext uri="{FF2B5EF4-FFF2-40B4-BE49-F238E27FC236}">
                    <a16:creationId xmlns:a16="http://schemas.microsoft.com/office/drawing/2014/main" id="{63B62B9E-61A9-4651-8578-B40D4EE8FB01}"/>
                  </a:ext>
                </a:extLst>
              </p:cNvPr>
              <p:cNvSpPr txBox="1">
                <a:spLocks noChangeArrowheads="1"/>
              </p:cNvSpPr>
              <p:nvPr/>
            </p:nvSpPr>
            <p:spPr bwMode="auto">
              <a:xfrm>
                <a:off x="2956" y="97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000"/>
                  <a:t>application</a:t>
                </a:r>
              </a:p>
              <a:p>
                <a:pPr algn="ctr"/>
                <a:r>
                  <a:rPr lang="en-US" altLang="en-US" sz="1000"/>
                  <a:t>transport</a:t>
                </a:r>
              </a:p>
              <a:p>
                <a:pPr algn="ctr"/>
                <a:r>
                  <a:rPr lang="en-US" altLang="en-US" sz="1000">
                    <a:solidFill>
                      <a:schemeClr val="bg1"/>
                    </a:solidFill>
                  </a:rPr>
                  <a:t>network</a:t>
                </a:r>
                <a:endParaRPr lang="en-US" altLang="en-US" sz="1000"/>
              </a:p>
              <a:p>
                <a:pPr algn="ctr"/>
                <a:r>
                  <a:rPr lang="en-US" altLang="en-US" sz="1000"/>
                  <a:t>data link</a:t>
                </a:r>
              </a:p>
              <a:p>
                <a:pPr algn="ctr"/>
                <a:r>
                  <a:rPr lang="en-US" altLang="en-US" sz="1000"/>
                  <a:t>physical</a:t>
                </a:r>
                <a:endParaRPr lang="en-US" altLang="en-US"/>
              </a:p>
            </p:txBody>
          </p:sp>
          <p:sp>
            <p:nvSpPr>
              <p:cNvPr id="44364" name="Line 315">
                <a:extLst>
                  <a:ext uri="{FF2B5EF4-FFF2-40B4-BE49-F238E27FC236}">
                    <a16:creationId xmlns:a16="http://schemas.microsoft.com/office/drawing/2014/main" id="{2B8EC09B-579B-40EB-837E-412B4FBCC89F}"/>
                  </a:ext>
                </a:extLst>
              </p:cNvPr>
              <p:cNvSpPr>
                <a:spLocks noChangeShapeType="1"/>
              </p:cNvSpPr>
              <p:nvPr/>
            </p:nvSpPr>
            <p:spPr bwMode="auto">
              <a:xfrm>
                <a:off x="2997" y="119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365" name="Line 316">
                <a:extLst>
                  <a:ext uri="{FF2B5EF4-FFF2-40B4-BE49-F238E27FC236}">
                    <a16:creationId xmlns:a16="http://schemas.microsoft.com/office/drawing/2014/main" id="{361942FD-21D8-4AEA-8C63-5F1CF8D23919}"/>
                  </a:ext>
                </a:extLst>
              </p:cNvPr>
              <p:cNvSpPr>
                <a:spLocks noChangeShapeType="1"/>
              </p:cNvSpPr>
              <p:nvPr/>
            </p:nvSpPr>
            <p:spPr bwMode="auto">
              <a:xfrm>
                <a:off x="3003" y="129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366" name="Line 317">
                <a:extLst>
                  <a:ext uri="{FF2B5EF4-FFF2-40B4-BE49-F238E27FC236}">
                    <a16:creationId xmlns:a16="http://schemas.microsoft.com/office/drawing/2014/main" id="{064E3F99-D98D-41A9-BD57-2632F9E6D385}"/>
                  </a:ext>
                </a:extLst>
              </p:cNvPr>
              <p:cNvSpPr>
                <a:spLocks noChangeShapeType="1"/>
              </p:cNvSpPr>
              <p:nvPr/>
            </p:nvSpPr>
            <p:spPr bwMode="auto">
              <a:xfrm>
                <a:off x="3003" y="137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367" name="Line 318">
                <a:extLst>
                  <a:ext uri="{FF2B5EF4-FFF2-40B4-BE49-F238E27FC236}">
                    <a16:creationId xmlns:a16="http://schemas.microsoft.com/office/drawing/2014/main" id="{1229C74B-4F5B-4A32-A862-CCF4DC73D999}"/>
                  </a:ext>
                </a:extLst>
              </p:cNvPr>
              <p:cNvSpPr>
                <a:spLocks noChangeShapeType="1"/>
              </p:cNvSpPr>
              <p:nvPr/>
            </p:nvSpPr>
            <p:spPr bwMode="auto">
              <a:xfrm>
                <a:off x="3003" y="109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grpSp>
      </p:grpSp>
      <p:grpSp>
        <p:nvGrpSpPr>
          <p:cNvPr id="19769" name="Group 1047">
            <a:extLst>
              <a:ext uri="{FF2B5EF4-FFF2-40B4-BE49-F238E27FC236}">
                <a16:creationId xmlns:a16="http://schemas.microsoft.com/office/drawing/2014/main" id="{F8519309-ED0A-47BA-AC75-40E47C0146E5}"/>
              </a:ext>
            </a:extLst>
          </p:cNvPr>
          <p:cNvGrpSpPr>
            <a:grpSpLocks/>
          </p:cNvGrpSpPr>
          <p:nvPr/>
        </p:nvGrpSpPr>
        <p:grpSpPr bwMode="auto">
          <a:xfrm>
            <a:off x="8096250" y="4148138"/>
            <a:ext cx="1047750" cy="996950"/>
            <a:chOff x="3402" y="719"/>
            <a:chExt cx="660" cy="628"/>
          </a:xfrm>
        </p:grpSpPr>
        <p:sp>
          <p:nvSpPr>
            <p:cNvPr id="44348" name="Freeform 1048">
              <a:extLst>
                <a:ext uri="{FF2B5EF4-FFF2-40B4-BE49-F238E27FC236}">
                  <a16:creationId xmlns:a16="http://schemas.microsoft.com/office/drawing/2014/main" id="{71A706F5-FA4B-44BB-B4BB-D8CC712E6A51}"/>
                </a:ext>
              </a:extLst>
            </p:cNvPr>
            <p:cNvSpPr>
              <a:spLocks/>
            </p:cNvSpPr>
            <p:nvPr/>
          </p:nvSpPr>
          <p:spPr bwMode="auto">
            <a:xfrm>
              <a:off x="3402" y="753"/>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endParaRPr lang="en-IE"/>
            </a:p>
          </p:txBody>
        </p:sp>
        <p:grpSp>
          <p:nvGrpSpPr>
            <p:cNvPr id="44349" name="Group 1049">
              <a:extLst>
                <a:ext uri="{FF2B5EF4-FFF2-40B4-BE49-F238E27FC236}">
                  <a16:creationId xmlns:a16="http://schemas.microsoft.com/office/drawing/2014/main" id="{5EAB0DE0-4A26-427A-9286-796DE615C7A6}"/>
                </a:ext>
              </a:extLst>
            </p:cNvPr>
            <p:cNvGrpSpPr>
              <a:grpSpLocks/>
            </p:cNvGrpSpPr>
            <p:nvPr/>
          </p:nvGrpSpPr>
          <p:grpSpPr bwMode="auto">
            <a:xfrm>
              <a:off x="3549" y="719"/>
              <a:ext cx="513" cy="547"/>
              <a:chOff x="2956" y="969"/>
              <a:chExt cx="513" cy="547"/>
            </a:xfrm>
          </p:grpSpPr>
          <p:sp>
            <p:nvSpPr>
              <p:cNvPr id="44350" name="Rectangle 1050">
                <a:extLst>
                  <a:ext uri="{FF2B5EF4-FFF2-40B4-BE49-F238E27FC236}">
                    <a16:creationId xmlns:a16="http://schemas.microsoft.com/office/drawing/2014/main" id="{411AA2DB-984C-482C-AC2C-15FB9A302EEF}"/>
                  </a:ext>
                </a:extLst>
              </p:cNvPr>
              <p:cNvSpPr>
                <a:spLocks noChangeArrowheads="1"/>
              </p:cNvSpPr>
              <p:nvPr/>
            </p:nvSpPr>
            <p:spPr bwMode="auto">
              <a:xfrm>
                <a:off x="3018" y="969"/>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351" name="Rectangle 1051">
                <a:extLst>
                  <a:ext uri="{FF2B5EF4-FFF2-40B4-BE49-F238E27FC236}">
                    <a16:creationId xmlns:a16="http://schemas.microsoft.com/office/drawing/2014/main" id="{2CDEFA8F-16CE-43D1-A9E3-9482D1AF2635}"/>
                  </a:ext>
                </a:extLst>
              </p:cNvPr>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352" name="Rectangle 1052">
                <a:extLst>
                  <a:ext uri="{FF2B5EF4-FFF2-40B4-BE49-F238E27FC236}">
                    <a16:creationId xmlns:a16="http://schemas.microsoft.com/office/drawing/2014/main" id="{03775CC8-1365-48B2-89DF-453EB69482CF}"/>
                  </a:ext>
                </a:extLst>
              </p:cNvPr>
              <p:cNvSpPr>
                <a:spLocks noChangeArrowheads="1"/>
              </p:cNvSpPr>
              <p:nvPr/>
            </p:nvSpPr>
            <p:spPr bwMode="auto">
              <a:xfrm>
                <a:off x="3000" y="1185"/>
                <a:ext cx="432" cy="10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353" name="Text Box 1053">
                <a:extLst>
                  <a:ext uri="{FF2B5EF4-FFF2-40B4-BE49-F238E27FC236}">
                    <a16:creationId xmlns:a16="http://schemas.microsoft.com/office/drawing/2014/main" id="{C2C99D5D-62AC-4298-9BFB-EC86AA5B0477}"/>
                  </a:ext>
                </a:extLst>
              </p:cNvPr>
              <p:cNvSpPr txBox="1">
                <a:spLocks noChangeArrowheads="1"/>
              </p:cNvSpPr>
              <p:nvPr/>
            </p:nvSpPr>
            <p:spPr bwMode="auto">
              <a:xfrm>
                <a:off x="2956" y="97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000"/>
                  <a:t>application</a:t>
                </a:r>
              </a:p>
              <a:p>
                <a:pPr algn="ctr"/>
                <a:r>
                  <a:rPr lang="en-US" altLang="en-US" sz="1000"/>
                  <a:t>transport</a:t>
                </a:r>
              </a:p>
              <a:p>
                <a:pPr algn="ctr"/>
                <a:r>
                  <a:rPr lang="en-US" altLang="en-US" sz="1000">
                    <a:solidFill>
                      <a:schemeClr val="bg1"/>
                    </a:solidFill>
                  </a:rPr>
                  <a:t>network</a:t>
                </a:r>
                <a:endParaRPr lang="en-US" altLang="en-US" sz="1000"/>
              </a:p>
              <a:p>
                <a:pPr algn="ctr"/>
                <a:r>
                  <a:rPr lang="en-US" altLang="en-US" sz="1000"/>
                  <a:t>data link</a:t>
                </a:r>
              </a:p>
              <a:p>
                <a:pPr algn="ctr"/>
                <a:r>
                  <a:rPr lang="en-US" altLang="en-US" sz="1000"/>
                  <a:t>physical</a:t>
                </a:r>
                <a:endParaRPr lang="en-US" altLang="en-US"/>
              </a:p>
            </p:txBody>
          </p:sp>
          <p:sp>
            <p:nvSpPr>
              <p:cNvPr id="44354" name="Line 1054">
                <a:extLst>
                  <a:ext uri="{FF2B5EF4-FFF2-40B4-BE49-F238E27FC236}">
                    <a16:creationId xmlns:a16="http://schemas.microsoft.com/office/drawing/2014/main" id="{D7433026-0A52-40FC-8E65-A57481D875C4}"/>
                  </a:ext>
                </a:extLst>
              </p:cNvPr>
              <p:cNvSpPr>
                <a:spLocks noChangeShapeType="1"/>
              </p:cNvSpPr>
              <p:nvPr/>
            </p:nvSpPr>
            <p:spPr bwMode="auto">
              <a:xfrm>
                <a:off x="2997" y="119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355" name="Line 1055">
                <a:extLst>
                  <a:ext uri="{FF2B5EF4-FFF2-40B4-BE49-F238E27FC236}">
                    <a16:creationId xmlns:a16="http://schemas.microsoft.com/office/drawing/2014/main" id="{AFEBDE42-2FD6-448E-A0A2-626507211B7C}"/>
                  </a:ext>
                </a:extLst>
              </p:cNvPr>
              <p:cNvSpPr>
                <a:spLocks noChangeShapeType="1"/>
              </p:cNvSpPr>
              <p:nvPr/>
            </p:nvSpPr>
            <p:spPr bwMode="auto">
              <a:xfrm>
                <a:off x="3003" y="129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356" name="Line 1056">
                <a:extLst>
                  <a:ext uri="{FF2B5EF4-FFF2-40B4-BE49-F238E27FC236}">
                    <a16:creationId xmlns:a16="http://schemas.microsoft.com/office/drawing/2014/main" id="{CDCB8592-42DA-4AD0-86A8-560299F35A66}"/>
                  </a:ext>
                </a:extLst>
              </p:cNvPr>
              <p:cNvSpPr>
                <a:spLocks noChangeShapeType="1"/>
              </p:cNvSpPr>
              <p:nvPr/>
            </p:nvSpPr>
            <p:spPr bwMode="auto">
              <a:xfrm>
                <a:off x="3003" y="137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357" name="Line 1057">
                <a:extLst>
                  <a:ext uri="{FF2B5EF4-FFF2-40B4-BE49-F238E27FC236}">
                    <a16:creationId xmlns:a16="http://schemas.microsoft.com/office/drawing/2014/main" id="{AEBD3AE4-C738-44D5-BE27-2D7ED9F88561}"/>
                  </a:ext>
                </a:extLst>
              </p:cNvPr>
              <p:cNvSpPr>
                <a:spLocks noChangeShapeType="1"/>
              </p:cNvSpPr>
              <p:nvPr/>
            </p:nvSpPr>
            <p:spPr bwMode="auto">
              <a:xfrm>
                <a:off x="3003" y="109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grpSp>
      </p:grpSp>
      <p:grpSp>
        <p:nvGrpSpPr>
          <p:cNvPr id="19771" name="Group 1278">
            <a:extLst>
              <a:ext uri="{FF2B5EF4-FFF2-40B4-BE49-F238E27FC236}">
                <a16:creationId xmlns:a16="http://schemas.microsoft.com/office/drawing/2014/main" id="{63C83225-0A34-4535-B3CB-20539AA9B874}"/>
              </a:ext>
            </a:extLst>
          </p:cNvPr>
          <p:cNvGrpSpPr>
            <a:grpSpLocks/>
          </p:cNvGrpSpPr>
          <p:nvPr/>
        </p:nvGrpSpPr>
        <p:grpSpPr bwMode="auto">
          <a:xfrm>
            <a:off x="5853113" y="1763713"/>
            <a:ext cx="2546350" cy="3429000"/>
            <a:chOff x="3674" y="1148"/>
            <a:chExt cx="1604" cy="2160"/>
          </a:xfrm>
        </p:grpSpPr>
        <p:grpSp>
          <p:nvGrpSpPr>
            <p:cNvPr id="44106" name="Group 433">
              <a:extLst>
                <a:ext uri="{FF2B5EF4-FFF2-40B4-BE49-F238E27FC236}">
                  <a16:creationId xmlns:a16="http://schemas.microsoft.com/office/drawing/2014/main" id="{35E9E40B-73B7-4842-B563-8CD3058C331E}"/>
                </a:ext>
              </a:extLst>
            </p:cNvPr>
            <p:cNvGrpSpPr>
              <a:grpSpLocks/>
            </p:cNvGrpSpPr>
            <p:nvPr/>
          </p:nvGrpSpPr>
          <p:grpSpPr bwMode="auto">
            <a:xfrm>
              <a:off x="3701" y="1305"/>
              <a:ext cx="513" cy="442"/>
              <a:chOff x="3937" y="633"/>
              <a:chExt cx="513" cy="442"/>
            </a:xfrm>
          </p:grpSpPr>
          <p:sp>
            <p:nvSpPr>
              <p:cNvPr id="44327" name="Line 434">
                <a:extLst>
                  <a:ext uri="{FF2B5EF4-FFF2-40B4-BE49-F238E27FC236}">
                    <a16:creationId xmlns:a16="http://schemas.microsoft.com/office/drawing/2014/main" id="{AE29B457-9DF0-4567-A4C0-4F8B8D56D2DE}"/>
                  </a:ext>
                </a:extLst>
              </p:cNvPr>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328" name="Line 435">
                <a:extLst>
                  <a:ext uri="{FF2B5EF4-FFF2-40B4-BE49-F238E27FC236}">
                    <a16:creationId xmlns:a16="http://schemas.microsoft.com/office/drawing/2014/main" id="{348A2D4A-3035-4F9C-A339-84E774032087}"/>
                  </a:ext>
                </a:extLst>
              </p:cNvPr>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329" name="Oval 436">
                <a:extLst>
                  <a:ext uri="{FF2B5EF4-FFF2-40B4-BE49-F238E27FC236}">
                    <a16:creationId xmlns:a16="http://schemas.microsoft.com/office/drawing/2014/main" id="{710C9460-74FD-49A1-821A-B2096F84981E}"/>
                  </a:ext>
                </a:extLst>
              </p:cNvPr>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330" name="Line 437">
                <a:extLst>
                  <a:ext uri="{FF2B5EF4-FFF2-40B4-BE49-F238E27FC236}">
                    <a16:creationId xmlns:a16="http://schemas.microsoft.com/office/drawing/2014/main" id="{22B21497-6467-4709-BE77-E4A4B9036204}"/>
                  </a:ext>
                </a:extLst>
              </p:cNvPr>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331" name="Line 438">
                <a:extLst>
                  <a:ext uri="{FF2B5EF4-FFF2-40B4-BE49-F238E27FC236}">
                    <a16:creationId xmlns:a16="http://schemas.microsoft.com/office/drawing/2014/main" id="{33186FBC-B4BF-475C-807F-12918EE64052}"/>
                  </a:ext>
                </a:extLst>
              </p:cNvPr>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332" name="Rectangle 439">
                <a:extLst>
                  <a:ext uri="{FF2B5EF4-FFF2-40B4-BE49-F238E27FC236}">
                    <a16:creationId xmlns:a16="http://schemas.microsoft.com/office/drawing/2014/main" id="{C2266313-8501-4CD7-AA82-E4692777A463}"/>
                  </a:ext>
                </a:extLst>
              </p:cNvPr>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p>
            </p:txBody>
          </p:sp>
          <p:sp>
            <p:nvSpPr>
              <p:cNvPr id="44333" name="Oval 440">
                <a:extLst>
                  <a:ext uri="{FF2B5EF4-FFF2-40B4-BE49-F238E27FC236}">
                    <a16:creationId xmlns:a16="http://schemas.microsoft.com/office/drawing/2014/main" id="{34BDAABB-26B1-4B07-A562-8C94BEF46AE9}"/>
                  </a:ext>
                </a:extLst>
              </p:cNvPr>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nvGrpSpPr>
              <p:cNvPr id="44334" name="Group 441">
                <a:extLst>
                  <a:ext uri="{FF2B5EF4-FFF2-40B4-BE49-F238E27FC236}">
                    <a16:creationId xmlns:a16="http://schemas.microsoft.com/office/drawing/2014/main" id="{E7652822-E3D4-45FA-B95F-C963F394DF4B}"/>
                  </a:ext>
                </a:extLst>
              </p:cNvPr>
              <p:cNvGrpSpPr>
                <a:grpSpLocks/>
              </p:cNvGrpSpPr>
              <p:nvPr/>
            </p:nvGrpSpPr>
            <p:grpSpPr bwMode="auto">
              <a:xfrm>
                <a:off x="4120" y="809"/>
                <a:ext cx="156" cy="55"/>
                <a:chOff x="2848" y="848"/>
                <a:chExt cx="140" cy="98"/>
              </a:xfrm>
            </p:grpSpPr>
            <p:sp>
              <p:nvSpPr>
                <p:cNvPr id="44345" name="Line 442">
                  <a:extLst>
                    <a:ext uri="{FF2B5EF4-FFF2-40B4-BE49-F238E27FC236}">
                      <a16:creationId xmlns:a16="http://schemas.microsoft.com/office/drawing/2014/main" id="{5AA610D4-3F13-40BB-8DCF-91C92A92D205}"/>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346" name="Line 443">
                  <a:extLst>
                    <a:ext uri="{FF2B5EF4-FFF2-40B4-BE49-F238E27FC236}">
                      <a16:creationId xmlns:a16="http://schemas.microsoft.com/office/drawing/2014/main" id="{227A2F43-51D6-4FE9-B35D-77FCC9254D59}"/>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347" name="Line 444">
                  <a:extLst>
                    <a:ext uri="{FF2B5EF4-FFF2-40B4-BE49-F238E27FC236}">
                      <a16:creationId xmlns:a16="http://schemas.microsoft.com/office/drawing/2014/main" id="{B1A64C13-C3B3-4C00-84A2-F92DDAD4275A}"/>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grpSp>
          <p:grpSp>
            <p:nvGrpSpPr>
              <p:cNvPr id="44335" name="Group 445">
                <a:extLst>
                  <a:ext uri="{FF2B5EF4-FFF2-40B4-BE49-F238E27FC236}">
                    <a16:creationId xmlns:a16="http://schemas.microsoft.com/office/drawing/2014/main" id="{D785BA04-2445-4DD8-9B02-5950A890565D}"/>
                  </a:ext>
                </a:extLst>
              </p:cNvPr>
              <p:cNvGrpSpPr>
                <a:grpSpLocks/>
              </p:cNvGrpSpPr>
              <p:nvPr/>
            </p:nvGrpSpPr>
            <p:grpSpPr bwMode="auto">
              <a:xfrm flipV="1">
                <a:off x="4120" y="808"/>
                <a:ext cx="156" cy="56"/>
                <a:chOff x="2848" y="848"/>
                <a:chExt cx="140" cy="98"/>
              </a:xfrm>
            </p:grpSpPr>
            <p:sp>
              <p:nvSpPr>
                <p:cNvPr id="44342" name="Line 446">
                  <a:extLst>
                    <a:ext uri="{FF2B5EF4-FFF2-40B4-BE49-F238E27FC236}">
                      <a16:creationId xmlns:a16="http://schemas.microsoft.com/office/drawing/2014/main" id="{7FC08637-363D-4601-9BAE-E4214E8A941A}"/>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343" name="Line 447">
                  <a:extLst>
                    <a:ext uri="{FF2B5EF4-FFF2-40B4-BE49-F238E27FC236}">
                      <a16:creationId xmlns:a16="http://schemas.microsoft.com/office/drawing/2014/main" id="{50A7A218-6ED0-498F-9881-B68AEBF3799A}"/>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344" name="Line 448">
                  <a:extLst>
                    <a:ext uri="{FF2B5EF4-FFF2-40B4-BE49-F238E27FC236}">
                      <a16:creationId xmlns:a16="http://schemas.microsoft.com/office/drawing/2014/main" id="{EA73C2E1-E22C-4D54-B6AA-B105C85C3CB4}"/>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grpSp>
          <p:sp>
            <p:nvSpPr>
              <p:cNvPr id="44336" name="Rectangle 449">
                <a:extLst>
                  <a:ext uri="{FF2B5EF4-FFF2-40B4-BE49-F238E27FC236}">
                    <a16:creationId xmlns:a16="http://schemas.microsoft.com/office/drawing/2014/main" id="{7043A28B-EC3D-405A-B88C-E87046F8C6C2}"/>
                  </a:ext>
                </a:extLst>
              </p:cNvPr>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337" name="Rectangle 450">
                <a:extLst>
                  <a:ext uri="{FF2B5EF4-FFF2-40B4-BE49-F238E27FC236}">
                    <a16:creationId xmlns:a16="http://schemas.microsoft.com/office/drawing/2014/main" id="{2D57679C-D953-4105-B351-4B69D190ED8D}"/>
                  </a:ext>
                </a:extLst>
              </p:cNvPr>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338" name="Line 451">
                <a:extLst>
                  <a:ext uri="{FF2B5EF4-FFF2-40B4-BE49-F238E27FC236}">
                    <a16:creationId xmlns:a16="http://schemas.microsoft.com/office/drawing/2014/main" id="{75416DB5-5B94-42DD-A021-1353493B4B64}"/>
                  </a:ext>
                </a:extLst>
              </p:cNvPr>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339" name="Line 452">
                <a:extLst>
                  <a:ext uri="{FF2B5EF4-FFF2-40B4-BE49-F238E27FC236}">
                    <a16:creationId xmlns:a16="http://schemas.microsoft.com/office/drawing/2014/main" id="{9B6BEE9D-0DAE-456D-A033-2E95C76807F9}"/>
                  </a:ext>
                </a:extLst>
              </p:cNvPr>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340" name="Rectangle 453">
                <a:extLst>
                  <a:ext uri="{FF2B5EF4-FFF2-40B4-BE49-F238E27FC236}">
                    <a16:creationId xmlns:a16="http://schemas.microsoft.com/office/drawing/2014/main" id="{8601292D-2A79-4C81-9311-460B504C2279}"/>
                  </a:ext>
                </a:extLst>
              </p:cNvPr>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sz="1800">
                  <a:solidFill>
                    <a:srgbClr val="CC0000"/>
                  </a:solidFill>
                  <a:latin typeface="Comic Sans MS" panose="030F0702030302020204" pitchFamily="66" charset="0"/>
                </a:endParaRPr>
              </a:p>
            </p:txBody>
          </p:sp>
          <p:sp>
            <p:nvSpPr>
              <p:cNvPr id="44341" name="Text Box 454">
                <a:extLst>
                  <a:ext uri="{FF2B5EF4-FFF2-40B4-BE49-F238E27FC236}">
                    <a16:creationId xmlns:a16="http://schemas.microsoft.com/office/drawing/2014/main" id="{009C76DA-DA9C-49DF-9342-FDA313392058}"/>
                  </a:ext>
                </a:extLst>
              </p:cNvPr>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sz="1000"/>
              </a:p>
              <a:p>
                <a:pPr algn="ctr"/>
                <a:r>
                  <a:rPr lang="en-US" altLang="en-US" sz="1000">
                    <a:solidFill>
                      <a:schemeClr val="bg1"/>
                    </a:solidFill>
                  </a:rPr>
                  <a:t>network</a:t>
                </a:r>
              </a:p>
              <a:p>
                <a:pPr algn="ctr"/>
                <a:r>
                  <a:rPr lang="en-US" altLang="en-US" sz="1000"/>
                  <a:t>data link</a:t>
                </a:r>
              </a:p>
              <a:p>
                <a:pPr algn="ctr"/>
                <a:r>
                  <a:rPr lang="en-US" altLang="en-US" sz="1000"/>
                  <a:t>physical</a:t>
                </a:r>
                <a:endParaRPr lang="en-US" altLang="en-US"/>
              </a:p>
            </p:txBody>
          </p:sp>
        </p:grpSp>
        <p:grpSp>
          <p:nvGrpSpPr>
            <p:cNvPr id="44107" name="Group 1058">
              <a:extLst>
                <a:ext uri="{FF2B5EF4-FFF2-40B4-BE49-F238E27FC236}">
                  <a16:creationId xmlns:a16="http://schemas.microsoft.com/office/drawing/2014/main" id="{78A5E410-A12C-4A9F-B2DF-793D5D95AA55}"/>
                </a:ext>
              </a:extLst>
            </p:cNvPr>
            <p:cNvGrpSpPr>
              <a:grpSpLocks/>
            </p:cNvGrpSpPr>
            <p:nvPr/>
          </p:nvGrpSpPr>
          <p:grpSpPr bwMode="auto">
            <a:xfrm>
              <a:off x="4207" y="1532"/>
              <a:ext cx="513" cy="442"/>
              <a:chOff x="3937" y="633"/>
              <a:chExt cx="513" cy="442"/>
            </a:xfrm>
          </p:grpSpPr>
          <p:sp>
            <p:nvSpPr>
              <p:cNvPr id="44306" name="Line 1059">
                <a:extLst>
                  <a:ext uri="{FF2B5EF4-FFF2-40B4-BE49-F238E27FC236}">
                    <a16:creationId xmlns:a16="http://schemas.microsoft.com/office/drawing/2014/main" id="{A45D81F3-C574-459C-8664-7B22971B5C4F}"/>
                  </a:ext>
                </a:extLst>
              </p:cNvPr>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307" name="Line 1060">
                <a:extLst>
                  <a:ext uri="{FF2B5EF4-FFF2-40B4-BE49-F238E27FC236}">
                    <a16:creationId xmlns:a16="http://schemas.microsoft.com/office/drawing/2014/main" id="{94BD3A0A-13B6-40D4-BAAC-37C283ACF08E}"/>
                  </a:ext>
                </a:extLst>
              </p:cNvPr>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308" name="Oval 1061">
                <a:extLst>
                  <a:ext uri="{FF2B5EF4-FFF2-40B4-BE49-F238E27FC236}">
                    <a16:creationId xmlns:a16="http://schemas.microsoft.com/office/drawing/2014/main" id="{1EBEF7DC-5DA5-41F4-8E49-F9920990FBA4}"/>
                  </a:ext>
                </a:extLst>
              </p:cNvPr>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309" name="Line 1062">
                <a:extLst>
                  <a:ext uri="{FF2B5EF4-FFF2-40B4-BE49-F238E27FC236}">
                    <a16:creationId xmlns:a16="http://schemas.microsoft.com/office/drawing/2014/main" id="{9F5CE811-0887-4788-89E6-3BDFCFE5E0B3}"/>
                  </a:ext>
                </a:extLst>
              </p:cNvPr>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310" name="Line 1063">
                <a:extLst>
                  <a:ext uri="{FF2B5EF4-FFF2-40B4-BE49-F238E27FC236}">
                    <a16:creationId xmlns:a16="http://schemas.microsoft.com/office/drawing/2014/main" id="{144E1B4B-EFD7-4813-8F13-75EA3D6ED31A}"/>
                  </a:ext>
                </a:extLst>
              </p:cNvPr>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311" name="Rectangle 1064">
                <a:extLst>
                  <a:ext uri="{FF2B5EF4-FFF2-40B4-BE49-F238E27FC236}">
                    <a16:creationId xmlns:a16="http://schemas.microsoft.com/office/drawing/2014/main" id="{12EFB227-69B2-432F-9369-DB01830C57FD}"/>
                  </a:ext>
                </a:extLst>
              </p:cNvPr>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p>
            </p:txBody>
          </p:sp>
          <p:sp>
            <p:nvSpPr>
              <p:cNvPr id="44312" name="Oval 1065">
                <a:extLst>
                  <a:ext uri="{FF2B5EF4-FFF2-40B4-BE49-F238E27FC236}">
                    <a16:creationId xmlns:a16="http://schemas.microsoft.com/office/drawing/2014/main" id="{A6C4C9CD-D58A-4A60-B6E7-B018E0C3A7ED}"/>
                  </a:ext>
                </a:extLst>
              </p:cNvPr>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nvGrpSpPr>
              <p:cNvPr id="44313" name="Group 1066">
                <a:extLst>
                  <a:ext uri="{FF2B5EF4-FFF2-40B4-BE49-F238E27FC236}">
                    <a16:creationId xmlns:a16="http://schemas.microsoft.com/office/drawing/2014/main" id="{5BB69D09-B536-43E8-A662-17C1F4A26C97}"/>
                  </a:ext>
                </a:extLst>
              </p:cNvPr>
              <p:cNvGrpSpPr>
                <a:grpSpLocks/>
              </p:cNvGrpSpPr>
              <p:nvPr/>
            </p:nvGrpSpPr>
            <p:grpSpPr bwMode="auto">
              <a:xfrm>
                <a:off x="4120" y="809"/>
                <a:ext cx="156" cy="55"/>
                <a:chOff x="2848" y="848"/>
                <a:chExt cx="140" cy="98"/>
              </a:xfrm>
            </p:grpSpPr>
            <p:sp>
              <p:nvSpPr>
                <p:cNvPr id="44324" name="Line 1067">
                  <a:extLst>
                    <a:ext uri="{FF2B5EF4-FFF2-40B4-BE49-F238E27FC236}">
                      <a16:creationId xmlns:a16="http://schemas.microsoft.com/office/drawing/2014/main" id="{259B689A-D789-4F87-B4F2-91A2223732BB}"/>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325" name="Line 1068">
                  <a:extLst>
                    <a:ext uri="{FF2B5EF4-FFF2-40B4-BE49-F238E27FC236}">
                      <a16:creationId xmlns:a16="http://schemas.microsoft.com/office/drawing/2014/main" id="{49D6B4A3-9D4E-4306-A610-C36896D5578D}"/>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326" name="Line 1069">
                  <a:extLst>
                    <a:ext uri="{FF2B5EF4-FFF2-40B4-BE49-F238E27FC236}">
                      <a16:creationId xmlns:a16="http://schemas.microsoft.com/office/drawing/2014/main" id="{CACE7A6F-3835-42F1-A311-7DECA51449B9}"/>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grpSp>
          <p:grpSp>
            <p:nvGrpSpPr>
              <p:cNvPr id="44314" name="Group 1070">
                <a:extLst>
                  <a:ext uri="{FF2B5EF4-FFF2-40B4-BE49-F238E27FC236}">
                    <a16:creationId xmlns:a16="http://schemas.microsoft.com/office/drawing/2014/main" id="{ED795C1F-73AC-4CC3-9A8D-D188AC845BA7}"/>
                  </a:ext>
                </a:extLst>
              </p:cNvPr>
              <p:cNvGrpSpPr>
                <a:grpSpLocks/>
              </p:cNvGrpSpPr>
              <p:nvPr/>
            </p:nvGrpSpPr>
            <p:grpSpPr bwMode="auto">
              <a:xfrm flipV="1">
                <a:off x="4120" y="808"/>
                <a:ext cx="156" cy="56"/>
                <a:chOff x="2848" y="848"/>
                <a:chExt cx="140" cy="98"/>
              </a:xfrm>
            </p:grpSpPr>
            <p:sp>
              <p:nvSpPr>
                <p:cNvPr id="44321" name="Line 1071">
                  <a:extLst>
                    <a:ext uri="{FF2B5EF4-FFF2-40B4-BE49-F238E27FC236}">
                      <a16:creationId xmlns:a16="http://schemas.microsoft.com/office/drawing/2014/main" id="{81560DA4-C185-4B5D-A9BD-DD500F43E803}"/>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322" name="Line 1072">
                  <a:extLst>
                    <a:ext uri="{FF2B5EF4-FFF2-40B4-BE49-F238E27FC236}">
                      <a16:creationId xmlns:a16="http://schemas.microsoft.com/office/drawing/2014/main" id="{69751885-6AED-4611-A127-8B18C41FEEF4}"/>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323" name="Line 1073">
                  <a:extLst>
                    <a:ext uri="{FF2B5EF4-FFF2-40B4-BE49-F238E27FC236}">
                      <a16:creationId xmlns:a16="http://schemas.microsoft.com/office/drawing/2014/main" id="{1470E9B3-5F2A-4DC2-B7CB-FEE7787BBB3A}"/>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grpSp>
          <p:sp>
            <p:nvSpPr>
              <p:cNvPr id="44315" name="Rectangle 1074">
                <a:extLst>
                  <a:ext uri="{FF2B5EF4-FFF2-40B4-BE49-F238E27FC236}">
                    <a16:creationId xmlns:a16="http://schemas.microsoft.com/office/drawing/2014/main" id="{2B9E58D7-14E1-4353-8EEA-7DD8B61665F4}"/>
                  </a:ext>
                </a:extLst>
              </p:cNvPr>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316" name="Rectangle 1075">
                <a:extLst>
                  <a:ext uri="{FF2B5EF4-FFF2-40B4-BE49-F238E27FC236}">
                    <a16:creationId xmlns:a16="http://schemas.microsoft.com/office/drawing/2014/main" id="{5F27B45F-1D2E-418B-B3CC-02286180415D}"/>
                  </a:ext>
                </a:extLst>
              </p:cNvPr>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317" name="Line 1076">
                <a:extLst>
                  <a:ext uri="{FF2B5EF4-FFF2-40B4-BE49-F238E27FC236}">
                    <a16:creationId xmlns:a16="http://schemas.microsoft.com/office/drawing/2014/main" id="{BF84D6CB-F0D9-4D15-90BB-5405BA574B15}"/>
                  </a:ext>
                </a:extLst>
              </p:cNvPr>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318" name="Line 1077">
                <a:extLst>
                  <a:ext uri="{FF2B5EF4-FFF2-40B4-BE49-F238E27FC236}">
                    <a16:creationId xmlns:a16="http://schemas.microsoft.com/office/drawing/2014/main" id="{E64A0F8F-CE66-40C6-A522-3C497F0978A7}"/>
                  </a:ext>
                </a:extLst>
              </p:cNvPr>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319" name="Rectangle 1078">
                <a:extLst>
                  <a:ext uri="{FF2B5EF4-FFF2-40B4-BE49-F238E27FC236}">
                    <a16:creationId xmlns:a16="http://schemas.microsoft.com/office/drawing/2014/main" id="{B7C85730-621A-4AA3-8735-C311B9667806}"/>
                  </a:ext>
                </a:extLst>
              </p:cNvPr>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320" name="Text Box 1079">
                <a:extLst>
                  <a:ext uri="{FF2B5EF4-FFF2-40B4-BE49-F238E27FC236}">
                    <a16:creationId xmlns:a16="http://schemas.microsoft.com/office/drawing/2014/main" id="{1B749D9E-1690-4BFF-8D39-FD8E76FE45B3}"/>
                  </a:ext>
                </a:extLst>
              </p:cNvPr>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sz="1000"/>
              </a:p>
              <a:p>
                <a:pPr algn="ctr"/>
                <a:r>
                  <a:rPr lang="en-US" altLang="en-US" sz="1000">
                    <a:solidFill>
                      <a:schemeClr val="bg1"/>
                    </a:solidFill>
                  </a:rPr>
                  <a:t>network</a:t>
                </a:r>
              </a:p>
              <a:p>
                <a:pPr algn="ctr"/>
                <a:r>
                  <a:rPr lang="en-US" altLang="en-US" sz="1000"/>
                  <a:t>data link</a:t>
                </a:r>
              </a:p>
              <a:p>
                <a:pPr algn="ctr"/>
                <a:r>
                  <a:rPr lang="en-US" altLang="en-US" sz="1000"/>
                  <a:t>physical</a:t>
                </a:r>
                <a:endParaRPr lang="en-US" altLang="en-US"/>
              </a:p>
            </p:txBody>
          </p:sp>
        </p:grpSp>
        <p:grpSp>
          <p:nvGrpSpPr>
            <p:cNvPr id="44108" name="Group 1080">
              <a:extLst>
                <a:ext uri="{FF2B5EF4-FFF2-40B4-BE49-F238E27FC236}">
                  <a16:creationId xmlns:a16="http://schemas.microsoft.com/office/drawing/2014/main" id="{7D709A41-A533-4C91-A80E-F267F2FCC9D9}"/>
                </a:ext>
              </a:extLst>
            </p:cNvPr>
            <p:cNvGrpSpPr>
              <a:grpSpLocks/>
            </p:cNvGrpSpPr>
            <p:nvPr/>
          </p:nvGrpSpPr>
          <p:grpSpPr bwMode="auto">
            <a:xfrm>
              <a:off x="4661" y="1148"/>
              <a:ext cx="513" cy="442"/>
              <a:chOff x="3937" y="633"/>
              <a:chExt cx="513" cy="442"/>
            </a:xfrm>
          </p:grpSpPr>
          <p:sp>
            <p:nvSpPr>
              <p:cNvPr id="44285" name="Line 1081">
                <a:extLst>
                  <a:ext uri="{FF2B5EF4-FFF2-40B4-BE49-F238E27FC236}">
                    <a16:creationId xmlns:a16="http://schemas.microsoft.com/office/drawing/2014/main" id="{BF9C6D2F-F9E9-49D3-B07B-1ACDF82B258A}"/>
                  </a:ext>
                </a:extLst>
              </p:cNvPr>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86" name="Line 1082">
                <a:extLst>
                  <a:ext uri="{FF2B5EF4-FFF2-40B4-BE49-F238E27FC236}">
                    <a16:creationId xmlns:a16="http://schemas.microsoft.com/office/drawing/2014/main" id="{059A572E-FF38-4B14-AD20-B666717F3749}"/>
                  </a:ext>
                </a:extLst>
              </p:cNvPr>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87" name="Oval 1083">
                <a:extLst>
                  <a:ext uri="{FF2B5EF4-FFF2-40B4-BE49-F238E27FC236}">
                    <a16:creationId xmlns:a16="http://schemas.microsoft.com/office/drawing/2014/main" id="{CD9C4127-1C84-4192-B434-448D95DEE385}"/>
                  </a:ext>
                </a:extLst>
              </p:cNvPr>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288" name="Line 1084">
                <a:extLst>
                  <a:ext uri="{FF2B5EF4-FFF2-40B4-BE49-F238E27FC236}">
                    <a16:creationId xmlns:a16="http://schemas.microsoft.com/office/drawing/2014/main" id="{6B181D26-10EE-4F06-875F-175D5E05DF3C}"/>
                  </a:ext>
                </a:extLst>
              </p:cNvPr>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89" name="Line 1085">
                <a:extLst>
                  <a:ext uri="{FF2B5EF4-FFF2-40B4-BE49-F238E27FC236}">
                    <a16:creationId xmlns:a16="http://schemas.microsoft.com/office/drawing/2014/main" id="{4350C998-8731-4E52-9A03-2D464B9A3D16}"/>
                  </a:ext>
                </a:extLst>
              </p:cNvPr>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90" name="Rectangle 1086">
                <a:extLst>
                  <a:ext uri="{FF2B5EF4-FFF2-40B4-BE49-F238E27FC236}">
                    <a16:creationId xmlns:a16="http://schemas.microsoft.com/office/drawing/2014/main" id="{7934F735-4803-470B-B72C-57C9069DED48}"/>
                  </a:ext>
                </a:extLst>
              </p:cNvPr>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p>
            </p:txBody>
          </p:sp>
          <p:sp>
            <p:nvSpPr>
              <p:cNvPr id="44291" name="Oval 1087">
                <a:extLst>
                  <a:ext uri="{FF2B5EF4-FFF2-40B4-BE49-F238E27FC236}">
                    <a16:creationId xmlns:a16="http://schemas.microsoft.com/office/drawing/2014/main" id="{300173EC-860A-4732-A1D9-1E68F5F5B7F2}"/>
                  </a:ext>
                </a:extLst>
              </p:cNvPr>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nvGrpSpPr>
              <p:cNvPr id="44292" name="Group 1088">
                <a:extLst>
                  <a:ext uri="{FF2B5EF4-FFF2-40B4-BE49-F238E27FC236}">
                    <a16:creationId xmlns:a16="http://schemas.microsoft.com/office/drawing/2014/main" id="{21AA22B5-B3FC-4D41-9757-B4DAEB2A426A}"/>
                  </a:ext>
                </a:extLst>
              </p:cNvPr>
              <p:cNvGrpSpPr>
                <a:grpSpLocks/>
              </p:cNvGrpSpPr>
              <p:nvPr/>
            </p:nvGrpSpPr>
            <p:grpSpPr bwMode="auto">
              <a:xfrm>
                <a:off x="4120" y="809"/>
                <a:ext cx="156" cy="55"/>
                <a:chOff x="2848" y="848"/>
                <a:chExt cx="140" cy="98"/>
              </a:xfrm>
            </p:grpSpPr>
            <p:sp>
              <p:nvSpPr>
                <p:cNvPr id="44303" name="Line 1089">
                  <a:extLst>
                    <a:ext uri="{FF2B5EF4-FFF2-40B4-BE49-F238E27FC236}">
                      <a16:creationId xmlns:a16="http://schemas.microsoft.com/office/drawing/2014/main" id="{FD5DC8A9-E693-42EC-8826-5588A517A650}"/>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304" name="Line 1090">
                  <a:extLst>
                    <a:ext uri="{FF2B5EF4-FFF2-40B4-BE49-F238E27FC236}">
                      <a16:creationId xmlns:a16="http://schemas.microsoft.com/office/drawing/2014/main" id="{59C3CAE8-93EB-46E2-B919-383B6F141C64}"/>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305" name="Line 1091">
                  <a:extLst>
                    <a:ext uri="{FF2B5EF4-FFF2-40B4-BE49-F238E27FC236}">
                      <a16:creationId xmlns:a16="http://schemas.microsoft.com/office/drawing/2014/main" id="{605E8BBC-C4C8-4A94-9783-8B86E5BAC282}"/>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grpSp>
          <p:grpSp>
            <p:nvGrpSpPr>
              <p:cNvPr id="44293" name="Group 1092">
                <a:extLst>
                  <a:ext uri="{FF2B5EF4-FFF2-40B4-BE49-F238E27FC236}">
                    <a16:creationId xmlns:a16="http://schemas.microsoft.com/office/drawing/2014/main" id="{E938E627-B00C-4F54-AB4E-E48CA626FE55}"/>
                  </a:ext>
                </a:extLst>
              </p:cNvPr>
              <p:cNvGrpSpPr>
                <a:grpSpLocks/>
              </p:cNvGrpSpPr>
              <p:nvPr/>
            </p:nvGrpSpPr>
            <p:grpSpPr bwMode="auto">
              <a:xfrm flipV="1">
                <a:off x="4120" y="808"/>
                <a:ext cx="156" cy="56"/>
                <a:chOff x="2848" y="848"/>
                <a:chExt cx="140" cy="98"/>
              </a:xfrm>
            </p:grpSpPr>
            <p:sp>
              <p:nvSpPr>
                <p:cNvPr id="44300" name="Line 1093">
                  <a:extLst>
                    <a:ext uri="{FF2B5EF4-FFF2-40B4-BE49-F238E27FC236}">
                      <a16:creationId xmlns:a16="http://schemas.microsoft.com/office/drawing/2014/main" id="{84602140-E89E-42DA-AD41-0BC6DA232EA1}"/>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301" name="Line 1094">
                  <a:extLst>
                    <a:ext uri="{FF2B5EF4-FFF2-40B4-BE49-F238E27FC236}">
                      <a16:creationId xmlns:a16="http://schemas.microsoft.com/office/drawing/2014/main" id="{8002D241-FED9-4EAE-BA15-088D6DF995D4}"/>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302" name="Line 1095">
                  <a:extLst>
                    <a:ext uri="{FF2B5EF4-FFF2-40B4-BE49-F238E27FC236}">
                      <a16:creationId xmlns:a16="http://schemas.microsoft.com/office/drawing/2014/main" id="{F73967AF-09E6-4C5D-926F-986BCF5FAD49}"/>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grpSp>
          <p:sp>
            <p:nvSpPr>
              <p:cNvPr id="44294" name="Rectangle 1096">
                <a:extLst>
                  <a:ext uri="{FF2B5EF4-FFF2-40B4-BE49-F238E27FC236}">
                    <a16:creationId xmlns:a16="http://schemas.microsoft.com/office/drawing/2014/main" id="{E1D961D1-50E0-4A44-AF02-9CDA7BCDBE2E}"/>
                  </a:ext>
                </a:extLst>
              </p:cNvPr>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295" name="Rectangle 1097">
                <a:extLst>
                  <a:ext uri="{FF2B5EF4-FFF2-40B4-BE49-F238E27FC236}">
                    <a16:creationId xmlns:a16="http://schemas.microsoft.com/office/drawing/2014/main" id="{8C0527B1-E41F-4FCB-9DD3-0421606A0390}"/>
                  </a:ext>
                </a:extLst>
              </p:cNvPr>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296" name="Line 1098">
                <a:extLst>
                  <a:ext uri="{FF2B5EF4-FFF2-40B4-BE49-F238E27FC236}">
                    <a16:creationId xmlns:a16="http://schemas.microsoft.com/office/drawing/2014/main" id="{D0982346-E4A4-4524-B525-FA5476AEBA11}"/>
                  </a:ext>
                </a:extLst>
              </p:cNvPr>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97" name="Line 1099">
                <a:extLst>
                  <a:ext uri="{FF2B5EF4-FFF2-40B4-BE49-F238E27FC236}">
                    <a16:creationId xmlns:a16="http://schemas.microsoft.com/office/drawing/2014/main" id="{E475DFC1-C567-428A-B791-052CDD1E5800}"/>
                  </a:ext>
                </a:extLst>
              </p:cNvPr>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98" name="Rectangle 1100">
                <a:extLst>
                  <a:ext uri="{FF2B5EF4-FFF2-40B4-BE49-F238E27FC236}">
                    <a16:creationId xmlns:a16="http://schemas.microsoft.com/office/drawing/2014/main" id="{9BFAB485-AABD-4C9A-BE62-42A154079863}"/>
                  </a:ext>
                </a:extLst>
              </p:cNvPr>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299" name="Text Box 1101">
                <a:extLst>
                  <a:ext uri="{FF2B5EF4-FFF2-40B4-BE49-F238E27FC236}">
                    <a16:creationId xmlns:a16="http://schemas.microsoft.com/office/drawing/2014/main" id="{A47011DC-4742-4C56-96A9-1A1A69CCD02B}"/>
                  </a:ext>
                </a:extLst>
              </p:cNvPr>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sz="1000"/>
              </a:p>
              <a:p>
                <a:pPr algn="ctr"/>
                <a:r>
                  <a:rPr lang="en-US" altLang="en-US" sz="1000">
                    <a:solidFill>
                      <a:schemeClr val="bg1"/>
                    </a:solidFill>
                  </a:rPr>
                  <a:t>network</a:t>
                </a:r>
              </a:p>
              <a:p>
                <a:pPr algn="ctr"/>
                <a:r>
                  <a:rPr lang="en-US" altLang="en-US" sz="1000"/>
                  <a:t>data link</a:t>
                </a:r>
              </a:p>
              <a:p>
                <a:pPr algn="ctr"/>
                <a:r>
                  <a:rPr lang="en-US" altLang="en-US" sz="1000"/>
                  <a:t>physical</a:t>
                </a:r>
                <a:endParaRPr lang="en-US" altLang="en-US"/>
              </a:p>
            </p:txBody>
          </p:sp>
        </p:grpSp>
        <p:grpSp>
          <p:nvGrpSpPr>
            <p:cNvPr id="44109" name="Group 1102">
              <a:extLst>
                <a:ext uri="{FF2B5EF4-FFF2-40B4-BE49-F238E27FC236}">
                  <a16:creationId xmlns:a16="http://schemas.microsoft.com/office/drawing/2014/main" id="{6CB2FEE3-0A2A-4ECC-B9D0-B8B367D75EFD}"/>
                </a:ext>
              </a:extLst>
            </p:cNvPr>
            <p:cNvGrpSpPr>
              <a:grpSpLocks/>
            </p:cNvGrpSpPr>
            <p:nvPr/>
          </p:nvGrpSpPr>
          <p:grpSpPr bwMode="auto">
            <a:xfrm>
              <a:off x="4702" y="1523"/>
              <a:ext cx="513" cy="442"/>
              <a:chOff x="3937" y="633"/>
              <a:chExt cx="513" cy="442"/>
            </a:xfrm>
          </p:grpSpPr>
          <p:sp>
            <p:nvSpPr>
              <p:cNvPr id="44264" name="Line 1103">
                <a:extLst>
                  <a:ext uri="{FF2B5EF4-FFF2-40B4-BE49-F238E27FC236}">
                    <a16:creationId xmlns:a16="http://schemas.microsoft.com/office/drawing/2014/main" id="{9B079C9D-009D-4357-BE60-DAA8E89EAE35}"/>
                  </a:ext>
                </a:extLst>
              </p:cNvPr>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65" name="Line 1104">
                <a:extLst>
                  <a:ext uri="{FF2B5EF4-FFF2-40B4-BE49-F238E27FC236}">
                    <a16:creationId xmlns:a16="http://schemas.microsoft.com/office/drawing/2014/main" id="{41053F92-B498-42A6-A5C0-70D27329B937}"/>
                  </a:ext>
                </a:extLst>
              </p:cNvPr>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66" name="Oval 1105">
                <a:extLst>
                  <a:ext uri="{FF2B5EF4-FFF2-40B4-BE49-F238E27FC236}">
                    <a16:creationId xmlns:a16="http://schemas.microsoft.com/office/drawing/2014/main" id="{205F4B06-4F5E-4837-BF9F-8C34CB14BD81}"/>
                  </a:ext>
                </a:extLst>
              </p:cNvPr>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267" name="Line 1106">
                <a:extLst>
                  <a:ext uri="{FF2B5EF4-FFF2-40B4-BE49-F238E27FC236}">
                    <a16:creationId xmlns:a16="http://schemas.microsoft.com/office/drawing/2014/main" id="{053C13B0-584C-463D-A207-B86516468754}"/>
                  </a:ext>
                </a:extLst>
              </p:cNvPr>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68" name="Line 1107">
                <a:extLst>
                  <a:ext uri="{FF2B5EF4-FFF2-40B4-BE49-F238E27FC236}">
                    <a16:creationId xmlns:a16="http://schemas.microsoft.com/office/drawing/2014/main" id="{BC91B305-9079-490B-B562-8038498D2ECE}"/>
                  </a:ext>
                </a:extLst>
              </p:cNvPr>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69" name="Rectangle 1108">
                <a:extLst>
                  <a:ext uri="{FF2B5EF4-FFF2-40B4-BE49-F238E27FC236}">
                    <a16:creationId xmlns:a16="http://schemas.microsoft.com/office/drawing/2014/main" id="{54567069-D05A-41DC-B07A-B7328A008970}"/>
                  </a:ext>
                </a:extLst>
              </p:cNvPr>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p>
            </p:txBody>
          </p:sp>
          <p:sp>
            <p:nvSpPr>
              <p:cNvPr id="44270" name="Oval 1109">
                <a:extLst>
                  <a:ext uri="{FF2B5EF4-FFF2-40B4-BE49-F238E27FC236}">
                    <a16:creationId xmlns:a16="http://schemas.microsoft.com/office/drawing/2014/main" id="{C3B4BBDB-0702-4F46-B339-4DCD5BE5EA95}"/>
                  </a:ext>
                </a:extLst>
              </p:cNvPr>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nvGrpSpPr>
              <p:cNvPr id="44271" name="Group 1110">
                <a:extLst>
                  <a:ext uri="{FF2B5EF4-FFF2-40B4-BE49-F238E27FC236}">
                    <a16:creationId xmlns:a16="http://schemas.microsoft.com/office/drawing/2014/main" id="{4E1C53F4-168B-4D66-9FCE-AB9CC4432E85}"/>
                  </a:ext>
                </a:extLst>
              </p:cNvPr>
              <p:cNvGrpSpPr>
                <a:grpSpLocks/>
              </p:cNvGrpSpPr>
              <p:nvPr/>
            </p:nvGrpSpPr>
            <p:grpSpPr bwMode="auto">
              <a:xfrm>
                <a:off x="4120" y="809"/>
                <a:ext cx="156" cy="55"/>
                <a:chOff x="2848" y="848"/>
                <a:chExt cx="140" cy="98"/>
              </a:xfrm>
            </p:grpSpPr>
            <p:sp>
              <p:nvSpPr>
                <p:cNvPr id="44282" name="Line 1111">
                  <a:extLst>
                    <a:ext uri="{FF2B5EF4-FFF2-40B4-BE49-F238E27FC236}">
                      <a16:creationId xmlns:a16="http://schemas.microsoft.com/office/drawing/2014/main" id="{1AC518AB-B343-43E7-BABB-94EADD5F185B}"/>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83" name="Line 1112">
                  <a:extLst>
                    <a:ext uri="{FF2B5EF4-FFF2-40B4-BE49-F238E27FC236}">
                      <a16:creationId xmlns:a16="http://schemas.microsoft.com/office/drawing/2014/main" id="{90012C95-5831-4AEC-B8AF-10B6582E6362}"/>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84" name="Line 1113">
                  <a:extLst>
                    <a:ext uri="{FF2B5EF4-FFF2-40B4-BE49-F238E27FC236}">
                      <a16:creationId xmlns:a16="http://schemas.microsoft.com/office/drawing/2014/main" id="{875EBBCD-4040-4E58-AB06-2F187EFEB10C}"/>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grpSp>
          <p:grpSp>
            <p:nvGrpSpPr>
              <p:cNvPr id="44272" name="Group 1114">
                <a:extLst>
                  <a:ext uri="{FF2B5EF4-FFF2-40B4-BE49-F238E27FC236}">
                    <a16:creationId xmlns:a16="http://schemas.microsoft.com/office/drawing/2014/main" id="{B0FA745B-C7D4-4649-8D36-6513A9932A99}"/>
                  </a:ext>
                </a:extLst>
              </p:cNvPr>
              <p:cNvGrpSpPr>
                <a:grpSpLocks/>
              </p:cNvGrpSpPr>
              <p:nvPr/>
            </p:nvGrpSpPr>
            <p:grpSpPr bwMode="auto">
              <a:xfrm flipV="1">
                <a:off x="4120" y="808"/>
                <a:ext cx="156" cy="56"/>
                <a:chOff x="2848" y="848"/>
                <a:chExt cx="140" cy="98"/>
              </a:xfrm>
            </p:grpSpPr>
            <p:sp>
              <p:nvSpPr>
                <p:cNvPr id="44279" name="Line 1115">
                  <a:extLst>
                    <a:ext uri="{FF2B5EF4-FFF2-40B4-BE49-F238E27FC236}">
                      <a16:creationId xmlns:a16="http://schemas.microsoft.com/office/drawing/2014/main" id="{D0D9A999-D9DF-48A0-9EAA-E8E9D675335B}"/>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80" name="Line 1116">
                  <a:extLst>
                    <a:ext uri="{FF2B5EF4-FFF2-40B4-BE49-F238E27FC236}">
                      <a16:creationId xmlns:a16="http://schemas.microsoft.com/office/drawing/2014/main" id="{8350DC74-DEDB-4E9A-A5E7-9ADE3F0BC3C9}"/>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81" name="Line 1117">
                  <a:extLst>
                    <a:ext uri="{FF2B5EF4-FFF2-40B4-BE49-F238E27FC236}">
                      <a16:creationId xmlns:a16="http://schemas.microsoft.com/office/drawing/2014/main" id="{F8EBFE8E-A500-4473-A400-976D38CBEE9A}"/>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grpSp>
          <p:sp>
            <p:nvSpPr>
              <p:cNvPr id="44273" name="Rectangle 1118">
                <a:extLst>
                  <a:ext uri="{FF2B5EF4-FFF2-40B4-BE49-F238E27FC236}">
                    <a16:creationId xmlns:a16="http://schemas.microsoft.com/office/drawing/2014/main" id="{462E9A4C-3DFF-4282-8432-6487C8629B05}"/>
                  </a:ext>
                </a:extLst>
              </p:cNvPr>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274" name="Rectangle 1119">
                <a:extLst>
                  <a:ext uri="{FF2B5EF4-FFF2-40B4-BE49-F238E27FC236}">
                    <a16:creationId xmlns:a16="http://schemas.microsoft.com/office/drawing/2014/main" id="{B6738F15-C982-47BC-AC32-94B506A0667F}"/>
                  </a:ext>
                </a:extLst>
              </p:cNvPr>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275" name="Line 1120">
                <a:extLst>
                  <a:ext uri="{FF2B5EF4-FFF2-40B4-BE49-F238E27FC236}">
                    <a16:creationId xmlns:a16="http://schemas.microsoft.com/office/drawing/2014/main" id="{EA3B0D74-E0A2-4114-9B77-8ACDD0F14266}"/>
                  </a:ext>
                </a:extLst>
              </p:cNvPr>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76" name="Line 1121">
                <a:extLst>
                  <a:ext uri="{FF2B5EF4-FFF2-40B4-BE49-F238E27FC236}">
                    <a16:creationId xmlns:a16="http://schemas.microsoft.com/office/drawing/2014/main" id="{109FEC57-30DA-4C33-8DFC-751CDFD5859C}"/>
                  </a:ext>
                </a:extLst>
              </p:cNvPr>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77" name="Rectangle 1122">
                <a:extLst>
                  <a:ext uri="{FF2B5EF4-FFF2-40B4-BE49-F238E27FC236}">
                    <a16:creationId xmlns:a16="http://schemas.microsoft.com/office/drawing/2014/main" id="{0F2C0965-BE80-4BE8-8829-EDE10A613F93}"/>
                  </a:ext>
                </a:extLst>
              </p:cNvPr>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278" name="Text Box 1123">
                <a:extLst>
                  <a:ext uri="{FF2B5EF4-FFF2-40B4-BE49-F238E27FC236}">
                    <a16:creationId xmlns:a16="http://schemas.microsoft.com/office/drawing/2014/main" id="{71EAEB16-EBDA-4E51-A67F-291D3FC2C446}"/>
                  </a:ext>
                </a:extLst>
              </p:cNvPr>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sz="1000"/>
              </a:p>
              <a:p>
                <a:pPr algn="ctr"/>
                <a:r>
                  <a:rPr lang="en-US" altLang="en-US" sz="1000">
                    <a:solidFill>
                      <a:schemeClr val="bg1"/>
                    </a:solidFill>
                  </a:rPr>
                  <a:t>network</a:t>
                </a:r>
              </a:p>
              <a:p>
                <a:pPr algn="ctr"/>
                <a:r>
                  <a:rPr lang="en-US" altLang="en-US" sz="1000"/>
                  <a:t>data link</a:t>
                </a:r>
              </a:p>
              <a:p>
                <a:pPr algn="ctr"/>
                <a:r>
                  <a:rPr lang="en-US" altLang="en-US" sz="1000"/>
                  <a:t>physical</a:t>
                </a:r>
                <a:endParaRPr lang="en-US" altLang="en-US"/>
              </a:p>
            </p:txBody>
          </p:sp>
        </p:grpSp>
        <p:grpSp>
          <p:nvGrpSpPr>
            <p:cNvPr id="44110" name="Group 1124">
              <a:extLst>
                <a:ext uri="{FF2B5EF4-FFF2-40B4-BE49-F238E27FC236}">
                  <a16:creationId xmlns:a16="http://schemas.microsoft.com/office/drawing/2014/main" id="{583FF85D-0BBA-4736-B80B-82133FCF193C}"/>
                </a:ext>
              </a:extLst>
            </p:cNvPr>
            <p:cNvGrpSpPr>
              <a:grpSpLocks/>
            </p:cNvGrpSpPr>
            <p:nvPr/>
          </p:nvGrpSpPr>
          <p:grpSpPr bwMode="auto">
            <a:xfrm>
              <a:off x="4197" y="1157"/>
              <a:ext cx="513" cy="442"/>
              <a:chOff x="3937" y="633"/>
              <a:chExt cx="513" cy="442"/>
            </a:xfrm>
          </p:grpSpPr>
          <p:sp>
            <p:nvSpPr>
              <p:cNvPr id="44243" name="Line 1125">
                <a:extLst>
                  <a:ext uri="{FF2B5EF4-FFF2-40B4-BE49-F238E27FC236}">
                    <a16:creationId xmlns:a16="http://schemas.microsoft.com/office/drawing/2014/main" id="{A61E9BE8-BAE1-4F28-8C06-E3756860758E}"/>
                  </a:ext>
                </a:extLst>
              </p:cNvPr>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44" name="Line 1126">
                <a:extLst>
                  <a:ext uri="{FF2B5EF4-FFF2-40B4-BE49-F238E27FC236}">
                    <a16:creationId xmlns:a16="http://schemas.microsoft.com/office/drawing/2014/main" id="{95D76C13-841D-4E0D-A70B-DBE59C0B180F}"/>
                  </a:ext>
                </a:extLst>
              </p:cNvPr>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45" name="Oval 1127">
                <a:extLst>
                  <a:ext uri="{FF2B5EF4-FFF2-40B4-BE49-F238E27FC236}">
                    <a16:creationId xmlns:a16="http://schemas.microsoft.com/office/drawing/2014/main" id="{E52071F7-7986-427D-BFCD-BC51AEAA5820}"/>
                  </a:ext>
                </a:extLst>
              </p:cNvPr>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246" name="Line 1128">
                <a:extLst>
                  <a:ext uri="{FF2B5EF4-FFF2-40B4-BE49-F238E27FC236}">
                    <a16:creationId xmlns:a16="http://schemas.microsoft.com/office/drawing/2014/main" id="{42429EAA-2660-40ED-A13F-DCBC2E7FD153}"/>
                  </a:ext>
                </a:extLst>
              </p:cNvPr>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47" name="Line 1129">
                <a:extLst>
                  <a:ext uri="{FF2B5EF4-FFF2-40B4-BE49-F238E27FC236}">
                    <a16:creationId xmlns:a16="http://schemas.microsoft.com/office/drawing/2014/main" id="{28301580-5C41-4E66-B03E-0FAB0E318E7A}"/>
                  </a:ext>
                </a:extLst>
              </p:cNvPr>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48" name="Rectangle 1130">
                <a:extLst>
                  <a:ext uri="{FF2B5EF4-FFF2-40B4-BE49-F238E27FC236}">
                    <a16:creationId xmlns:a16="http://schemas.microsoft.com/office/drawing/2014/main" id="{C06E1DFB-8884-4217-924F-45585A5D3B8A}"/>
                  </a:ext>
                </a:extLst>
              </p:cNvPr>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p>
            </p:txBody>
          </p:sp>
          <p:sp>
            <p:nvSpPr>
              <p:cNvPr id="44249" name="Oval 1131">
                <a:extLst>
                  <a:ext uri="{FF2B5EF4-FFF2-40B4-BE49-F238E27FC236}">
                    <a16:creationId xmlns:a16="http://schemas.microsoft.com/office/drawing/2014/main" id="{58178C1E-DAEB-4F72-9F3E-AB1BABDD4F55}"/>
                  </a:ext>
                </a:extLst>
              </p:cNvPr>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nvGrpSpPr>
              <p:cNvPr id="44250" name="Group 1132">
                <a:extLst>
                  <a:ext uri="{FF2B5EF4-FFF2-40B4-BE49-F238E27FC236}">
                    <a16:creationId xmlns:a16="http://schemas.microsoft.com/office/drawing/2014/main" id="{868DDD58-BD38-41C3-B01B-0047485B2455}"/>
                  </a:ext>
                </a:extLst>
              </p:cNvPr>
              <p:cNvGrpSpPr>
                <a:grpSpLocks/>
              </p:cNvGrpSpPr>
              <p:nvPr/>
            </p:nvGrpSpPr>
            <p:grpSpPr bwMode="auto">
              <a:xfrm>
                <a:off x="4120" y="809"/>
                <a:ext cx="156" cy="55"/>
                <a:chOff x="2848" y="848"/>
                <a:chExt cx="140" cy="98"/>
              </a:xfrm>
            </p:grpSpPr>
            <p:sp>
              <p:nvSpPr>
                <p:cNvPr id="44261" name="Line 1133">
                  <a:extLst>
                    <a:ext uri="{FF2B5EF4-FFF2-40B4-BE49-F238E27FC236}">
                      <a16:creationId xmlns:a16="http://schemas.microsoft.com/office/drawing/2014/main" id="{9CFF4D29-2426-474A-BE38-A1CBE75D1A6A}"/>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62" name="Line 1134">
                  <a:extLst>
                    <a:ext uri="{FF2B5EF4-FFF2-40B4-BE49-F238E27FC236}">
                      <a16:creationId xmlns:a16="http://schemas.microsoft.com/office/drawing/2014/main" id="{4E2DF766-BA11-442B-81AE-1C36221E14B7}"/>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63" name="Line 1135">
                  <a:extLst>
                    <a:ext uri="{FF2B5EF4-FFF2-40B4-BE49-F238E27FC236}">
                      <a16:creationId xmlns:a16="http://schemas.microsoft.com/office/drawing/2014/main" id="{8BE83DC9-F6BA-439A-A119-298BB91F26FB}"/>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grpSp>
          <p:grpSp>
            <p:nvGrpSpPr>
              <p:cNvPr id="44251" name="Group 1136">
                <a:extLst>
                  <a:ext uri="{FF2B5EF4-FFF2-40B4-BE49-F238E27FC236}">
                    <a16:creationId xmlns:a16="http://schemas.microsoft.com/office/drawing/2014/main" id="{E954DA39-BA10-4259-B3BD-63952741CFE3}"/>
                  </a:ext>
                </a:extLst>
              </p:cNvPr>
              <p:cNvGrpSpPr>
                <a:grpSpLocks/>
              </p:cNvGrpSpPr>
              <p:nvPr/>
            </p:nvGrpSpPr>
            <p:grpSpPr bwMode="auto">
              <a:xfrm flipV="1">
                <a:off x="4120" y="808"/>
                <a:ext cx="156" cy="56"/>
                <a:chOff x="2848" y="848"/>
                <a:chExt cx="140" cy="98"/>
              </a:xfrm>
            </p:grpSpPr>
            <p:sp>
              <p:nvSpPr>
                <p:cNvPr id="44258" name="Line 1137">
                  <a:extLst>
                    <a:ext uri="{FF2B5EF4-FFF2-40B4-BE49-F238E27FC236}">
                      <a16:creationId xmlns:a16="http://schemas.microsoft.com/office/drawing/2014/main" id="{54C05031-D1BB-4B28-9355-321733E9FFBD}"/>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59" name="Line 1138">
                  <a:extLst>
                    <a:ext uri="{FF2B5EF4-FFF2-40B4-BE49-F238E27FC236}">
                      <a16:creationId xmlns:a16="http://schemas.microsoft.com/office/drawing/2014/main" id="{04F5457F-F4F4-47A5-A28C-FCD6944E5998}"/>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60" name="Line 1139">
                  <a:extLst>
                    <a:ext uri="{FF2B5EF4-FFF2-40B4-BE49-F238E27FC236}">
                      <a16:creationId xmlns:a16="http://schemas.microsoft.com/office/drawing/2014/main" id="{9307D387-1101-4979-B01C-2132F3BEE7BA}"/>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grpSp>
          <p:sp>
            <p:nvSpPr>
              <p:cNvPr id="44252" name="Rectangle 1140">
                <a:extLst>
                  <a:ext uri="{FF2B5EF4-FFF2-40B4-BE49-F238E27FC236}">
                    <a16:creationId xmlns:a16="http://schemas.microsoft.com/office/drawing/2014/main" id="{1A1CF60C-B9C5-4698-9DA2-DD0790DF544F}"/>
                  </a:ext>
                </a:extLst>
              </p:cNvPr>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253" name="Rectangle 1141">
                <a:extLst>
                  <a:ext uri="{FF2B5EF4-FFF2-40B4-BE49-F238E27FC236}">
                    <a16:creationId xmlns:a16="http://schemas.microsoft.com/office/drawing/2014/main" id="{7CEB84E1-B63F-4C1F-8E51-CC80D1AE61B7}"/>
                  </a:ext>
                </a:extLst>
              </p:cNvPr>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254" name="Line 1142">
                <a:extLst>
                  <a:ext uri="{FF2B5EF4-FFF2-40B4-BE49-F238E27FC236}">
                    <a16:creationId xmlns:a16="http://schemas.microsoft.com/office/drawing/2014/main" id="{CD9773B6-517C-47D3-BD29-7A2E32038B15}"/>
                  </a:ext>
                </a:extLst>
              </p:cNvPr>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55" name="Line 1143">
                <a:extLst>
                  <a:ext uri="{FF2B5EF4-FFF2-40B4-BE49-F238E27FC236}">
                    <a16:creationId xmlns:a16="http://schemas.microsoft.com/office/drawing/2014/main" id="{6528F3FC-1CBF-476C-AC9D-7AAD3BD5C622}"/>
                  </a:ext>
                </a:extLst>
              </p:cNvPr>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56" name="Rectangle 1144">
                <a:extLst>
                  <a:ext uri="{FF2B5EF4-FFF2-40B4-BE49-F238E27FC236}">
                    <a16:creationId xmlns:a16="http://schemas.microsoft.com/office/drawing/2014/main" id="{2C63F6BE-6127-4E53-9A25-31166A11A66C}"/>
                  </a:ext>
                </a:extLst>
              </p:cNvPr>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257" name="Text Box 1145">
                <a:extLst>
                  <a:ext uri="{FF2B5EF4-FFF2-40B4-BE49-F238E27FC236}">
                    <a16:creationId xmlns:a16="http://schemas.microsoft.com/office/drawing/2014/main" id="{21BE08B1-C3E8-4FDD-BDF0-5E7BC96139F9}"/>
                  </a:ext>
                </a:extLst>
              </p:cNvPr>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sz="1000"/>
              </a:p>
              <a:p>
                <a:pPr algn="ctr"/>
                <a:r>
                  <a:rPr lang="en-US" altLang="en-US" sz="1000">
                    <a:solidFill>
                      <a:schemeClr val="bg1"/>
                    </a:solidFill>
                  </a:rPr>
                  <a:t>network</a:t>
                </a:r>
              </a:p>
              <a:p>
                <a:pPr algn="ctr"/>
                <a:r>
                  <a:rPr lang="en-US" altLang="en-US" sz="1000"/>
                  <a:t>data link</a:t>
                </a:r>
              </a:p>
              <a:p>
                <a:pPr algn="ctr"/>
                <a:r>
                  <a:rPr lang="en-US" altLang="en-US" sz="1000"/>
                  <a:t>physical</a:t>
                </a:r>
                <a:endParaRPr lang="en-US" altLang="en-US"/>
              </a:p>
            </p:txBody>
          </p:sp>
        </p:grpSp>
        <p:grpSp>
          <p:nvGrpSpPr>
            <p:cNvPr id="44111" name="Group 1146">
              <a:extLst>
                <a:ext uri="{FF2B5EF4-FFF2-40B4-BE49-F238E27FC236}">
                  <a16:creationId xmlns:a16="http://schemas.microsoft.com/office/drawing/2014/main" id="{44263990-209E-4868-98BD-303E50521078}"/>
                </a:ext>
              </a:extLst>
            </p:cNvPr>
            <p:cNvGrpSpPr>
              <a:grpSpLocks/>
            </p:cNvGrpSpPr>
            <p:nvPr/>
          </p:nvGrpSpPr>
          <p:grpSpPr bwMode="auto">
            <a:xfrm>
              <a:off x="4389" y="2239"/>
              <a:ext cx="513" cy="442"/>
              <a:chOff x="3937" y="633"/>
              <a:chExt cx="513" cy="442"/>
            </a:xfrm>
          </p:grpSpPr>
          <p:sp>
            <p:nvSpPr>
              <p:cNvPr id="44222" name="Line 1147">
                <a:extLst>
                  <a:ext uri="{FF2B5EF4-FFF2-40B4-BE49-F238E27FC236}">
                    <a16:creationId xmlns:a16="http://schemas.microsoft.com/office/drawing/2014/main" id="{9757CB96-22AC-489E-96B2-BA2A2864B478}"/>
                  </a:ext>
                </a:extLst>
              </p:cNvPr>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23" name="Line 1148">
                <a:extLst>
                  <a:ext uri="{FF2B5EF4-FFF2-40B4-BE49-F238E27FC236}">
                    <a16:creationId xmlns:a16="http://schemas.microsoft.com/office/drawing/2014/main" id="{67D845A0-B30C-4F8A-9BEE-2135FF7F5666}"/>
                  </a:ext>
                </a:extLst>
              </p:cNvPr>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24" name="Oval 1149">
                <a:extLst>
                  <a:ext uri="{FF2B5EF4-FFF2-40B4-BE49-F238E27FC236}">
                    <a16:creationId xmlns:a16="http://schemas.microsoft.com/office/drawing/2014/main" id="{75329A96-F835-45E3-A63A-1B0D70DF03A1}"/>
                  </a:ext>
                </a:extLst>
              </p:cNvPr>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225" name="Line 1150">
                <a:extLst>
                  <a:ext uri="{FF2B5EF4-FFF2-40B4-BE49-F238E27FC236}">
                    <a16:creationId xmlns:a16="http://schemas.microsoft.com/office/drawing/2014/main" id="{4CC6205B-3671-46DD-A178-C1928FBCCC74}"/>
                  </a:ext>
                </a:extLst>
              </p:cNvPr>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26" name="Line 1151">
                <a:extLst>
                  <a:ext uri="{FF2B5EF4-FFF2-40B4-BE49-F238E27FC236}">
                    <a16:creationId xmlns:a16="http://schemas.microsoft.com/office/drawing/2014/main" id="{886156E8-6F1D-4FCE-970B-031AD39FEA68}"/>
                  </a:ext>
                </a:extLst>
              </p:cNvPr>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27" name="Rectangle 1152">
                <a:extLst>
                  <a:ext uri="{FF2B5EF4-FFF2-40B4-BE49-F238E27FC236}">
                    <a16:creationId xmlns:a16="http://schemas.microsoft.com/office/drawing/2014/main" id="{BE09BA39-132C-4D3C-B545-0335341DFEAC}"/>
                  </a:ext>
                </a:extLst>
              </p:cNvPr>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p>
            </p:txBody>
          </p:sp>
          <p:sp>
            <p:nvSpPr>
              <p:cNvPr id="44228" name="Oval 1153">
                <a:extLst>
                  <a:ext uri="{FF2B5EF4-FFF2-40B4-BE49-F238E27FC236}">
                    <a16:creationId xmlns:a16="http://schemas.microsoft.com/office/drawing/2014/main" id="{2912A075-9362-433B-A6AA-723AB0AB2ACD}"/>
                  </a:ext>
                </a:extLst>
              </p:cNvPr>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nvGrpSpPr>
              <p:cNvPr id="44229" name="Group 1154">
                <a:extLst>
                  <a:ext uri="{FF2B5EF4-FFF2-40B4-BE49-F238E27FC236}">
                    <a16:creationId xmlns:a16="http://schemas.microsoft.com/office/drawing/2014/main" id="{C9191752-C71B-431A-B453-23869B6FFBB1}"/>
                  </a:ext>
                </a:extLst>
              </p:cNvPr>
              <p:cNvGrpSpPr>
                <a:grpSpLocks/>
              </p:cNvGrpSpPr>
              <p:nvPr/>
            </p:nvGrpSpPr>
            <p:grpSpPr bwMode="auto">
              <a:xfrm>
                <a:off x="4120" y="809"/>
                <a:ext cx="156" cy="55"/>
                <a:chOff x="2848" y="848"/>
                <a:chExt cx="140" cy="98"/>
              </a:xfrm>
            </p:grpSpPr>
            <p:sp>
              <p:nvSpPr>
                <p:cNvPr id="44240" name="Line 1155">
                  <a:extLst>
                    <a:ext uri="{FF2B5EF4-FFF2-40B4-BE49-F238E27FC236}">
                      <a16:creationId xmlns:a16="http://schemas.microsoft.com/office/drawing/2014/main" id="{0EE54660-FEF7-4863-847B-3F408B5845A9}"/>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41" name="Line 1156">
                  <a:extLst>
                    <a:ext uri="{FF2B5EF4-FFF2-40B4-BE49-F238E27FC236}">
                      <a16:creationId xmlns:a16="http://schemas.microsoft.com/office/drawing/2014/main" id="{EF1555C4-25B9-4EB7-A405-D368066AE603}"/>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42" name="Line 1157">
                  <a:extLst>
                    <a:ext uri="{FF2B5EF4-FFF2-40B4-BE49-F238E27FC236}">
                      <a16:creationId xmlns:a16="http://schemas.microsoft.com/office/drawing/2014/main" id="{743B8D84-7161-49E3-8465-02EF26565CD3}"/>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grpSp>
          <p:grpSp>
            <p:nvGrpSpPr>
              <p:cNvPr id="44230" name="Group 1158">
                <a:extLst>
                  <a:ext uri="{FF2B5EF4-FFF2-40B4-BE49-F238E27FC236}">
                    <a16:creationId xmlns:a16="http://schemas.microsoft.com/office/drawing/2014/main" id="{2A6960D3-4749-4FAF-AC26-15099202652E}"/>
                  </a:ext>
                </a:extLst>
              </p:cNvPr>
              <p:cNvGrpSpPr>
                <a:grpSpLocks/>
              </p:cNvGrpSpPr>
              <p:nvPr/>
            </p:nvGrpSpPr>
            <p:grpSpPr bwMode="auto">
              <a:xfrm flipV="1">
                <a:off x="4120" y="808"/>
                <a:ext cx="156" cy="56"/>
                <a:chOff x="2848" y="848"/>
                <a:chExt cx="140" cy="98"/>
              </a:xfrm>
            </p:grpSpPr>
            <p:sp>
              <p:nvSpPr>
                <p:cNvPr id="44237" name="Line 1159">
                  <a:extLst>
                    <a:ext uri="{FF2B5EF4-FFF2-40B4-BE49-F238E27FC236}">
                      <a16:creationId xmlns:a16="http://schemas.microsoft.com/office/drawing/2014/main" id="{54403BFF-523F-406B-B052-F519BCC0551B}"/>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38" name="Line 1160">
                  <a:extLst>
                    <a:ext uri="{FF2B5EF4-FFF2-40B4-BE49-F238E27FC236}">
                      <a16:creationId xmlns:a16="http://schemas.microsoft.com/office/drawing/2014/main" id="{E2501546-7CC3-4B49-8F45-99330E48787F}"/>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39" name="Line 1161">
                  <a:extLst>
                    <a:ext uri="{FF2B5EF4-FFF2-40B4-BE49-F238E27FC236}">
                      <a16:creationId xmlns:a16="http://schemas.microsoft.com/office/drawing/2014/main" id="{A7B22615-D1EC-499E-B15B-485840188755}"/>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grpSp>
          <p:sp>
            <p:nvSpPr>
              <p:cNvPr id="44231" name="Rectangle 1162">
                <a:extLst>
                  <a:ext uri="{FF2B5EF4-FFF2-40B4-BE49-F238E27FC236}">
                    <a16:creationId xmlns:a16="http://schemas.microsoft.com/office/drawing/2014/main" id="{8EFB3B84-73CE-4CDE-814D-E2B11A8CB356}"/>
                  </a:ext>
                </a:extLst>
              </p:cNvPr>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232" name="Rectangle 1163">
                <a:extLst>
                  <a:ext uri="{FF2B5EF4-FFF2-40B4-BE49-F238E27FC236}">
                    <a16:creationId xmlns:a16="http://schemas.microsoft.com/office/drawing/2014/main" id="{B2FE56B1-3B48-4D63-891C-CEDE42ECFBC8}"/>
                  </a:ext>
                </a:extLst>
              </p:cNvPr>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233" name="Line 1164">
                <a:extLst>
                  <a:ext uri="{FF2B5EF4-FFF2-40B4-BE49-F238E27FC236}">
                    <a16:creationId xmlns:a16="http://schemas.microsoft.com/office/drawing/2014/main" id="{3682B238-0D38-409E-986C-AC6C24862DAC}"/>
                  </a:ext>
                </a:extLst>
              </p:cNvPr>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34" name="Line 1165">
                <a:extLst>
                  <a:ext uri="{FF2B5EF4-FFF2-40B4-BE49-F238E27FC236}">
                    <a16:creationId xmlns:a16="http://schemas.microsoft.com/office/drawing/2014/main" id="{709EC6D7-C948-4084-8EAC-CBAD8279B304}"/>
                  </a:ext>
                </a:extLst>
              </p:cNvPr>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35" name="Rectangle 1166">
                <a:extLst>
                  <a:ext uri="{FF2B5EF4-FFF2-40B4-BE49-F238E27FC236}">
                    <a16:creationId xmlns:a16="http://schemas.microsoft.com/office/drawing/2014/main" id="{2C69354B-9091-4CB4-82DB-CEF07C56E703}"/>
                  </a:ext>
                </a:extLst>
              </p:cNvPr>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236" name="Text Box 1167">
                <a:extLst>
                  <a:ext uri="{FF2B5EF4-FFF2-40B4-BE49-F238E27FC236}">
                    <a16:creationId xmlns:a16="http://schemas.microsoft.com/office/drawing/2014/main" id="{F13B3279-9D1B-4A68-AA2F-370067822E1C}"/>
                  </a:ext>
                </a:extLst>
              </p:cNvPr>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sz="1000"/>
              </a:p>
              <a:p>
                <a:pPr algn="ctr"/>
                <a:r>
                  <a:rPr lang="en-US" altLang="en-US" sz="1000">
                    <a:solidFill>
                      <a:schemeClr val="bg1"/>
                    </a:solidFill>
                  </a:rPr>
                  <a:t>network</a:t>
                </a:r>
              </a:p>
              <a:p>
                <a:pPr algn="ctr"/>
                <a:r>
                  <a:rPr lang="en-US" altLang="en-US" sz="1000"/>
                  <a:t>data link</a:t>
                </a:r>
              </a:p>
              <a:p>
                <a:pPr algn="ctr"/>
                <a:r>
                  <a:rPr lang="en-US" altLang="en-US" sz="1000"/>
                  <a:t>physical</a:t>
                </a:r>
                <a:endParaRPr lang="en-US" altLang="en-US"/>
              </a:p>
            </p:txBody>
          </p:sp>
        </p:grpSp>
        <p:grpSp>
          <p:nvGrpSpPr>
            <p:cNvPr id="44112" name="Group 1168">
              <a:extLst>
                <a:ext uri="{FF2B5EF4-FFF2-40B4-BE49-F238E27FC236}">
                  <a16:creationId xmlns:a16="http://schemas.microsoft.com/office/drawing/2014/main" id="{8C70E3C5-D26F-4C80-93B4-6B092A5D7936}"/>
                </a:ext>
              </a:extLst>
            </p:cNvPr>
            <p:cNvGrpSpPr>
              <a:grpSpLocks/>
            </p:cNvGrpSpPr>
            <p:nvPr/>
          </p:nvGrpSpPr>
          <p:grpSpPr bwMode="auto">
            <a:xfrm>
              <a:off x="4765" y="1995"/>
              <a:ext cx="513" cy="442"/>
              <a:chOff x="3937" y="633"/>
              <a:chExt cx="513" cy="442"/>
            </a:xfrm>
          </p:grpSpPr>
          <p:sp>
            <p:nvSpPr>
              <p:cNvPr id="44201" name="Line 1169">
                <a:extLst>
                  <a:ext uri="{FF2B5EF4-FFF2-40B4-BE49-F238E27FC236}">
                    <a16:creationId xmlns:a16="http://schemas.microsoft.com/office/drawing/2014/main" id="{0E2F3D78-A15C-464C-90EA-D3884BA04403}"/>
                  </a:ext>
                </a:extLst>
              </p:cNvPr>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02" name="Line 1170">
                <a:extLst>
                  <a:ext uri="{FF2B5EF4-FFF2-40B4-BE49-F238E27FC236}">
                    <a16:creationId xmlns:a16="http://schemas.microsoft.com/office/drawing/2014/main" id="{732C8703-3688-42FE-9399-F5EBF493528A}"/>
                  </a:ext>
                </a:extLst>
              </p:cNvPr>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03" name="Oval 1171">
                <a:extLst>
                  <a:ext uri="{FF2B5EF4-FFF2-40B4-BE49-F238E27FC236}">
                    <a16:creationId xmlns:a16="http://schemas.microsoft.com/office/drawing/2014/main" id="{D3826514-FEE3-46B7-9CB5-0CECF2B51302}"/>
                  </a:ext>
                </a:extLst>
              </p:cNvPr>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204" name="Line 1172">
                <a:extLst>
                  <a:ext uri="{FF2B5EF4-FFF2-40B4-BE49-F238E27FC236}">
                    <a16:creationId xmlns:a16="http://schemas.microsoft.com/office/drawing/2014/main" id="{7E43F7A7-C6F4-499F-94B7-1CA9320A1BA7}"/>
                  </a:ext>
                </a:extLst>
              </p:cNvPr>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05" name="Line 1173">
                <a:extLst>
                  <a:ext uri="{FF2B5EF4-FFF2-40B4-BE49-F238E27FC236}">
                    <a16:creationId xmlns:a16="http://schemas.microsoft.com/office/drawing/2014/main" id="{8ABE878F-DC7B-4DF4-9430-73DB9D237B08}"/>
                  </a:ext>
                </a:extLst>
              </p:cNvPr>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06" name="Rectangle 1174">
                <a:extLst>
                  <a:ext uri="{FF2B5EF4-FFF2-40B4-BE49-F238E27FC236}">
                    <a16:creationId xmlns:a16="http://schemas.microsoft.com/office/drawing/2014/main" id="{4597DAB6-E8C1-4A00-80F7-71CEB1D67B60}"/>
                  </a:ext>
                </a:extLst>
              </p:cNvPr>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p>
            </p:txBody>
          </p:sp>
          <p:sp>
            <p:nvSpPr>
              <p:cNvPr id="44207" name="Oval 1175">
                <a:extLst>
                  <a:ext uri="{FF2B5EF4-FFF2-40B4-BE49-F238E27FC236}">
                    <a16:creationId xmlns:a16="http://schemas.microsoft.com/office/drawing/2014/main" id="{6DBC5BFB-F5C8-47F2-8FDD-5F5BF78521AD}"/>
                  </a:ext>
                </a:extLst>
              </p:cNvPr>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nvGrpSpPr>
              <p:cNvPr id="44208" name="Group 1176">
                <a:extLst>
                  <a:ext uri="{FF2B5EF4-FFF2-40B4-BE49-F238E27FC236}">
                    <a16:creationId xmlns:a16="http://schemas.microsoft.com/office/drawing/2014/main" id="{1A9DA6A3-7C39-42CE-9D53-2576331DE59E}"/>
                  </a:ext>
                </a:extLst>
              </p:cNvPr>
              <p:cNvGrpSpPr>
                <a:grpSpLocks/>
              </p:cNvGrpSpPr>
              <p:nvPr/>
            </p:nvGrpSpPr>
            <p:grpSpPr bwMode="auto">
              <a:xfrm>
                <a:off x="4120" y="809"/>
                <a:ext cx="156" cy="55"/>
                <a:chOff x="2848" y="848"/>
                <a:chExt cx="140" cy="98"/>
              </a:xfrm>
            </p:grpSpPr>
            <p:sp>
              <p:nvSpPr>
                <p:cNvPr id="44219" name="Line 1177">
                  <a:extLst>
                    <a:ext uri="{FF2B5EF4-FFF2-40B4-BE49-F238E27FC236}">
                      <a16:creationId xmlns:a16="http://schemas.microsoft.com/office/drawing/2014/main" id="{0DDD23B9-BD22-411E-8462-EBDB9782E21D}"/>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20" name="Line 1178">
                  <a:extLst>
                    <a:ext uri="{FF2B5EF4-FFF2-40B4-BE49-F238E27FC236}">
                      <a16:creationId xmlns:a16="http://schemas.microsoft.com/office/drawing/2014/main" id="{D4532D49-AE7F-4601-B09F-8B4036F97B6B}"/>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21" name="Line 1179">
                  <a:extLst>
                    <a:ext uri="{FF2B5EF4-FFF2-40B4-BE49-F238E27FC236}">
                      <a16:creationId xmlns:a16="http://schemas.microsoft.com/office/drawing/2014/main" id="{D12DB056-7AC2-4B1A-AC39-D5EA22CAF9A2}"/>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grpSp>
          <p:grpSp>
            <p:nvGrpSpPr>
              <p:cNvPr id="44209" name="Group 1180">
                <a:extLst>
                  <a:ext uri="{FF2B5EF4-FFF2-40B4-BE49-F238E27FC236}">
                    <a16:creationId xmlns:a16="http://schemas.microsoft.com/office/drawing/2014/main" id="{7D578BA5-AE7D-4154-B485-1E5839463484}"/>
                  </a:ext>
                </a:extLst>
              </p:cNvPr>
              <p:cNvGrpSpPr>
                <a:grpSpLocks/>
              </p:cNvGrpSpPr>
              <p:nvPr/>
            </p:nvGrpSpPr>
            <p:grpSpPr bwMode="auto">
              <a:xfrm flipV="1">
                <a:off x="4120" y="808"/>
                <a:ext cx="156" cy="56"/>
                <a:chOff x="2848" y="848"/>
                <a:chExt cx="140" cy="98"/>
              </a:xfrm>
            </p:grpSpPr>
            <p:sp>
              <p:nvSpPr>
                <p:cNvPr id="44216" name="Line 1181">
                  <a:extLst>
                    <a:ext uri="{FF2B5EF4-FFF2-40B4-BE49-F238E27FC236}">
                      <a16:creationId xmlns:a16="http://schemas.microsoft.com/office/drawing/2014/main" id="{322E2C49-7CE4-49E9-B65F-16604C3FE79B}"/>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17" name="Line 1182">
                  <a:extLst>
                    <a:ext uri="{FF2B5EF4-FFF2-40B4-BE49-F238E27FC236}">
                      <a16:creationId xmlns:a16="http://schemas.microsoft.com/office/drawing/2014/main" id="{F974701F-D536-493C-BE1B-2BDBAC3AC404}"/>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18" name="Line 1183">
                  <a:extLst>
                    <a:ext uri="{FF2B5EF4-FFF2-40B4-BE49-F238E27FC236}">
                      <a16:creationId xmlns:a16="http://schemas.microsoft.com/office/drawing/2014/main" id="{8D2D50AF-610C-45B8-96A7-47329E538710}"/>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grpSp>
          <p:sp>
            <p:nvSpPr>
              <p:cNvPr id="44210" name="Rectangle 1184">
                <a:extLst>
                  <a:ext uri="{FF2B5EF4-FFF2-40B4-BE49-F238E27FC236}">
                    <a16:creationId xmlns:a16="http://schemas.microsoft.com/office/drawing/2014/main" id="{762A4559-7E76-4596-AE4F-4BBD5ABCEA57}"/>
                  </a:ext>
                </a:extLst>
              </p:cNvPr>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211" name="Rectangle 1185">
                <a:extLst>
                  <a:ext uri="{FF2B5EF4-FFF2-40B4-BE49-F238E27FC236}">
                    <a16:creationId xmlns:a16="http://schemas.microsoft.com/office/drawing/2014/main" id="{A2169A1F-E490-4BCB-9799-15CBF7EC8BE3}"/>
                  </a:ext>
                </a:extLst>
              </p:cNvPr>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212" name="Line 1186">
                <a:extLst>
                  <a:ext uri="{FF2B5EF4-FFF2-40B4-BE49-F238E27FC236}">
                    <a16:creationId xmlns:a16="http://schemas.microsoft.com/office/drawing/2014/main" id="{923A58B3-3EF6-458F-80F6-4D41308DBE6B}"/>
                  </a:ext>
                </a:extLst>
              </p:cNvPr>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13" name="Line 1187">
                <a:extLst>
                  <a:ext uri="{FF2B5EF4-FFF2-40B4-BE49-F238E27FC236}">
                    <a16:creationId xmlns:a16="http://schemas.microsoft.com/office/drawing/2014/main" id="{28C20EB9-DE21-4800-B446-F2CE03F6EBB3}"/>
                  </a:ext>
                </a:extLst>
              </p:cNvPr>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14" name="Rectangle 1188">
                <a:extLst>
                  <a:ext uri="{FF2B5EF4-FFF2-40B4-BE49-F238E27FC236}">
                    <a16:creationId xmlns:a16="http://schemas.microsoft.com/office/drawing/2014/main" id="{D547D46E-A619-4964-BC4F-EE7B71CB0DC1}"/>
                  </a:ext>
                </a:extLst>
              </p:cNvPr>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215" name="Text Box 1189">
                <a:extLst>
                  <a:ext uri="{FF2B5EF4-FFF2-40B4-BE49-F238E27FC236}">
                    <a16:creationId xmlns:a16="http://schemas.microsoft.com/office/drawing/2014/main" id="{BCDD1DE4-4593-4F8C-83F7-C488E6A9D115}"/>
                  </a:ext>
                </a:extLst>
              </p:cNvPr>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sz="1000"/>
              </a:p>
              <a:p>
                <a:pPr algn="ctr"/>
                <a:r>
                  <a:rPr lang="en-US" altLang="en-US" sz="1000">
                    <a:solidFill>
                      <a:schemeClr val="bg1"/>
                    </a:solidFill>
                  </a:rPr>
                  <a:t>network</a:t>
                </a:r>
              </a:p>
              <a:p>
                <a:pPr algn="ctr"/>
                <a:r>
                  <a:rPr lang="en-US" altLang="en-US" sz="1000"/>
                  <a:t>data link</a:t>
                </a:r>
              </a:p>
              <a:p>
                <a:pPr algn="ctr"/>
                <a:r>
                  <a:rPr lang="en-US" altLang="en-US" sz="1000"/>
                  <a:t>physical</a:t>
                </a:r>
                <a:endParaRPr lang="en-US" altLang="en-US"/>
              </a:p>
            </p:txBody>
          </p:sp>
        </p:grpSp>
        <p:grpSp>
          <p:nvGrpSpPr>
            <p:cNvPr id="44113" name="Group 1190">
              <a:extLst>
                <a:ext uri="{FF2B5EF4-FFF2-40B4-BE49-F238E27FC236}">
                  <a16:creationId xmlns:a16="http://schemas.microsoft.com/office/drawing/2014/main" id="{2E5EEF1E-CB90-42D9-84B5-39E8E2D10479}"/>
                </a:ext>
              </a:extLst>
            </p:cNvPr>
            <p:cNvGrpSpPr>
              <a:grpSpLocks/>
            </p:cNvGrpSpPr>
            <p:nvPr/>
          </p:nvGrpSpPr>
          <p:grpSpPr bwMode="auto">
            <a:xfrm>
              <a:off x="4128" y="2003"/>
              <a:ext cx="513" cy="442"/>
              <a:chOff x="3937" y="633"/>
              <a:chExt cx="513" cy="442"/>
            </a:xfrm>
          </p:grpSpPr>
          <p:sp>
            <p:nvSpPr>
              <p:cNvPr id="44180" name="Line 1191">
                <a:extLst>
                  <a:ext uri="{FF2B5EF4-FFF2-40B4-BE49-F238E27FC236}">
                    <a16:creationId xmlns:a16="http://schemas.microsoft.com/office/drawing/2014/main" id="{D122AD8E-3118-4E2B-93DE-6954E0F2C420}"/>
                  </a:ext>
                </a:extLst>
              </p:cNvPr>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181" name="Line 1192">
                <a:extLst>
                  <a:ext uri="{FF2B5EF4-FFF2-40B4-BE49-F238E27FC236}">
                    <a16:creationId xmlns:a16="http://schemas.microsoft.com/office/drawing/2014/main" id="{B8424EE1-9172-4394-918B-86D46E72EE6E}"/>
                  </a:ext>
                </a:extLst>
              </p:cNvPr>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182" name="Oval 1193">
                <a:extLst>
                  <a:ext uri="{FF2B5EF4-FFF2-40B4-BE49-F238E27FC236}">
                    <a16:creationId xmlns:a16="http://schemas.microsoft.com/office/drawing/2014/main" id="{A8EF09D5-1408-42EB-B7FE-D1261E8F70EB}"/>
                  </a:ext>
                </a:extLst>
              </p:cNvPr>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183" name="Line 1194">
                <a:extLst>
                  <a:ext uri="{FF2B5EF4-FFF2-40B4-BE49-F238E27FC236}">
                    <a16:creationId xmlns:a16="http://schemas.microsoft.com/office/drawing/2014/main" id="{9E070C2A-81F3-4A43-96B6-2966B0730D3A}"/>
                  </a:ext>
                </a:extLst>
              </p:cNvPr>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184" name="Line 1195">
                <a:extLst>
                  <a:ext uri="{FF2B5EF4-FFF2-40B4-BE49-F238E27FC236}">
                    <a16:creationId xmlns:a16="http://schemas.microsoft.com/office/drawing/2014/main" id="{D9448661-DAB5-4747-911C-65017E60B451}"/>
                  </a:ext>
                </a:extLst>
              </p:cNvPr>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185" name="Rectangle 1196">
                <a:extLst>
                  <a:ext uri="{FF2B5EF4-FFF2-40B4-BE49-F238E27FC236}">
                    <a16:creationId xmlns:a16="http://schemas.microsoft.com/office/drawing/2014/main" id="{AAE9DEB4-5A89-4971-AD38-D5FDC1D81C48}"/>
                  </a:ext>
                </a:extLst>
              </p:cNvPr>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p>
            </p:txBody>
          </p:sp>
          <p:sp>
            <p:nvSpPr>
              <p:cNvPr id="44186" name="Oval 1197">
                <a:extLst>
                  <a:ext uri="{FF2B5EF4-FFF2-40B4-BE49-F238E27FC236}">
                    <a16:creationId xmlns:a16="http://schemas.microsoft.com/office/drawing/2014/main" id="{B9D228C2-4CA6-4FDD-A868-FBDFAD8C9CE3}"/>
                  </a:ext>
                </a:extLst>
              </p:cNvPr>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nvGrpSpPr>
              <p:cNvPr id="44187" name="Group 1198">
                <a:extLst>
                  <a:ext uri="{FF2B5EF4-FFF2-40B4-BE49-F238E27FC236}">
                    <a16:creationId xmlns:a16="http://schemas.microsoft.com/office/drawing/2014/main" id="{1232A21E-6FDB-40F3-94C2-DC4B9E47D892}"/>
                  </a:ext>
                </a:extLst>
              </p:cNvPr>
              <p:cNvGrpSpPr>
                <a:grpSpLocks/>
              </p:cNvGrpSpPr>
              <p:nvPr/>
            </p:nvGrpSpPr>
            <p:grpSpPr bwMode="auto">
              <a:xfrm>
                <a:off x="4120" y="809"/>
                <a:ext cx="156" cy="55"/>
                <a:chOff x="2848" y="848"/>
                <a:chExt cx="140" cy="98"/>
              </a:xfrm>
            </p:grpSpPr>
            <p:sp>
              <p:nvSpPr>
                <p:cNvPr id="44198" name="Line 1199">
                  <a:extLst>
                    <a:ext uri="{FF2B5EF4-FFF2-40B4-BE49-F238E27FC236}">
                      <a16:creationId xmlns:a16="http://schemas.microsoft.com/office/drawing/2014/main" id="{EE6A787D-B906-4C94-A4EE-D8578711D0F8}"/>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199" name="Line 1200">
                  <a:extLst>
                    <a:ext uri="{FF2B5EF4-FFF2-40B4-BE49-F238E27FC236}">
                      <a16:creationId xmlns:a16="http://schemas.microsoft.com/office/drawing/2014/main" id="{95CADDC6-7A19-4F49-9ACE-717C59D32E44}"/>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200" name="Line 1201">
                  <a:extLst>
                    <a:ext uri="{FF2B5EF4-FFF2-40B4-BE49-F238E27FC236}">
                      <a16:creationId xmlns:a16="http://schemas.microsoft.com/office/drawing/2014/main" id="{11B25CC4-D9F4-425B-AD97-1CC321DB4ECA}"/>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grpSp>
          <p:grpSp>
            <p:nvGrpSpPr>
              <p:cNvPr id="44188" name="Group 1202">
                <a:extLst>
                  <a:ext uri="{FF2B5EF4-FFF2-40B4-BE49-F238E27FC236}">
                    <a16:creationId xmlns:a16="http://schemas.microsoft.com/office/drawing/2014/main" id="{6743B81F-E7A3-4E04-91F0-AF03F0F37708}"/>
                  </a:ext>
                </a:extLst>
              </p:cNvPr>
              <p:cNvGrpSpPr>
                <a:grpSpLocks/>
              </p:cNvGrpSpPr>
              <p:nvPr/>
            </p:nvGrpSpPr>
            <p:grpSpPr bwMode="auto">
              <a:xfrm flipV="1">
                <a:off x="4120" y="808"/>
                <a:ext cx="156" cy="56"/>
                <a:chOff x="2848" y="848"/>
                <a:chExt cx="140" cy="98"/>
              </a:xfrm>
            </p:grpSpPr>
            <p:sp>
              <p:nvSpPr>
                <p:cNvPr id="44195" name="Line 1203">
                  <a:extLst>
                    <a:ext uri="{FF2B5EF4-FFF2-40B4-BE49-F238E27FC236}">
                      <a16:creationId xmlns:a16="http://schemas.microsoft.com/office/drawing/2014/main" id="{E54E0226-3971-40BC-8C7C-9F4BFC07E198}"/>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196" name="Line 1204">
                  <a:extLst>
                    <a:ext uri="{FF2B5EF4-FFF2-40B4-BE49-F238E27FC236}">
                      <a16:creationId xmlns:a16="http://schemas.microsoft.com/office/drawing/2014/main" id="{D39F351A-2925-455B-9076-1AA1294ACAFB}"/>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197" name="Line 1205">
                  <a:extLst>
                    <a:ext uri="{FF2B5EF4-FFF2-40B4-BE49-F238E27FC236}">
                      <a16:creationId xmlns:a16="http://schemas.microsoft.com/office/drawing/2014/main" id="{332CD45E-8602-47B0-84B6-9A5433489F27}"/>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grpSp>
          <p:sp>
            <p:nvSpPr>
              <p:cNvPr id="44189" name="Rectangle 1206">
                <a:extLst>
                  <a:ext uri="{FF2B5EF4-FFF2-40B4-BE49-F238E27FC236}">
                    <a16:creationId xmlns:a16="http://schemas.microsoft.com/office/drawing/2014/main" id="{0BD77009-070C-4573-AE3F-2F233D81FC04}"/>
                  </a:ext>
                </a:extLst>
              </p:cNvPr>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190" name="Rectangle 1207">
                <a:extLst>
                  <a:ext uri="{FF2B5EF4-FFF2-40B4-BE49-F238E27FC236}">
                    <a16:creationId xmlns:a16="http://schemas.microsoft.com/office/drawing/2014/main" id="{913EAC2B-2A3E-4509-B639-DF4753E3601B}"/>
                  </a:ext>
                </a:extLst>
              </p:cNvPr>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191" name="Line 1208">
                <a:extLst>
                  <a:ext uri="{FF2B5EF4-FFF2-40B4-BE49-F238E27FC236}">
                    <a16:creationId xmlns:a16="http://schemas.microsoft.com/office/drawing/2014/main" id="{A076E208-1D3E-4B92-A332-70718E025464}"/>
                  </a:ext>
                </a:extLst>
              </p:cNvPr>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192" name="Line 1209">
                <a:extLst>
                  <a:ext uri="{FF2B5EF4-FFF2-40B4-BE49-F238E27FC236}">
                    <a16:creationId xmlns:a16="http://schemas.microsoft.com/office/drawing/2014/main" id="{A45C2985-1C9A-406C-895E-F7F3B2486B1E}"/>
                  </a:ext>
                </a:extLst>
              </p:cNvPr>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193" name="Rectangle 1210">
                <a:extLst>
                  <a:ext uri="{FF2B5EF4-FFF2-40B4-BE49-F238E27FC236}">
                    <a16:creationId xmlns:a16="http://schemas.microsoft.com/office/drawing/2014/main" id="{9E1E59EC-67A3-422B-ADF1-E124677D8149}"/>
                  </a:ext>
                </a:extLst>
              </p:cNvPr>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194" name="Text Box 1211">
                <a:extLst>
                  <a:ext uri="{FF2B5EF4-FFF2-40B4-BE49-F238E27FC236}">
                    <a16:creationId xmlns:a16="http://schemas.microsoft.com/office/drawing/2014/main" id="{5F48BB77-4C35-43BB-A3CB-4AD12078AFC0}"/>
                  </a:ext>
                </a:extLst>
              </p:cNvPr>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sz="1000"/>
              </a:p>
              <a:p>
                <a:pPr algn="ctr"/>
                <a:r>
                  <a:rPr lang="en-US" altLang="en-US" sz="1000">
                    <a:solidFill>
                      <a:schemeClr val="bg1"/>
                    </a:solidFill>
                  </a:rPr>
                  <a:t>network</a:t>
                </a:r>
              </a:p>
              <a:p>
                <a:pPr algn="ctr"/>
                <a:r>
                  <a:rPr lang="en-US" altLang="en-US" sz="1000"/>
                  <a:t>data link</a:t>
                </a:r>
              </a:p>
              <a:p>
                <a:pPr algn="ctr"/>
                <a:r>
                  <a:rPr lang="en-US" altLang="en-US" sz="1000"/>
                  <a:t>physical</a:t>
                </a:r>
                <a:endParaRPr lang="en-US" altLang="en-US"/>
              </a:p>
            </p:txBody>
          </p:sp>
        </p:grpSp>
        <p:grpSp>
          <p:nvGrpSpPr>
            <p:cNvPr id="44114" name="Group 1212">
              <a:extLst>
                <a:ext uri="{FF2B5EF4-FFF2-40B4-BE49-F238E27FC236}">
                  <a16:creationId xmlns:a16="http://schemas.microsoft.com/office/drawing/2014/main" id="{95970C5B-8AE9-4840-B2BB-F1AA9A9AC861}"/>
                </a:ext>
              </a:extLst>
            </p:cNvPr>
            <p:cNvGrpSpPr>
              <a:grpSpLocks/>
            </p:cNvGrpSpPr>
            <p:nvPr/>
          </p:nvGrpSpPr>
          <p:grpSpPr bwMode="auto">
            <a:xfrm>
              <a:off x="4608" y="2771"/>
              <a:ext cx="513" cy="442"/>
              <a:chOff x="3937" y="633"/>
              <a:chExt cx="513" cy="442"/>
            </a:xfrm>
          </p:grpSpPr>
          <p:sp>
            <p:nvSpPr>
              <p:cNvPr id="44159" name="Line 1213">
                <a:extLst>
                  <a:ext uri="{FF2B5EF4-FFF2-40B4-BE49-F238E27FC236}">
                    <a16:creationId xmlns:a16="http://schemas.microsoft.com/office/drawing/2014/main" id="{53CF650B-3EBB-4FEF-A822-59C13DA8B41D}"/>
                  </a:ext>
                </a:extLst>
              </p:cNvPr>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160" name="Line 1214">
                <a:extLst>
                  <a:ext uri="{FF2B5EF4-FFF2-40B4-BE49-F238E27FC236}">
                    <a16:creationId xmlns:a16="http://schemas.microsoft.com/office/drawing/2014/main" id="{8B68E084-71B0-4F94-BBE9-8795721B0845}"/>
                  </a:ext>
                </a:extLst>
              </p:cNvPr>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161" name="Oval 1215">
                <a:extLst>
                  <a:ext uri="{FF2B5EF4-FFF2-40B4-BE49-F238E27FC236}">
                    <a16:creationId xmlns:a16="http://schemas.microsoft.com/office/drawing/2014/main" id="{F60BAABF-82A9-4249-8F42-2F83B72508D8}"/>
                  </a:ext>
                </a:extLst>
              </p:cNvPr>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162" name="Line 1216">
                <a:extLst>
                  <a:ext uri="{FF2B5EF4-FFF2-40B4-BE49-F238E27FC236}">
                    <a16:creationId xmlns:a16="http://schemas.microsoft.com/office/drawing/2014/main" id="{849573B5-BDAE-4909-BD8B-4AB402F04A93}"/>
                  </a:ext>
                </a:extLst>
              </p:cNvPr>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163" name="Line 1217">
                <a:extLst>
                  <a:ext uri="{FF2B5EF4-FFF2-40B4-BE49-F238E27FC236}">
                    <a16:creationId xmlns:a16="http://schemas.microsoft.com/office/drawing/2014/main" id="{1BF01D83-F0D1-469A-BA5D-13AF8AB0149A}"/>
                  </a:ext>
                </a:extLst>
              </p:cNvPr>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164" name="Rectangle 1218">
                <a:extLst>
                  <a:ext uri="{FF2B5EF4-FFF2-40B4-BE49-F238E27FC236}">
                    <a16:creationId xmlns:a16="http://schemas.microsoft.com/office/drawing/2014/main" id="{941FC0FE-BA2E-458B-B4DA-D9772711799C}"/>
                  </a:ext>
                </a:extLst>
              </p:cNvPr>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p>
            </p:txBody>
          </p:sp>
          <p:sp>
            <p:nvSpPr>
              <p:cNvPr id="44165" name="Oval 1219">
                <a:extLst>
                  <a:ext uri="{FF2B5EF4-FFF2-40B4-BE49-F238E27FC236}">
                    <a16:creationId xmlns:a16="http://schemas.microsoft.com/office/drawing/2014/main" id="{416CAE42-B4E3-4F42-B9DE-43EC66BC4541}"/>
                  </a:ext>
                </a:extLst>
              </p:cNvPr>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nvGrpSpPr>
              <p:cNvPr id="44166" name="Group 1220">
                <a:extLst>
                  <a:ext uri="{FF2B5EF4-FFF2-40B4-BE49-F238E27FC236}">
                    <a16:creationId xmlns:a16="http://schemas.microsoft.com/office/drawing/2014/main" id="{E0DD6177-D776-4842-A273-EEAEE9490F16}"/>
                  </a:ext>
                </a:extLst>
              </p:cNvPr>
              <p:cNvGrpSpPr>
                <a:grpSpLocks/>
              </p:cNvGrpSpPr>
              <p:nvPr/>
            </p:nvGrpSpPr>
            <p:grpSpPr bwMode="auto">
              <a:xfrm>
                <a:off x="4120" y="809"/>
                <a:ext cx="156" cy="55"/>
                <a:chOff x="2848" y="848"/>
                <a:chExt cx="140" cy="98"/>
              </a:xfrm>
            </p:grpSpPr>
            <p:sp>
              <p:nvSpPr>
                <p:cNvPr id="44177" name="Line 1221">
                  <a:extLst>
                    <a:ext uri="{FF2B5EF4-FFF2-40B4-BE49-F238E27FC236}">
                      <a16:creationId xmlns:a16="http://schemas.microsoft.com/office/drawing/2014/main" id="{801C0F8A-6964-4976-ADF1-FFD2DB97D780}"/>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178" name="Line 1222">
                  <a:extLst>
                    <a:ext uri="{FF2B5EF4-FFF2-40B4-BE49-F238E27FC236}">
                      <a16:creationId xmlns:a16="http://schemas.microsoft.com/office/drawing/2014/main" id="{079A4FDC-94EB-4A87-9DC8-B681439786AC}"/>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179" name="Line 1223">
                  <a:extLst>
                    <a:ext uri="{FF2B5EF4-FFF2-40B4-BE49-F238E27FC236}">
                      <a16:creationId xmlns:a16="http://schemas.microsoft.com/office/drawing/2014/main" id="{621873BD-592A-40AC-B0E7-5B0A457BCA5B}"/>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grpSp>
          <p:grpSp>
            <p:nvGrpSpPr>
              <p:cNvPr id="44167" name="Group 1224">
                <a:extLst>
                  <a:ext uri="{FF2B5EF4-FFF2-40B4-BE49-F238E27FC236}">
                    <a16:creationId xmlns:a16="http://schemas.microsoft.com/office/drawing/2014/main" id="{ED95383A-C7E9-4F59-94CB-AE2E09820933}"/>
                  </a:ext>
                </a:extLst>
              </p:cNvPr>
              <p:cNvGrpSpPr>
                <a:grpSpLocks/>
              </p:cNvGrpSpPr>
              <p:nvPr/>
            </p:nvGrpSpPr>
            <p:grpSpPr bwMode="auto">
              <a:xfrm flipV="1">
                <a:off x="4120" y="808"/>
                <a:ext cx="156" cy="56"/>
                <a:chOff x="2848" y="848"/>
                <a:chExt cx="140" cy="98"/>
              </a:xfrm>
            </p:grpSpPr>
            <p:sp>
              <p:nvSpPr>
                <p:cNvPr id="44174" name="Line 1225">
                  <a:extLst>
                    <a:ext uri="{FF2B5EF4-FFF2-40B4-BE49-F238E27FC236}">
                      <a16:creationId xmlns:a16="http://schemas.microsoft.com/office/drawing/2014/main" id="{A4EEA39B-C6D4-45C5-9663-F77F72D8A5CF}"/>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175" name="Line 1226">
                  <a:extLst>
                    <a:ext uri="{FF2B5EF4-FFF2-40B4-BE49-F238E27FC236}">
                      <a16:creationId xmlns:a16="http://schemas.microsoft.com/office/drawing/2014/main" id="{0E198FDB-96D5-46BA-ABD3-80A8C2051C34}"/>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176" name="Line 1227">
                  <a:extLst>
                    <a:ext uri="{FF2B5EF4-FFF2-40B4-BE49-F238E27FC236}">
                      <a16:creationId xmlns:a16="http://schemas.microsoft.com/office/drawing/2014/main" id="{D18A5D6A-5A65-4DE7-8079-571945D2EA57}"/>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grpSp>
          <p:sp>
            <p:nvSpPr>
              <p:cNvPr id="44168" name="Rectangle 1228">
                <a:extLst>
                  <a:ext uri="{FF2B5EF4-FFF2-40B4-BE49-F238E27FC236}">
                    <a16:creationId xmlns:a16="http://schemas.microsoft.com/office/drawing/2014/main" id="{99EC2DB3-543A-4CCD-A348-8422791942C3}"/>
                  </a:ext>
                </a:extLst>
              </p:cNvPr>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169" name="Rectangle 1229">
                <a:extLst>
                  <a:ext uri="{FF2B5EF4-FFF2-40B4-BE49-F238E27FC236}">
                    <a16:creationId xmlns:a16="http://schemas.microsoft.com/office/drawing/2014/main" id="{530F57E2-70A7-499D-A129-E44EE0CCD3F8}"/>
                  </a:ext>
                </a:extLst>
              </p:cNvPr>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170" name="Line 1230">
                <a:extLst>
                  <a:ext uri="{FF2B5EF4-FFF2-40B4-BE49-F238E27FC236}">
                    <a16:creationId xmlns:a16="http://schemas.microsoft.com/office/drawing/2014/main" id="{92000563-BD46-49F9-A136-0F39BBD8B207}"/>
                  </a:ext>
                </a:extLst>
              </p:cNvPr>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171" name="Line 1231">
                <a:extLst>
                  <a:ext uri="{FF2B5EF4-FFF2-40B4-BE49-F238E27FC236}">
                    <a16:creationId xmlns:a16="http://schemas.microsoft.com/office/drawing/2014/main" id="{846A7BA5-5781-4ED8-A03C-66C45DAA2DBF}"/>
                  </a:ext>
                </a:extLst>
              </p:cNvPr>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172" name="Rectangle 1232">
                <a:extLst>
                  <a:ext uri="{FF2B5EF4-FFF2-40B4-BE49-F238E27FC236}">
                    <a16:creationId xmlns:a16="http://schemas.microsoft.com/office/drawing/2014/main" id="{2A6344C7-0A10-482E-ABB8-EC8E3C928464}"/>
                  </a:ext>
                </a:extLst>
              </p:cNvPr>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173" name="Text Box 1233">
                <a:extLst>
                  <a:ext uri="{FF2B5EF4-FFF2-40B4-BE49-F238E27FC236}">
                    <a16:creationId xmlns:a16="http://schemas.microsoft.com/office/drawing/2014/main" id="{DF73BA80-A54F-4B80-8F3E-AAD567FAA194}"/>
                  </a:ext>
                </a:extLst>
              </p:cNvPr>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sz="1000"/>
              </a:p>
              <a:p>
                <a:pPr algn="ctr"/>
                <a:r>
                  <a:rPr lang="en-US" altLang="en-US" sz="1000">
                    <a:solidFill>
                      <a:schemeClr val="bg1"/>
                    </a:solidFill>
                  </a:rPr>
                  <a:t>network</a:t>
                </a:r>
              </a:p>
              <a:p>
                <a:pPr algn="ctr"/>
                <a:r>
                  <a:rPr lang="en-US" altLang="en-US" sz="1000"/>
                  <a:t>data link</a:t>
                </a:r>
              </a:p>
              <a:p>
                <a:pPr algn="ctr"/>
                <a:r>
                  <a:rPr lang="en-US" altLang="en-US" sz="1000"/>
                  <a:t>physical</a:t>
                </a:r>
                <a:endParaRPr lang="en-US" altLang="en-US"/>
              </a:p>
            </p:txBody>
          </p:sp>
        </p:grpSp>
        <p:grpSp>
          <p:nvGrpSpPr>
            <p:cNvPr id="44115" name="Group 1234">
              <a:extLst>
                <a:ext uri="{FF2B5EF4-FFF2-40B4-BE49-F238E27FC236}">
                  <a16:creationId xmlns:a16="http://schemas.microsoft.com/office/drawing/2014/main" id="{E17BA139-CD21-4B35-99F5-85943AE5195B}"/>
                </a:ext>
              </a:extLst>
            </p:cNvPr>
            <p:cNvGrpSpPr>
              <a:grpSpLocks/>
            </p:cNvGrpSpPr>
            <p:nvPr/>
          </p:nvGrpSpPr>
          <p:grpSpPr bwMode="auto">
            <a:xfrm>
              <a:off x="4119" y="2640"/>
              <a:ext cx="513" cy="442"/>
              <a:chOff x="3937" y="633"/>
              <a:chExt cx="513" cy="442"/>
            </a:xfrm>
          </p:grpSpPr>
          <p:sp>
            <p:nvSpPr>
              <p:cNvPr id="44138" name="Line 1235">
                <a:extLst>
                  <a:ext uri="{FF2B5EF4-FFF2-40B4-BE49-F238E27FC236}">
                    <a16:creationId xmlns:a16="http://schemas.microsoft.com/office/drawing/2014/main" id="{73487D35-55FB-4BC8-9413-24ED654F71B8}"/>
                  </a:ext>
                </a:extLst>
              </p:cNvPr>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139" name="Line 1236">
                <a:extLst>
                  <a:ext uri="{FF2B5EF4-FFF2-40B4-BE49-F238E27FC236}">
                    <a16:creationId xmlns:a16="http://schemas.microsoft.com/office/drawing/2014/main" id="{AAF04427-2BBC-4C69-8385-6F798A7751B9}"/>
                  </a:ext>
                </a:extLst>
              </p:cNvPr>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140" name="Oval 1237">
                <a:extLst>
                  <a:ext uri="{FF2B5EF4-FFF2-40B4-BE49-F238E27FC236}">
                    <a16:creationId xmlns:a16="http://schemas.microsoft.com/office/drawing/2014/main" id="{D32427CF-70D4-4A4C-A610-2FAFAD20CA58}"/>
                  </a:ext>
                </a:extLst>
              </p:cNvPr>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141" name="Line 1238">
                <a:extLst>
                  <a:ext uri="{FF2B5EF4-FFF2-40B4-BE49-F238E27FC236}">
                    <a16:creationId xmlns:a16="http://schemas.microsoft.com/office/drawing/2014/main" id="{8DF848BF-8F34-4882-BB20-5E164381C2D8}"/>
                  </a:ext>
                </a:extLst>
              </p:cNvPr>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142" name="Line 1239">
                <a:extLst>
                  <a:ext uri="{FF2B5EF4-FFF2-40B4-BE49-F238E27FC236}">
                    <a16:creationId xmlns:a16="http://schemas.microsoft.com/office/drawing/2014/main" id="{2FCA1256-9AE8-436E-BDD1-D58CDAB2A54D}"/>
                  </a:ext>
                </a:extLst>
              </p:cNvPr>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143" name="Rectangle 1240">
                <a:extLst>
                  <a:ext uri="{FF2B5EF4-FFF2-40B4-BE49-F238E27FC236}">
                    <a16:creationId xmlns:a16="http://schemas.microsoft.com/office/drawing/2014/main" id="{605EFD39-2EF7-4B76-BE5D-3DAB0A244934}"/>
                  </a:ext>
                </a:extLst>
              </p:cNvPr>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p>
            </p:txBody>
          </p:sp>
          <p:sp>
            <p:nvSpPr>
              <p:cNvPr id="44144" name="Oval 1241">
                <a:extLst>
                  <a:ext uri="{FF2B5EF4-FFF2-40B4-BE49-F238E27FC236}">
                    <a16:creationId xmlns:a16="http://schemas.microsoft.com/office/drawing/2014/main" id="{94EEAA66-D28F-40C4-A6F3-AA5859A51F11}"/>
                  </a:ext>
                </a:extLst>
              </p:cNvPr>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nvGrpSpPr>
              <p:cNvPr id="44145" name="Group 1242">
                <a:extLst>
                  <a:ext uri="{FF2B5EF4-FFF2-40B4-BE49-F238E27FC236}">
                    <a16:creationId xmlns:a16="http://schemas.microsoft.com/office/drawing/2014/main" id="{7FD73EB7-0519-44BF-B2A1-7457805678C2}"/>
                  </a:ext>
                </a:extLst>
              </p:cNvPr>
              <p:cNvGrpSpPr>
                <a:grpSpLocks/>
              </p:cNvGrpSpPr>
              <p:nvPr/>
            </p:nvGrpSpPr>
            <p:grpSpPr bwMode="auto">
              <a:xfrm>
                <a:off x="4120" y="809"/>
                <a:ext cx="156" cy="55"/>
                <a:chOff x="2848" y="848"/>
                <a:chExt cx="140" cy="98"/>
              </a:xfrm>
            </p:grpSpPr>
            <p:sp>
              <p:nvSpPr>
                <p:cNvPr id="44156" name="Line 1243">
                  <a:extLst>
                    <a:ext uri="{FF2B5EF4-FFF2-40B4-BE49-F238E27FC236}">
                      <a16:creationId xmlns:a16="http://schemas.microsoft.com/office/drawing/2014/main" id="{92A74785-D87C-4A83-B7E9-388D86191148}"/>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157" name="Line 1244">
                  <a:extLst>
                    <a:ext uri="{FF2B5EF4-FFF2-40B4-BE49-F238E27FC236}">
                      <a16:creationId xmlns:a16="http://schemas.microsoft.com/office/drawing/2014/main" id="{CD3A532D-6308-4AD3-B6AD-4BE8FC70B08C}"/>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158" name="Line 1245">
                  <a:extLst>
                    <a:ext uri="{FF2B5EF4-FFF2-40B4-BE49-F238E27FC236}">
                      <a16:creationId xmlns:a16="http://schemas.microsoft.com/office/drawing/2014/main" id="{644B6F33-94BB-4D34-8572-F804093FA3C7}"/>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grpSp>
          <p:grpSp>
            <p:nvGrpSpPr>
              <p:cNvPr id="44146" name="Group 1246">
                <a:extLst>
                  <a:ext uri="{FF2B5EF4-FFF2-40B4-BE49-F238E27FC236}">
                    <a16:creationId xmlns:a16="http://schemas.microsoft.com/office/drawing/2014/main" id="{CB03F7DE-D4A3-4D88-9467-8832BDE36AEA}"/>
                  </a:ext>
                </a:extLst>
              </p:cNvPr>
              <p:cNvGrpSpPr>
                <a:grpSpLocks/>
              </p:cNvGrpSpPr>
              <p:nvPr/>
            </p:nvGrpSpPr>
            <p:grpSpPr bwMode="auto">
              <a:xfrm flipV="1">
                <a:off x="4120" y="808"/>
                <a:ext cx="156" cy="56"/>
                <a:chOff x="2848" y="848"/>
                <a:chExt cx="140" cy="98"/>
              </a:xfrm>
            </p:grpSpPr>
            <p:sp>
              <p:nvSpPr>
                <p:cNvPr id="44153" name="Line 1247">
                  <a:extLst>
                    <a:ext uri="{FF2B5EF4-FFF2-40B4-BE49-F238E27FC236}">
                      <a16:creationId xmlns:a16="http://schemas.microsoft.com/office/drawing/2014/main" id="{DAE7A525-6404-4F48-A536-8180FC1D977D}"/>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154" name="Line 1248">
                  <a:extLst>
                    <a:ext uri="{FF2B5EF4-FFF2-40B4-BE49-F238E27FC236}">
                      <a16:creationId xmlns:a16="http://schemas.microsoft.com/office/drawing/2014/main" id="{F8D707D4-50CB-47C2-BF10-4CBDDC378077}"/>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155" name="Line 1249">
                  <a:extLst>
                    <a:ext uri="{FF2B5EF4-FFF2-40B4-BE49-F238E27FC236}">
                      <a16:creationId xmlns:a16="http://schemas.microsoft.com/office/drawing/2014/main" id="{7D618562-BAB0-45AA-A9EC-3683906EB064}"/>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grpSp>
          <p:sp>
            <p:nvSpPr>
              <p:cNvPr id="44147" name="Rectangle 1250">
                <a:extLst>
                  <a:ext uri="{FF2B5EF4-FFF2-40B4-BE49-F238E27FC236}">
                    <a16:creationId xmlns:a16="http://schemas.microsoft.com/office/drawing/2014/main" id="{818CD0DD-E779-43EB-85F3-DA263B738729}"/>
                  </a:ext>
                </a:extLst>
              </p:cNvPr>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148" name="Rectangle 1251">
                <a:extLst>
                  <a:ext uri="{FF2B5EF4-FFF2-40B4-BE49-F238E27FC236}">
                    <a16:creationId xmlns:a16="http://schemas.microsoft.com/office/drawing/2014/main" id="{C6515081-FEE0-49BF-AAB4-4985A0D02260}"/>
                  </a:ext>
                </a:extLst>
              </p:cNvPr>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149" name="Line 1252">
                <a:extLst>
                  <a:ext uri="{FF2B5EF4-FFF2-40B4-BE49-F238E27FC236}">
                    <a16:creationId xmlns:a16="http://schemas.microsoft.com/office/drawing/2014/main" id="{B01C6957-9B5C-4ADA-B56A-F19C96032EA9}"/>
                  </a:ext>
                </a:extLst>
              </p:cNvPr>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150" name="Line 1253">
                <a:extLst>
                  <a:ext uri="{FF2B5EF4-FFF2-40B4-BE49-F238E27FC236}">
                    <a16:creationId xmlns:a16="http://schemas.microsoft.com/office/drawing/2014/main" id="{389C09AC-800E-4C5A-9BC4-709DC2E1465E}"/>
                  </a:ext>
                </a:extLst>
              </p:cNvPr>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151" name="Rectangle 1254">
                <a:extLst>
                  <a:ext uri="{FF2B5EF4-FFF2-40B4-BE49-F238E27FC236}">
                    <a16:creationId xmlns:a16="http://schemas.microsoft.com/office/drawing/2014/main" id="{5E225F9B-7F5D-49C6-831A-B728BE4EF750}"/>
                  </a:ext>
                </a:extLst>
              </p:cNvPr>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152" name="Text Box 1255">
                <a:extLst>
                  <a:ext uri="{FF2B5EF4-FFF2-40B4-BE49-F238E27FC236}">
                    <a16:creationId xmlns:a16="http://schemas.microsoft.com/office/drawing/2014/main" id="{A4BB5648-9118-48C8-AFF4-72427AC7F8DC}"/>
                  </a:ext>
                </a:extLst>
              </p:cNvPr>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sz="1000"/>
              </a:p>
              <a:p>
                <a:pPr algn="ctr"/>
                <a:r>
                  <a:rPr lang="en-US" altLang="en-US" sz="1000">
                    <a:solidFill>
                      <a:schemeClr val="bg1"/>
                    </a:solidFill>
                  </a:rPr>
                  <a:t>network</a:t>
                </a:r>
              </a:p>
              <a:p>
                <a:pPr algn="ctr"/>
                <a:r>
                  <a:rPr lang="en-US" altLang="en-US" sz="1000"/>
                  <a:t>data link</a:t>
                </a:r>
              </a:p>
              <a:p>
                <a:pPr algn="ctr"/>
                <a:r>
                  <a:rPr lang="en-US" altLang="en-US" sz="1000"/>
                  <a:t>physical</a:t>
                </a:r>
                <a:endParaRPr lang="en-US" altLang="en-US"/>
              </a:p>
            </p:txBody>
          </p:sp>
        </p:grpSp>
        <p:grpSp>
          <p:nvGrpSpPr>
            <p:cNvPr id="44116" name="Group 1256">
              <a:extLst>
                <a:ext uri="{FF2B5EF4-FFF2-40B4-BE49-F238E27FC236}">
                  <a16:creationId xmlns:a16="http://schemas.microsoft.com/office/drawing/2014/main" id="{41139BA8-8541-4101-B98F-28C7DCAA97F5}"/>
                </a:ext>
              </a:extLst>
            </p:cNvPr>
            <p:cNvGrpSpPr>
              <a:grpSpLocks/>
            </p:cNvGrpSpPr>
            <p:nvPr/>
          </p:nvGrpSpPr>
          <p:grpSpPr bwMode="auto">
            <a:xfrm>
              <a:off x="3674" y="2866"/>
              <a:ext cx="513" cy="442"/>
              <a:chOff x="3937" y="633"/>
              <a:chExt cx="513" cy="442"/>
            </a:xfrm>
          </p:grpSpPr>
          <p:sp>
            <p:nvSpPr>
              <p:cNvPr id="44117" name="Line 1257">
                <a:extLst>
                  <a:ext uri="{FF2B5EF4-FFF2-40B4-BE49-F238E27FC236}">
                    <a16:creationId xmlns:a16="http://schemas.microsoft.com/office/drawing/2014/main" id="{6015E658-3E48-40C4-9A04-74B272AEBBAD}"/>
                  </a:ext>
                </a:extLst>
              </p:cNvPr>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118" name="Line 1258">
                <a:extLst>
                  <a:ext uri="{FF2B5EF4-FFF2-40B4-BE49-F238E27FC236}">
                    <a16:creationId xmlns:a16="http://schemas.microsoft.com/office/drawing/2014/main" id="{23A980FE-FFFE-4CC7-9FAE-1F7006CFBB06}"/>
                  </a:ext>
                </a:extLst>
              </p:cNvPr>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119" name="Oval 1259">
                <a:extLst>
                  <a:ext uri="{FF2B5EF4-FFF2-40B4-BE49-F238E27FC236}">
                    <a16:creationId xmlns:a16="http://schemas.microsoft.com/office/drawing/2014/main" id="{59ACFBD6-1AF4-4312-A952-2297D7E08863}"/>
                  </a:ext>
                </a:extLst>
              </p:cNvPr>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120" name="Line 1260">
                <a:extLst>
                  <a:ext uri="{FF2B5EF4-FFF2-40B4-BE49-F238E27FC236}">
                    <a16:creationId xmlns:a16="http://schemas.microsoft.com/office/drawing/2014/main" id="{23022E06-84E0-4B31-9C1E-AAEC6DD4F39B}"/>
                  </a:ext>
                </a:extLst>
              </p:cNvPr>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121" name="Line 1261">
                <a:extLst>
                  <a:ext uri="{FF2B5EF4-FFF2-40B4-BE49-F238E27FC236}">
                    <a16:creationId xmlns:a16="http://schemas.microsoft.com/office/drawing/2014/main" id="{FB54596D-A4E7-4CB4-AEDF-43B1D1C6F54C}"/>
                  </a:ext>
                </a:extLst>
              </p:cNvPr>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122" name="Rectangle 1262">
                <a:extLst>
                  <a:ext uri="{FF2B5EF4-FFF2-40B4-BE49-F238E27FC236}">
                    <a16:creationId xmlns:a16="http://schemas.microsoft.com/office/drawing/2014/main" id="{3219A113-E3BF-4739-86E7-3945379B1BE0}"/>
                  </a:ext>
                </a:extLst>
              </p:cNvPr>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p>
            </p:txBody>
          </p:sp>
          <p:sp>
            <p:nvSpPr>
              <p:cNvPr id="44123" name="Oval 1263">
                <a:extLst>
                  <a:ext uri="{FF2B5EF4-FFF2-40B4-BE49-F238E27FC236}">
                    <a16:creationId xmlns:a16="http://schemas.microsoft.com/office/drawing/2014/main" id="{CE62CDB4-16B9-43B0-BE72-92E137CD3C54}"/>
                  </a:ext>
                </a:extLst>
              </p:cNvPr>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nvGrpSpPr>
              <p:cNvPr id="44124" name="Group 1264">
                <a:extLst>
                  <a:ext uri="{FF2B5EF4-FFF2-40B4-BE49-F238E27FC236}">
                    <a16:creationId xmlns:a16="http://schemas.microsoft.com/office/drawing/2014/main" id="{29F44427-5876-4BEC-9B1E-D48AF8A63E1F}"/>
                  </a:ext>
                </a:extLst>
              </p:cNvPr>
              <p:cNvGrpSpPr>
                <a:grpSpLocks/>
              </p:cNvGrpSpPr>
              <p:nvPr/>
            </p:nvGrpSpPr>
            <p:grpSpPr bwMode="auto">
              <a:xfrm>
                <a:off x="4120" y="809"/>
                <a:ext cx="156" cy="55"/>
                <a:chOff x="2848" y="848"/>
                <a:chExt cx="140" cy="98"/>
              </a:xfrm>
            </p:grpSpPr>
            <p:sp>
              <p:nvSpPr>
                <p:cNvPr id="44135" name="Line 1265">
                  <a:extLst>
                    <a:ext uri="{FF2B5EF4-FFF2-40B4-BE49-F238E27FC236}">
                      <a16:creationId xmlns:a16="http://schemas.microsoft.com/office/drawing/2014/main" id="{53260692-A183-4EAC-98AA-69F52703D4F2}"/>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136" name="Line 1266">
                  <a:extLst>
                    <a:ext uri="{FF2B5EF4-FFF2-40B4-BE49-F238E27FC236}">
                      <a16:creationId xmlns:a16="http://schemas.microsoft.com/office/drawing/2014/main" id="{A341A8CF-9469-4141-BEF9-F3623E3273E9}"/>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137" name="Line 1267">
                  <a:extLst>
                    <a:ext uri="{FF2B5EF4-FFF2-40B4-BE49-F238E27FC236}">
                      <a16:creationId xmlns:a16="http://schemas.microsoft.com/office/drawing/2014/main" id="{C798771C-D6E4-4623-B282-A6F397D42758}"/>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grpSp>
          <p:grpSp>
            <p:nvGrpSpPr>
              <p:cNvPr id="44125" name="Group 1268">
                <a:extLst>
                  <a:ext uri="{FF2B5EF4-FFF2-40B4-BE49-F238E27FC236}">
                    <a16:creationId xmlns:a16="http://schemas.microsoft.com/office/drawing/2014/main" id="{CE58D661-5848-40AA-BCB6-CCE902730AAC}"/>
                  </a:ext>
                </a:extLst>
              </p:cNvPr>
              <p:cNvGrpSpPr>
                <a:grpSpLocks/>
              </p:cNvGrpSpPr>
              <p:nvPr/>
            </p:nvGrpSpPr>
            <p:grpSpPr bwMode="auto">
              <a:xfrm flipV="1">
                <a:off x="4120" y="808"/>
                <a:ext cx="156" cy="56"/>
                <a:chOff x="2848" y="848"/>
                <a:chExt cx="140" cy="98"/>
              </a:xfrm>
            </p:grpSpPr>
            <p:sp>
              <p:nvSpPr>
                <p:cNvPr id="44132" name="Line 1269">
                  <a:extLst>
                    <a:ext uri="{FF2B5EF4-FFF2-40B4-BE49-F238E27FC236}">
                      <a16:creationId xmlns:a16="http://schemas.microsoft.com/office/drawing/2014/main" id="{2B8785CB-8560-4BE1-BF64-8D76BB365F11}"/>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133" name="Line 1270">
                  <a:extLst>
                    <a:ext uri="{FF2B5EF4-FFF2-40B4-BE49-F238E27FC236}">
                      <a16:creationId xmlns:a16="http://schemas.microsoft.com/office/drawing/2014/main" id="{7547D393-A939-441F-A1D5-CF24BFD1CB73}"/>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134" name="Line 1271">
                  <a:extLst>
                    <a:ext uri="{FF2B5EF4-FFF2-40B4-BE49-F238E27FC236}">
                      <a16:creationId xmlns:a16="http://schemas.microsoft.com/office/drawing/2014/main" id="{C6C2271D-9B39-422F-B3C0-F57FA07E76BD}"/>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grpSp>
          <p:sp>
            <p:nvSpPr>
              <p:cNvPr id="44126" name="Rectangle 1272">
                <a:extLst>
                  <a:ext uri="{FF2B5EF4-FFF2-40B4-BE49-F238E27FC236}">
                    <a16:creationId xmlns:a16="http://schemas.microsoft.com/office/drawing/2014/main" id="{A9BCB80C-429B-4C53-9F01-4F31431BAAAD}"/>
                  </a:ext>
                </a:extLst>
              </p:cNvPr>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127" name="Rectangle 1273">
                <a:extLst>
                  <a:ext uri="{FF2B5EF4-FFF2-40B4-BE49-F238E27FC236}">
                    <a16:creationId xmlns:a16="http://schemas.microsoft.com/office/drawing/2014/main" id="{A0670147-E288-46FA-8BC4-48BEF1053C2E}"/>
                  </a:ext>
                </a:extLst>
              </p:cNvPr>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128" name="Line 1274">
                <a:extLst>
                  <a:ext uri="{FF2B5EF4-FFF2-40B4-BE49-F238E27FC236}">
                    <a16:creationId xmlns:a16="http://schemas.microsoft.com/office/drawing/2014/main" id="{CB259A52-0C93-4424-8989-28C8E373D67E}"/>
                  </a:ext>
                </a:extLst>
              </p:cNvPr>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129" name="Line 1275">
                <a:extLst>
                  <a:ext uri="{FF2B5EF4-FFF2-40B4-BE49-F238E27FC236}">
                    <a16:creationId xmlns:a16="http://schemas.microsoft.com/office/drawing/2014/main" id="{6007DB8D-4392-4108-AF07-8E8B355F6651}"/>
                  </a:ext>
                </a:extLst>
              </p:cNvPr>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130" name="Rectangle 1276">
                <a:extLst>
                  <a:ext uri="{FF2B5EF4-FFF2-40B4-BE49-F238E27FC236}">
                    <a16:creationId xmlns:a16="http://schemas.microsoft.com/office/drawing/2014/main" id="{B5F40746-78BA-47D7-8650-273EC38D646F}"/>
                  </a:ext>
                </a:extLst>
              </p:cNvPr>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44131" name="Text Box 1277">
                <a:extLst>
                  <a:ext uri="{FF2B5EF4-FFF2-40B4-BE49-F238E27FC236}">
                    <a16:creationId xmlns:a16="http://schemas.microsoft.com/office/drawing/2014/main" id="{69CB8789-8B6E-4FAE-AAA7-B7F43AAB945A}"/>
                  </a:ext>
                </a:extLst>
              </p:cNvPr>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sz="1000"/>
              </a:p>
              <a:p>
                <a:pPr algn="ctr"/>
                <a:r>
                  <a:rPr lang="en-US" altLang="en-US" sz="1000">
                    <a:solidFill>
                      <a:schemeClr val="bg1"/>
                    </a:solidFill>
                  </a:rPr>
                  <a:t>network</a:t>
                </a:r>
              </a:p>
              <a:p>
                <a:pPr algn="ctr"/>
                <a:r>
                  <a:rPr lang="en-US" altLang="en-US" sz="1000"/>
                  <a:t>data link</a:t>
                </a:r>
              </a:p>
              <a:p>
                <a:pPr algn="ctr"/>
                <a:r>
                  <a:rPr lang="en-US" altLang="en-US" sz="1000"/>
                  <a:t>physical</a:t>
                </a:r>
                <a:endParaRPr lang="en-US" altLang="en-US"/>
              </a:p>
            </p:txBody>
          </p:sp>
        </p:grpSp>
      </p:grpSp>
      <p:sp>
        <p:nvSpPr>
          <p:cNvPr id="632064" name="Rectangle 1280">
            <a:extLst>
              <a:ext uri="{FF2B5EF4-FFF2-40B4-BE49-F238E27FC236}">
                <a16:creationId xmlns:a16="http://schemas.microsoft.com/office/drawing/2014/main" id="{D07A5D87-8F40-436C-A277-63198DD4BA0F}"/>
              </a:ext>
            </a:extLst>
          </p:cNvPr>
          <p:cNvSpPr>
            <a:spLocks noChangeArrowheads="1"/>
          </p:cNvSpPr>
          <p:nvPr/>
        </p:nvSpPr>
        <p:spPr bwMode="auto">
          <a:xfrm>
            <a:off x="5721350" y="858838"/>
            <a:ext cx="388938" cy="138112"/>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632065" name="Rectangle 1281">
            <a:extLst>
              <a:ext uri="{FF2B5EF4-FFF2-40B4-BE49-F238E27FC236}">
                <a16:creationId xmlns:a16="http://schemas.microsoft.com/office/drawing/2014/main" id="{78F8094E-3396-4136-8ABD-68ACB15CA564}"/>
              </a:ext>
            </a:extLst>
          </p:cNvPr>
          <p:cNvSpPr>
            <a:spLocks noChangeArrowheads="1"/>
          </p:cNvSpPr>
          <p:nvPr/>
        </p:nvSpPr>
        <p:spPr bwMode="auto">
          <a:xfrm>
            <a:off x="5651500" y="1509713"/>
            <a:ext cx="596900" cy="138112"/>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632066" name="Rectangle 1282">
            <a:extLst>
              <a:ext uri="{FF2B5EF4-FFF2-40B4-BE49-F238E27FC236}">
                <a16:creationId xmlns:a16="http://schemas.microsoft.com/office/drawing/2014/main" id="{6E45ABA9-F081-4D5C-86A8-F5C1C2C99DA2}"/>
              </a:ext>
            </a:extLst>
          </p:cNvPr>
          <p:cNvSpPr>
            <a:spLocks noChangeArrowheads="1"/>
          </p:cNvSpPr>
          <p:nvPr/>
        </p:nvSpPr>
        <p:spPr bwMode="auto">
          <a:xfrm>
            <a:off x="8477250" y="4487863"/>
            <a:ext cx="388938" cy="138112"/>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2" name="Slide Number Placeholder 1">
            <a:extLst>
              <a:ext uri="{FF2B5EF4-FFF2-40B4-BE49-F238E27FC236}">
                <a16:creationId xmlns:a16="http://schemas.microsoft.com/office/drawing/2014/main" id="{57E3C174-614C-40C5-82D9-275D31C82F8A}"/>
              </a:ext>
            </a:extLst>
          </p:cNvPr>
          <p:cNvSpPr>
            <a:spLocks noGrp="1"/>
          </p:cNvSpPr>
          <p:nvPr>
            <p:ph type="sldNum" sz="quarter" idx="12"/>
          </p:nvPr>
        </p:nvSpPr>
        <p:spPr/>
        <p:txBody>
          <a:bodyPr/>
          <a:lstStyle/>
          <a:p>
            <a:fld id="{78DEB857-1BE7-4FEB-9EC5-B9393DF7AB64}" type="slidenum">
              <a:rPr lang="en-IE" smtClean="0"/>
              <a:t>58</a:t>
            </a:fld>
            <a:endParaRPr lang="en-IE"/>
          </a:p>
        </p:txBody>
      </p:sp>
    </p:spTree>
    <p:extLst>
      <p:ext uri="{BB962C8B-B14F-4D97-AF65-F5344CB8AC3E}">
        <p14:creationId xmlns:p14="http://schemas.microsoft.com/office/powerpoint/2010/main" val="1121824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767"/>
                                        </p:tgtEl>
                                        <p:attrNameLst>
                                          <p:attrName>style.visibility</p:attrName>
                                        </p:attrNameLst>
                                      </p:cBhvr>
                                      <p:to>
                                        <p:strVal val="visible"/>
                                      </p:to>
                                    </p:set>
                                    <p:animEffect transition="in" filter="wipe(left)">
                                      <p:cBhvr>
                                        <p:cTn id="7" dur="500"/>
                                        <p:tgtEl>
                                          <p:spTgt spid="19767"/>
                                        </p:tgtEl>
                                      </p:cBhvr>
                                    </p:animEffect>
                                  </p:childTnLst>
                                </p:cTn>
                              </p:par>
                              <p:par>
                                <p:cTn id="8" presetID="22" presetClass="entr" presetSubtype="8" fill="hold" nodeType="withEffect">
                                  <p:stCondLst>
                                    <p:cond delay="0"/>
                                  </p:stCondLst>
                                  <p:childTnLst>
                                    <p:set>
                                      <p:cBhvr>
                                        <p:cTn id="9" dur="1" fill="hold">
                                          <p:stCondLst>
                                            <p:cond delay="0"/>
                                          </p:stCondLst>
                                        </p:cTn>
                                        <p:tgtEl>
                                          <p:spTgt spid="19769"/>
                                        </p:tgtEl>
                                        <p:attrNameLst>
                                          <p:attrName>style.visibility</p:attrName>
                                        </p:attrNameLst>
                                      </p:cBhvr>
                                      <p:to>
                                        <p:strVal val="visible"/>
                                      </p:to>
                                    </p:set>
                                    <p:animEffect transition="in" filter="wipe(left)">
                                      <p:cBhvr>
                                        <p:cTn id="10" dur="500"/>
                                        <p:tgtEl>
                                          <p:spTgt spid="1976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19771"/>
                                        </p:tgtEl>
                                        <p:attrNameLst>
                                          <p:attrName>style.visibility</p:attrName>
                                        </p:attrNameLst>
                                      </p:cBhvr>
                                      <p:to>
                                        <p:strVal val="visible"/>
                                      </p:to>
                                    </p:set>
                                    <p:animEffect transition="in" filter="dissolve">
                                      <p:cBhvr>
                                        <p:cTn id="15" dur="1000"/>
                                        <p:tgtEl>
                                          <p:spTgt spid="1977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32064"/>
                                        </p:tgtEl>
                                        <p:attrNameLst>
                                          <p:attrName>style.visibility</p:attrName>
                                        </p:attrNameLst>
                                      </p:cBhvr>
                                      <p:to>
                                        <p:strVal val="visible"/>
                                      </p:to>
                                    </p:set>
                                  </p:childTnLst>
                                </p:cTn>
                              </p:par>
                            </p:childTnLst>
                          </p:cTn>
                        </p:par>
                        <p:par>
                          <p:cTn id="20" fill="hold" nodeType="afterGroup">
                            <p:stCondLst>
                              <p:cond delay="0"/>
                            </p:stCondLst>
                            <p:childTnLst>
                              <p:par>
                                <p:cTn id="21" presetID="42" presetClass="path" presetSubtype="0" accel="50000" decel="50000" fill="hold" grpId="1" nodeType="afterEffect">
                                  <p:stCondLst>
                                    <p:cond delay="0"/>
                                  </p:stCondLst>
                                  <p:childTnLst>
                                    <p:animMotion origin="layout" path="M 0.00244 0.01227 L 0.00382 0.0949 " pathEditMode="relative" rAng="0" ptsTypes="AA">
                                      <p:cBhvr>
                                        <p:cTn id="22" dur="2000" fill="hold"/>
                                        <p:tgtEl>
                                          <p:spTgt spid="632064"/>
                                        </p:tgtEl>
                                        <p:attrNameLst>
                                          <p:attrName>ppt_x</p:attrName>
                                          <p:attrName>ppt_y</p:attrName>
                                        </p:attrNameLst>
                                      </p:cBhvr>
                                      <p:rCtr x="69" y="4120"/>
                                    </p:animMotion>
                                  </p:childTnLst>
                                </p:cTn>
                              </p:par>
                            </p:childTnLst>
                          </p:cTn>
                        </p:par>
                        <p:par>
                          <p:cTn id="23" fill="hold" nodeType="afterGroup">
                            <p:stCondLst>
                              <p:cond delay="2000"/>
                            </p:stCondLst>
                            <p:childTnLst>
                              <p:par>
                                <p:cTn id="24" presetID="1" presetClass="exit" presetSubtype="0" fill="hold" grpId="2" nodeType="afterEffect">
                                  <p:stCondLst>
                                    <p:cond delay="0"/>
                                  </p:stCondLst>
                                  <p:childTnLst>
                                    <p:set>
                                      <p:cBhvr>
                                        <p:cTn id="25" dur="1" fill="hold">
                                          <p:stCondLst>
                                            <p:cond delay="0"/>
                                          </p:stCondLst>
                                        </p:cTn>
                                        <p:tgtEl>
                                          <p:spTgt spid="632064"/>
                                        </p:tgtEl>
                                        <p:attrNameLst>
                                          <p:attrName>style.visibility</p:attrName>
                                        </p:attrNameLst>
                                      </p:cBhvr>
                                      <p:to>
                                        <p:strVal val="hidden"/>
                                      </p:to>
                                    </p:set>
                                  </p:childTnLst>
                                </p:cTn>
                              </p:par>
                            </p:childTnLst>
                          </p:cTn>
                        </p:par>
                        <p:par>
                          <p:cTn id="26" fill="hold" nodeType="afterGroup">
                            <p:stCondLst>
                              <p:cond delay="2000"/>
                            </p:stCondLst>
                            <p:childTnLst>
                              <p:par>
                                <p:cTn id="27" presetID="1" presetClass="entr" presetSubtype="0" fill="hold" grpId="0" nodeType="afterEffect">
                                  <p:stCondLst>
                                    <p:cond delay="0"/>
                                  </p:stCondLst>
                                  <p:childTnLst>
                                    <p:set>
                                      <p:cBhvr>
                                        <p:cTn id="28" dur="1" fill="hold">
                                          <p:stCondLst>
                                            <p:cond delay="0"/>
                                          </p:stCondLst>
                                        </p:cTn>
                                        <p:tgtEl>
                                          <p:spTgt spid="632065"/>
                                        </p:tgtEl>
                                        <p:attrNameLst>
                                          <p:attrName>style.visibility</p:attrName>
                                        </p:attrNameLst>
                                      </p:cBhvr>
                                      <p:to>
                                        <p:strVal val="visible"/>
                                      </p:to>
                                    </p:set>
                                  </p:childTnLst>
                                </p:cTn>
                              </p:par>
                            </p:childTnLst>
                          </p:cTn>
                        </p:par>
                        <p:par>
                          <p:cTn id="29" fill="hold" nodeType="afterGroup">
                            <p:stCondLst>
                              <p:cond delay="2000"/>
                            </p:stCondLst>
                            <p:childTnLst>
                              <p:par>
                                <p:cTn id="30" presetID="0" presetClass="path" presetSubtype="0" accel="50000" decel="50000" fill="hold" grpId="1" nodeType="afterEffect">
                                  <p:stCondLst>
                                    <p:cond delay="0"/>
                                  </p:stCondLst>
                                  <p:childTnLst>
                                    <p:animMotion origin="layout" path="M 2.5E-6 -1.48148E-6 L 2.5E-6 0.07269 L 0.02726 0.18982 L 0.02726 0.1132 L 0.07118 0.11112 L 0.07257 0.18982 L 0.11667 0.14144 L 0.11667 0.07871 L 0.16059 0.07686 L 0.10903 0.23426 L 0.11511 0.15949 L 0.1559 0.15949 L 0.15747 0.23635 L 0.1059 0.34537 L 0.10295 0.27061 L 0.14236 0.26875 L 0.14688 0.39584 L 0.1559 0.3213 L 0.19236 0.31922 L 0.19688 0.39792 L 0.1059 0.49908 L 0.1059 0.41621 L 0.14236 0.41621 L 0.14236 0.49699 L 0.18785 0.53542 L 0.18785 0.44653 L 0.2257 0.44653 L 0.22865 0.52732 L 0.31198 0.50301 L 0.31198 0.43843 " pathEditMode="relative" ptsTypes="AAAAAAAAAAAAAAAAAAAAAAAAAAAAAA">
                                      <p:cBhvr>
                                        <p:cTn id="31" dur="5000" fill="hold"/>
                                        <p:tgtEl>
                                          <p:spTgt spid="632065"/>
                                        </p:tgtEl>
                                        <p:attrNameLst>
                                          <p:attrName>ppt_x</p:attrName>
                                          <p:attrName>ppt_y</p:attrName>
                                        </p:attrNameLst>
                                      </p:cBhvr>
                                    </p:animMotion>
                                  </p:childTnLst>
                                </p:cTn>
                              </p:par>
                            </p:childTnLst>
                          </p:cTn>
                        </p:par>
                        <p:par>
                          <p:cTn id="32" fill="hold" nodeType="afterGroup">
                            <p:stCondLst>
                              <p:cond delay="7000"/>
                            </p:stCondLst>
                            <p:childTnLst>
                              <p:par>
                                <p:cTn id="33" presetID="1" presetClass="exit" presetSubtype="0" fill="hold" grpId="2" nodeType="afterEffect">
                                  <p:stCondLst>
                                    <p:cond delay="0"/>
                                  </p:stCondLst>
                                  <p:childTnLst>
                                    <p:set>
                                      <p:cBhvr>
                                        <p:cTn id="34" dur="1" fill="hold">
                                          <p:stCondLst>
                                            <p:cond delay="0"/>
                                          </p:stCondLst>
                                        </p:cTn>
                                        <p:tgtEl>
                                          <p:spTgt spid="632065"/>
                                        </p:tgtEl>
                                        <p:attrNameLst>
                                          <p:attrName>style.visibility</p:attrName>
                                        </p:attrNameLst>
                                      </p:cBhvr>
                                      <p:to>
                                        <p:strVal val="hidden"/>
                                      </p:to>
                                    </p:set>
                                  </p:childTnLst>
                                </p:cTn>
                              </p:par>
                            </p:childTnLst>
                          </p:cTn>
                        </p:par>
                        <p:par>
                          <p:cTn id="35" fill="hold" nodeType="afterGroup">
                            <p:stCondLst>
                              <p:cond delay="7000"/>
                            </p:stCondLst>
                            <p:childTnLst>
                              <p:par>
                                <p:cTn id="36" presetID="1" presetClass="entr" presetSubtype="0" fill="hold" grpId="0" nodeType="afterEffect">
                                  <p:stCondLst>
                                    <p:cond delay="0"/>
                                  </p:stCondLst>
                                  <p:childTnLst>
                                    <p:set>
                                      <p:cBhvr>
                                        <p:cTn id="37" dur="1" fill="hold">
                                          <p:stCondLst>
                                            <p:cond delay="0"/>
                                          </p:stCondLst>
                                        </p:cTn>
                                        <p:tgtEl>
                                          <p:spTgt spid="632066"/>
                                        </p:tgtEl>
                                        <p:attrNameLst>
                                          <p:attrName>style.visibility</p:attrName>
                                        </p:attrNameLst>
                                      </p:cBhvr>
                                      <p:to>
                                        <p:strVal val="visible"/>
                                      </p:to>
                                    </p:set>
                                  </p:childTnLst>
                                </p:cTn>
                              </p:par>
                            </p:childTnLst>
                          </p:cTn>
                        </p:par>
                        <p:par>
                          <p:cTn id="38" fill="hold" nodeType="afterGroup">
                            <p:stCondLst>
                              <p:cond delay="7000"/>
                            </p:stCondLst>
                            <p:childTnLst>
                              <p:par>
                                <p:cTn id="39" presetID="1" presetClass="entr" presetSubtype="0" fill="hold" grpId="1" nodeType="afterEffect">
                                  <p:stCondLst>
                                    <p:cond delay="0"/>
                                  </p:stCondLst>
                                  <p:childTnLst>
                                    <p:set>
                                      <p:cBhvr>
                                        <p:cTn id="40" dur="1" fill="hold">
                                          <p:stCondLst>
                                            <p:cond delay="0"/>
                                          </p:stCondLst>
                                        </p:cTn>
                                        <p:tgtEl>
                                          <p:spTgt spid="632066"/>
                                        </p:tgtEl>
                                        <p:attrNameLst>
                                          <p:attrName>style.visibility</p:attrName>
                                        </p:attrNameLst>
                                      </p:cBhvr>
                                      <p:to>
                                        <p:strVal val="visible"/>
                                      </p:to>
                                    </p:set>
                                  </p:childTnLst>
                                </p:cTn>
                              </p:par>
                            </p:childTnLst>
                          </p:cTn>
                        </p:par>
                        <p:par>
                          <p:cTn id="41" fill="hold" nodeType="afterGroup">
                            <p:stCondLst>
                              <p:cond delay="7000"/>
                            </p:stCondLst>
                            <p:childTnLst>
                              <p:par>
                                <p:cTn id="42" presetID="42" presetClass="path" presetSubtype="0" accel="50000" decel="50000" fill="hold" grpId="2" nodeType="afterEffect">
                                  <p:stCondLst>
                                    <p:cond delay="0"/>
                                  </p:stCondLst>
                                  <p:childTnLst>
                                    <p:animMotion origin="layout" path="M -3.05556E-6 0 L -0.00156 -0.07106 " pathEditMode="relative" rAng="0" ptsTypes="AA">
                                      <p:cBhvr>
                                        <p:cTn id="43" dur="2000" fill="hold"/>
                                        <p:tgtEl>
                                          <p:spTgt spid="632066"/>
                                        </p:tgtEl>
                                        <p:attrNameLst>
                                          <p:attrName>ppt_x</p:attrName>
                                          <p:attrName>ppt_y</p:attrName>
                                        </p:attrNameLst>
                                      </p:cBhvr>
                                      <p:rCtr x="-87" y="-35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064" grpId="0" animBg="1"/>
      <p:bldP spid="632064" grpId="1" animBg="1"/>
      <p:bldP spid="632064" grpId="2" animBg="1"/>
      <p:bldP spid="632065" grpId="0" animBg="1"/>
      <p:bldP spid="632065" grpId="1" animBg="1"/>
      <p:bldP spid="632065" grpId="2" animBg="1"/>
      <p:bldP spid="632066" grpId="0" animBg="1"/>
      <p:bldP spid="632066" grpId="1" animBg="1"/>
      <p:bldP spid="632066" grpId="2"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7" name="Picture 6" descr="underline_base">
            <a:extLst>
              <a:ext uri="{FF2B5EF4-FFF2-40B4-BE49-F238E27FC236}">
                <a16:creationId xmlns:a16="http://schemas.microsoft.com/office/drawing/2014/main" id="{73842F8E-0658-4151-B7D6-F889B01BA02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25" y="1035050"/>
            <a:ext cx="77692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Rectangle 2">
            <a:extLst>
              <a:ext uri="{FF2B5EF4-FFF2-40B4-BE49-F238E27FC236}">
                <a16:creationId xmlns:a16="http://schemas.microsoft.com/office/drawing/2014/main" id="{93534525-F3F3-443B-9CCF-6FAD171EF17F}"/>
              </a:ext>
            </a:extLst>
          </p:cNvPr>
          <p:cNvSpPr>
            <a:spLocks noGrp="1" noChangeArrowheads="1"/>
          </p:cNvSpPr>
          <p:nvPr>
            <p:ph type="title"/>
          </p:nvPr>
        </p:nvSpPr>
        <p:spPr>
          <a:xfrm>
            <a:off x="625475" y="109537"/>
            <a:ext cx="7886700" cy="1299133"/>
          </a:xfrm>
        </p:spPr>
        <p:txBody>
          <a:bodyPr>
            <a:normAutofit fontScale="90000"/>
          </a:bodyPr>
          <a:lstStyle/>
          <a:p>
            <a:pPr>
              <a:defRPr/>
            </a:pPr>
            <a:r>
              <a:rPr lang="en-US" dirty="0">
                <a:solidFill>
                  <a:schemeClr val="accent1">
                    <a:lumMod val="75000"/>
                  </a:schemeClr>
                </a:solidFill>
                <a:cs typeface="+mj-cs"/>
              </a:rPr>
              <a:t>Two key network-layer functions</a:t>
            </a:r>
          </a:p>
        </p:txBody>
      </p:sp>
      <p:sp>
        <p:nvSpPr>
          <p:cNvPr id="45061" name="Rectangle 3">
            <a:extLst>
              <a:ext uri="{FF2B5EF4-FFF2-40B4-BE49-F238E27FC236}">
                <a16:creationId xmlns:a16="http://schemas.microsoft.com/office/drawing/2014/main" id="{4B4E4C9B-B0FF-4F7C-BE71-67C5BF82EEDB}"/>
              </a:ext>
            </a:extLst>
          </p:cNvPr>
          <p:cNvSpPr>
            <a:spLocks noGrp="1" noChangeArrowheads="1"/>
          </p:cNvSpPr>
          <p:nvPr>
            <p:ph type="body" idx="1"/>
          </p:nvPr>
        </p:nvSpPr>
        <p:spPr>
          <a:xfrm>
            <a:off x="625475" y="1905000"/>
            <a:ext cx="4192588" cy="3754438"/>
          </a:xfrm>
        </p:spPr>
        <p:txBody>
          <a:bodyPr>
            <a:normAutofit fontScale="85000" lnSpcReduction="20000"/>
          </a:bodyPr>
          <a:lstStyle/>
          <a:p>
            <a:pPr marL="0" indent="0">
              <a:spcBef>
                <a:spcPts val="600"/>
              </a:spcBef>
              <a:buFont typeface="Wingdings" panose="05000000000000000000" pitchFamily="2" charset="2"/>
              <a:buNone/>
            </a:pPr>
            <a:r>
              <a:rPr lang="en-US" altLang="en-US" i="1" dirty="0">
                <a:solidFill>
                  <a:srgbClr val="CC0000"/>
                </a:solidFill>
                <a:ea typeface="ＭＳ Ｐゴシック" panose="020B0600070205080204" pitchFamily="34" charset="-128"/>
                <a:cs typeface="ＭＳ Ｐゴシック" panose="020B0600070205080204" pitchFamily="34" charset="-128"/>
              </a:rPr>
              <a:t>network-layer functions:</a:t>
            </a:r>
          </a:p>
          <a:p>
            <a:pPr marL="0" indent="0">
              <a:spcBef>
                <a:spcPts val="600"/>
              </a:spcBef>
            </a:pPr>
            <a:r>
              <a:rPr lang="en-US" altLang="en-US" i="1" dirty="0">
                <a:solidFill>
                  <a:srgbClr val="000099"/>
                </a:solidFill>
                <a:ea typeface="ＭＳ Ｐゴシック" panose="020B0600070205080204" pitchFamily="34" charset="-128"/>
                <a:cs typeface="ＭＳ Ｐゴシック" panose="020B0600070205080204" pitchFamily="34" charset="-128"/>
              </a:rPr>
              <a:t>forwarding:</a:t>
            </a:r>
            <a:r>
              <a:rPr lang="en-US" altLang="en-US" dirty="0">
                <a:ea typeface="ＭＳ Ｐゴシック" panose="020B0600070205080204" pitchFamily="34" charset="-128"/>
                <a:cs typeface="ＭＳ Ｐゴシック" panose="020B0600070205080204" pitchFamily="34" charset="-128"/>
              </a:rPr>
              <a:t> move packets from router</a:t>
            </a:r>
            <a:r>
              <a:rPr lang="ja-JP" altLang="en-US" dirty="0">
                <a:ea typeface="ＭＳ Ｐゴシック" panose="020B0600070205080204" pitchFamily="34" charset="-128"/>
                <a:cs typeface="ＭＳ Ｐゴシック" panose="020B0600070205080204" pitchFamily="34" charset="-128"/>
              </a:rPr>
              <a:t>’</a:t>
            </a:r>
            <a:r>
              <a:rPr lang="en-US" altLang="ja-JP" dirty="0">
                <a:ea typeface="ＭＳ Ｐゴシック" panose="020B0600070205080204" pitchFamily="34" charset="-128"/>
                <a:cs typeface="ＭＳ Ｐゴシック" panose="020B0600070205080204" pitchFamily="34" charset="-128"/>
              </a:rPr>
              <a:t>s input to appropriate router output</a:t>
            </a:r>
          </a:p>
          <a:p>
            <a:pPr marL="0" indent="0">
              <a:spcBef>
                <a:spcPts val="600"/>
              </a:spcBef>
            </a:pPr>
            <a:r>
              <a:rPr lang="en-US" altLang="en-US" i="1" dirty="0">
                <a:solidFill>
                  <a:srgbClr val="000099"/>
                </a:solidFill>
                <a:ea typeface="ＭＳ Ｐゴシック" panose="020B0600070205080204" pitchFamily="34" charset="-128"/>
                <a:cs typeface="ＭＳ Ｐゴシック" panose="020B0600070205080204" pitchFamily="34" charset="-128"/>
              </a:rPr>
              <a:t>routing:</a:t>
            </a:r>
            <a:r>
              <a:rPr lang="en-US" altLang="en-US" dirty="0">
                <a:ea typeface="ＭＳ Ｐゴシック" panose="020B0600070205080204" pitchFamily="34" charset="-128"/>
                <a:cs typeface="ＭＳ Ｐゴシック" panose="020B0600070205080204" pitchFamily="34" charset="-128"/>
              </a:rPr>
              <a:t> determine route taken by packets from source to destination</a:t>
            </a:r>
          </a:p>
          <a:p>
            <a:pPr lvl="1">
              <a:spcBef>
                <a:spcPts val="600"/>
              </a:spcBef>
            </a:pPr>
            <a:r>
              <a:rPr lang="en-US" altLang="en-US" i="1" dirty="0">
                <a:latin typeface="Gill Sans MT" panose="020B0502020104020203" pitchFamily="34" charset="0"/>
                <a:ea typeface="ＭＳ Ｐゴシック" panose="020B0600070205080204" pitchFamily="34" charset="-128"/>
              </a:rPr>
              <a:t>routing algorithms</a:t>
            </a:r>
            <a:endParaRPr lang="en-US" altLang="en-US" dirty="0">
              <a:latin typeface="Gill Sans MT" panose="020B0502020104020203" pitchFamily="34" charset="0"/>
              <a:ea typeface="ＭＳ Ｐゴシック" panose="020B0600070205080204" pitchFamily="34" charset="-128"/>
            </a:endParaRPr>
          </a:p>
          <a:p>
            <a:pPr marL="0" indent="0">
              <a:buFont typeface="Wingdings" panose="05000000000000000000" pitchFamily="2" charset="2"/>
              <a:buNone/>
            </a:pPr>
            <a:endParaRPr lang="en-US" altLang="en-US" dirty="0">
              <a:ea typeface="ＭＳ Ｐゴシック" panose="020B0600070205080204" pitchFamily="34" charset="-128"/>
              <a:cs typeface="ＭＳ Ｐゴシック" panose="020B0600070205080204" pitchFamily="34" charset="-128"/>
            </a:endParaRPr>
          </a:p>
        </p:txBody>
      </p:sp>
      <p:sp>
        <p:nvSpPr>
          <p:cNvPr id="45062" name="Rectangle 4">
            <a:extLst>
              <a:ext uri="{FF2B5EF4-FFF2-40B4-BE49-F238E27FC236}">
                <a16:creationId xmlns:a16="http://schemas.microsoft.com/office/drawing/2014/main" id="{008AC367-FE57-4B13-A056-89EEE01546A8}"/>
              </a:ext>
            </a:extLst>
          </p:cNvPr>
          <p:cNvSpPr>
            <a:spLocks noChangeArrowheads="1"/>
          </p:cNvSpPr>
          <p:nvPr/>
        </p:nvSpPr>
        <p:spPr bwMode="auto">
          <a:xfrm>
            <a:off x="4846638" y="1884363"/>
            <a:ext cx="4192587" cy="4362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nSpc>
                <a:spcPct val="85000"/>
              </a:lnSpc>
              <a:spcBef>
                <a:spcPts val="600"/>
              </a:spcBef>
              <a:buClr>
                <a:srgbClr val="000099"/>
              </a:buClr>
              <a:buSzPct val="65000"/>
              <a:buFont typeface="Wingdings" charset="0"/>
              <a:buNone/>
              <a:defRPr/>
            </a:pPr>
            <a:r>
              <a:rPr lang="en-US" sz="2800" i="1" dirty="0">
                <a:solidFill>
                  <a:srgbClr val="CC0000"/>
                </a:solidFill>
                <a:latin typeface="Gill Sans MT" charset="0"/>
                <a:ea typeface="ＭＳ Ｐゴシック" charset="0"/>
                <a:cs typeface="ＭＳ Ｐゴシック" charset="0"/>
              </a:rPr>
              <a:t>analogy: taking a trip</a:t>
            </a:r>
          </a:p>
          <a:p>
            <a:pPr marL="347663" indent="-347663">
              <a:lnSpc>
                <a:spcPct val="85000"/>
              </a:lnSpc>
              <a:spcBef>
                <a:spcPts val="600"/>
              </a:spcBef>
              <a:buClr>
                <a:srgbClr val="000099"/>
              </a:buClr>
              <a:buSzPct val="100000"/>
              <a:buFont typeface="Wingdings" charset="2"/>
              <a:buChar char="§"/>
              <a:defRPr/>
            </a:pPr>
            <a:r>
              <a:rPr lang="en-US" sz="2800" i="1" dirty="0">
                <a:solidFill>
                  <a:srgbClr val="000099"/>
                </a:solidFill>
                <a:latin typeface="Gill Sans MT" charset="0"/>
                <a:ea typeface="ＭＳ Ｐゴシック" charset="0"/>
                <a:cs typeface="ＭＳ Ｐゴシック" charset="0"/>
              </a:rPr>
              <a:t>forwarding</a:t>
            </a:r>
            <a:r>
              <a:rPr lang="en-US" sz="2800" i="1" dirty="0">
                <a:solidFill>
                  <a:schemeClr val="accent2"/>
                </a:solidFill>
                <a:latin typeface="Gill Sans MT" charset="0"/>
                <a:ea typeface="ＭＳ Ｐゴシック" charset="0"/>
                <a:cs typeface="ＭＳ Ｐゴシック" charset="0"/>
              </a:rPr>
              <a:t>:</a:t>
            </a:r>
            <a:r>
              <a:rPr lang="en-US" sz="2800" dirty="0">
                <a:latin typeface="Gill Sans MT" charset="0"/>
                <a:ea typeface="ＭＳ Ｐゴシック" charset="0"/>
                <a:cs typeface="ＭＳ Ｐゴシック" charset="0"/>
              </a:rPr>
              <a:t> process of getting through single interchange</a:t>
            </a:r>
          </a:p>
          <a:p>
            <a:pPr marL="342900" indent="-342900">
              <a:lnSpc>
                <a:spcPct val="85000"/>
              </a:lnSpc>
              <a:spcBef>
                <a:spcPct val="20000"/>
              </a:spcBef>
              <a:buClr>
                <a:srgbClr val="000099"/>
              </a:buClr>
              <a:buSzPct val="65000"/>
              <a:buFont typeface="Wingdings" charset="0"/>
              <a:buChar char="v"/>
              <a:defRPr/>
            </a:pPr>
            <a:endParaRPr lang="en-US" sz="2800" dirty="0">
              <a:latin typeface="Gill Sans MT" charset="0"/>
              <a:ea typeface="ＭＳ Ｐゴシック" charset="0"/>
              <a:cs typeface="ＭＳ Ｐゴシック" charset="0"/>
            </a:endParaRPr>
          </a:p>
        </p:txBody>
      </p:sp>
      <p:sp>
        <p:nvSpPr>
          <p:cNvPr id="8" name="Rectangle 4">
            <a:extLst>
              <a:ext uri="{FF2B5EF4-FFF2-40B4-BE49-F238E27FC236}">
                <a16:creationId xmlns:a16="http://schemas.microsoft.com/office/drawing/2014/main" id="{434F0853-F424-43E2-85A6-338C119A2B18}"/>
              </a:ext>
            </a:extLst>
          </p:cNvPr>
          <p:cNvSpPr>
            <a:spLocks noChangeArrowheads="1"/>
          </p:cNvSpPr>
          <p:nvPr/>
        </p:nvSpPr>
        <p:spPr bwMode="auto">
          <a:xfrm>
            <a:off x="4787900" y="3881438"/>
            <a:ext cx="4192588" cy="1423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7663" indent="-347663">
              <a:lnSpc>
                <a:spcPct val="85000"/>
              </a:lnSpc>
              <a:spcBef>
                <a:spcPts val="600"/>
              </a:spcBef>
              <a:buClr>
                <a:srgbClr val="000099"/>
              </a:buClr>
              <a:buSzPct val="100000"/>
              <a:buFont typeface="Wingdings" charset="2"/>
              <a:buChar char="§"/>
              <a:defRPr/>
            </a:pPr>
            <a:r>
              <a:rPr lang="en-US" sz="2800" i="1" dirty="0">
                <a:solidFill>
                  <a:srgbClr val="000099"/>
                </a:solidFill>
                <a:latin typeface="Gill Sans MT" charset="0"/>
                <a:ea typeface="ＭＳ Ｐゴシック" charset="0"/>
                <a:cs typeface="ＭＳ Ｐゴシック" charset="0"/>
              </a:rPr>
              <a:t>routing:</a:t>
            </a:r>
            <a:r>
              <a:rPr lang="en-US" sz="2800" dirty="0">
                <a:latin typeface="Gill Sans MT" charset="0"/>
                <a:ea typeface="ＭＳ Ｐゴシック" charset="0"/>
                <a:cs typeface="ＭＳ Ｐゴシック" charset="0"/>
              </a:rPr>
              <a:t> process of planning trip from source to destination</a:t>
            </a:r>
          </a:p>
          <a:p>
            <a:pPr marL="342900" indent="-342900">
              <a:lnSpc>
                <a:spcPct val="85000"/>
              </a:lnSpc>
              <a:spcBef>
                <a:spcPct val="70000"/>
              </a:spcBef>
              <a:buClr>
                <a:srgbClr val="000099"/>
              </a:buClr>
              <a:buSzPct val="65000"/>
              <a:buFont typeface="Wingdings" charset="0"/>
              <a:buChar char="v"/>
              <a:defRPr/>
            </a:pPr>
            <a:endParaRPr lang="en-US" sz="2800" dirty="0">
              <a:latin typeface="Gill Sans MT" charset="0"/>
              <a:ea typeface="ＭＳ Ｐゴシック" charset="0"/>
              <a:cs typeface="ＭＳ Ｐゴシック" charset="0"/>
            </a:endParaRPr>
          </a:p>
          <a:p>
            <a:pPr>
              <a:lnSpc>
                <a:spcPct val="85000"/>
              </a:lnSpc>
              <a:spcBef>
                <a:spcPct val="20000"/>
              </a:spcBef>
              <a:buClr>
                <a:srgbClr val="000099"/>
              </a:buClr>
              <a:buSzPct val="65000"/>
              <a:defRPr/>
            </a:pPr>
            <a:endParaRPr lang="en-US" sz="2800" dirty="0">
              <a:latin typeface="Gill Sans MT" charset="0"/>
              <a:ea typeface="ＭＳ Ｐゴシック" charset="0"/>
              <a:cs typeface="ＭＳ Ｐゴシック" charset="0"/>
            </a:endParaRPr>
          </a:p>
        </p:txBody>
      </p:sp>
      <p:sp>
        <p:nvSpPr>
          <p:cNvPr id="3" name="Slide Number Placeholder 2">
            <a:extLst>
              <a:ext uri="{FF2B5EF4-FFF2-40B4-BE49-F238E27FC236}">
                <a16:creationId xmlns:a16="http://schemas.microsoft.com/office/drawing/2014/main" id="{9B9FCECB-4C4B-4647-AFBC-D1833B369655}"/>
              </a:ext>
            </a:extLst>
          </p:cNvPr>
          <p:cNvSpPr>
            <a:spLocks noGrp="1"/>
          </p:cNvSpPr>
          <p:nvPr>
            <p:ph type="sldNum" sz="quarter" idx="12"/>
          </p:nvPr>
        </p:nvSpPr>
        <p:spPr/>
        <p:txBody>
          <a:bodyPr/>
          <a:lstStyle/>
          <a:p>
            <a:fld id="{78DEB857-1BE7-4FEB-9EC5-B9393DF7AB64}" type="slidenum">
              <a:rPr lang="en-IE" smtClean="0"/>
              <a:t>59</a:t>
            </a:fld>
            <a:endParaRPr lang="en-IE"/>
          </a:p>
        </p:txBody>
      </p:sp>
    </p:spTree>
    <p:extLst>
      <p:ext uri="{BB962C8B-B14F-4D97-AF65-F5344CB8AC3E}">
        <p14:creationId xmlns:p14="http://schemas.microsoft.com/office/powerpoint/2010/main" val="695206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5061">
                                            <p:txEl>
                                              <p:pRg st="1" end="1"/>
                                            </p:txEl>
                                          </p:spTgt>
                                        </p:tgtEl>
                                        <p:attrNameLst>
                                          <p:attrName>style.visibility</p:attrName>
                                        </p:attrNameLst>
                                      </p:cBhvr>
                                      <p:to>
                                        <p:strVal val="visible"/>
                                      </p:to>
                                    </p:set>
                                    <p:animEffect transition="in" filter="fade">
                                      <p:cBhvr>
                                        <p:cTn id="7" dur="1000"/>
                                        <p:tgtEl>
                                          <p:spTgt spid="45061">
                                            <p:txEl>
                                              <p:pRg st="1" end="1"/>
                                            </p:txEl>
                                          </p:spTgt>
                                        </p:tgtEl>
                                      </p:cBhvr>
                                    </p:animEffect>
                                    <p:anim calcmode="lin" valueType="num">
                                      <p:cBhvr>
                                        <p:cTn id="8" dur="1000" fill="hold"/>
                                        <p:tgtEl>
                                          <p:spTgt spid="4506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506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5061">
                                            <p:txEl>
                                              <p:pRg st="2" end="2"/>
                                            </p:txEl>
                                          </p:spTgt>
                                        </p:tgtEl>
                                        <p:attrNameLst>
                                          <p:attrName>style.visibility</p:attrName>
                                        </p:attrNameLst>
                                      </p:cBhvr>
                                      <p:to>
                                        <p:strVal val="visible"/>
                                      </p:to>
                                    </p:set>
                                    <p:animEffect transition="in" filter="fade">
                                      <p:cBhvr>
                                        <p:cTn id="14" dur="1000"/>
                                        <p:tgtEl>
                                          <p:spTgt spid="45061">
                                            <p:txEl>
                                              <p:pRg st="2" end="2"/>
                                            </p:txEl>
                                          </p:spTgt>
                                        </p:tgtEl>
                                      </p:cBhvr>
                                    </p:animEffect>
                                    <p:anim calcmode="lin" valueType="num">
                                      <p:cBhvr>
                                        <p:cTn id="15" dur="1000" fill="hold"/>
                                        <p:tgtEl>
                                          <p:spTgt spid="45061">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5061">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5061">
                                            <p:txEl>
                                              <p:pRg st="3" end="3"/>
                                            </p:txEl>
                                          </p:spTgt>
                                        </p:tgtEl>
                                        <p:attrNameLst>
                                          <p:attrName>style.visibility</p:attrName>
                                        </p:attrNameLst>
                                      </p:cBhvr>
                                      <p:to>
                                        <p:strVal val="visible"/>
                                      </p:to>
                                    </p:set>
                                    <p:animEffect transition="in" filter="fade">
                                      <p:cBhvr>
                                        <p:cTn id="19" dur="1000"/>
                                        <p:tgtEl>
                                          <p:spTgt spid="45061">
                                            <p:txEl>
                                              <p:pRg st="3" end="3"/>
                                            </p:txEl>
                                          </p:spTgt>
                                        </p:tgtEl>
                                      </p:cBhvr>
                                    </p:animEffect>
                                    <p:anim calcmode="lin" valueType="num">
                                      <p:cBhvr>
                                        <p:cTn id="20" dur="1000" fill="hold"/>
                                        <p:tgtEl>
                                          <p:spTgt spid="45061">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506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5062">
                                            <p:txEl>
                                              <p:pRg st="1" end="1"/>
                                            </p:txEl>
                                          </p:spTgt>
                                        </p:tgtEl>
                                        <p:attrNameLst>
                                          <p:attrName>style.visibility</p:attrName>
                                        </p:attrNameLst>
                                      </p:cBhvr>
                                      <p:to>
                                        <p:strVal val="visible"/>
                                      </p:to>
                                    </p:set>
                                    <p:animEffect transition="in" filter="fade">
                                      <p:cBhvr>
                                        <p:cTn id="26" dur="1000"/>
                                        <p:tgtEl>
                                          <p:spTgt spid="45062">
                                            <p:txEl>
                                              <p:pRg st="1" end="1"/>
                                            </p:txEl>
                                          </p:spTgt>
                                        </p:tgtEl>
                                      </p:cBhvr>
                                    </p:animEffect>
                                    <p:anim calcmode="lin" valueType="num">
                                      <p:cBhvr>
                                        <p:cTn id="27" dur="1000" fill="hold"/>
                                        <p:tgtEl>
                                          <p:spTgt spid="45062">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4506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1000"/>
                                        <p:tgtEl>
                                          <p:spTgt spid="8">
                                            <p:txEl>
                                              <p:pRg st="0" end="0"/>
                                            </p:txEl>
                                          </p:spTgt>
                                        </p:tgtEl>
                                      </p:cBhvr>
                                    </p:animEffect>
                                    <p:anim calcmode="lin" valueType="num">
                                      <p:cBhvr>
                                        <p:cTn id="3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a:extLst>
              <a:ext uri="{FF2B5EF4-FFF2-40B4-BE49-F238E27FC236}">
                <a16:creationId xmlns:a16="http://schemas.microsoft.com/office/drawing/2014/main" id="{0973C73C-EF96-4F33-AA9F-F89E0B8B837B}"/>
              </a:ext>
            </a:extLst>
          </p:cNvPr>
          <p:cNvSpPr>
            <a:spLocks noChangeArrowheads="1"/>
          </p:cNvSpPr>
          <p:nvPr/>
        </p:nvSpPr>
        <p:spPr bwMode="auto">
          <a:xfrm>
            <a:off x="6505575" y="1638300"/>
            <a:ext cx="1892300" cy="3530600"/>
          </a:xfrm>
          <a:prstGeom prst="rect">
            <a:avLst/>
          </a:prstGeom>
          <a:solidFill>
            <a:srgbClr val="0000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US" altLang="en-US" sz="2400">
              <a:latin typeface="Times New Roman" panose="02020603050405020304" pitchFamily="18" charset="0"/>
            </a:endParaRPr>
          </a:p>
        </p:txBody>
      </p:sp>
      <p:sp>
        <p:nvSpPr>
          <p:cNvPr id="122884" name="Rectangle 3">
            <a:extLst>
              <a:ext uri="{FF2B5EF4-FFF2-40B4-BE49-F238E27FC236}">
                <a16:creationId xmlns:a16="http://schemas.microsoft.com/office/drawing/2014/main" id="{80DB4910-D399-4187-91A2-6A0F91833884}"/>
              </a:ext>
            </a:extLst>
          </p:cNvPr>
          <p:cNvSpPr>
            <a:spLocks noGrp="1" noChangeArrowheads="1"/>
          </p:cNvSpPr>
          <p:nvPr>
            <p:ph type="title" idx="4294967295"/>
          </p:nvPr>
        </p:nvSpPr>
        <p:spPr>
          <a:xfrm>
            <a:off x="400050" y="85725"/>
            <a:ext cx="6503988" cy="1143000"/>
          </a:xfrm>
        </p:spPr>
        <p:txBody>
          <a:bodyPr/>
          <a:lstStyle/>
          <a:p>
            <a:pPr eaLnBrk="1" hangingPunct="1"/>
            <a:r>
              <a:rPr lang="en-US" altLang="en-US" b="1" dirty="0">
                <a:solidFill>
                  <a:schemeClr val="accent1">
                    <a:lumMod val="75000"/>
                  </a:schemeClr>
                </a:solidFill>
              </a:rPr>
              <a:t>ISO/OSI reference model</a:t>
            </a:r>
          </a:p>
        </p:txBody>
      </p:sp>
      <p:sp>
        <p:nvSpPr>
          <p:cNvPr id="122885" name="Rectangle 4">
            <a:extLst>
              <a:ext uri="{FF2B5EF4-FFF2-40B4-BE49-F238E27FC236}">
                <a16:creationId xmlns:a16="http://schemas.microsoft.com/office/drawing/2014/main" id="{738169F6-BFF6-4692-A491-322CAAF23B89}"/>
              </a:ext>
            </a:extLst>
          </p:cNvPr>
          <p:cNvSpPr>
            <a:spLocks noGrp="1" noChangeArrowheads="1"/>
          </p:cNvSpPr>
          <p:nvPr>
            <p:ph type="body" sz="half" idx="4294967295"/>
          </p:nvPr>
        </p:nvSpPr>
        <p:spPr>
          <a:xfrm>
            <a:off x="584200" y="1422400"/>
            <a:ext cx="5154613" cy="4648200"/>
          </a:xfrm>
        </p:spPr>
        <p:txBody>
          <a:bodyPr>
            <a:normAutofit lnSpcReduction="10000"/>
          </a:bodyPr>
          <a:lstStyle/>
          <a:p>
            <a:pPr eaLnBrk="1" hangingPunct="1">
              <a:buSzPct val="75000"/>
            </a:pPr>
            <a:r>
              <a:rPr lang="en-US" altLang="en-US" i="1" dirty="0">
                <a:solidFill>
                  <a:srgbClr val="CC0000"/>
                </a:solidFill>
              </a:rPr>
              <a:t>presentation:</a:t>
            </a:r>
            <a:r>
              <a:rPr lang="en-US" altLang="en-US" dirty="0"/>
              <a:t> allow applications to interpret meaning of data, e.g., encryption, compression, machine-specific conventions</a:t>
            </a:r>
          </a:p>
          <a:p>
            <a:pPr eaLnBrk="1" hangingPunct="1">
              <a:buSzPct val="75000"/>
            </a:pPr>
            <a:r>
              <a:rPr lang="en-US" altLang="en-US" i="1" dirty="0">
                <a:solidFill>
                  <a:srgbClr val="CC0000"/>
                </a:solidFill>
              </a:rPr>
              <a:t>session:</a:t>
            </a:r>
            <a:r>
              <a:rPr lang="en-US" altLang="en-US" dirty="0"/>
              <a:t> synchronization, checkpointing, recovery of data exchange</a:t>
            </a:r>
          </a:p>
          <a:p>
            <a:pPr eaLnBrk="1" hangingPunct="1">
              <a:buSzPct val="75000"/>
            </a:pPr>
            <a:r>
              <a:rPr lang="en-US" altLang="en-US" dirty="0"/>
              <a:t>Internet stack </a:t>
            </a:r>
            <a:r>
              <a:rPr lang="ja-JP" altLang="en-US" dirty="0"/>
              <a:t>“</a:t>
            </a:r>
            <a:r>
              <a:rPr lang="en-US" altLang="ja-JP" dirty="0"/>
              <a:t>missing</a:t>
            </a:r>
            <a:r>
              <a:rPr lang="ja-JP" altLang="en-US" dirty="0"/>
              <a:t>”</a:t>
            </a:r>
            <a:r>
              <a:rPr lang="en-US" altLang="ja-JP" dirty="0"/>
              <a:t> these layers!</a:t>
            </a:r>
          </a:p>
          <a:p>
            <a:pPr lvl="1" eaLnBrk="1" hangingPunct="1"/>
            <a:r>
              <a:rPr lang="en-US" altLang="en-US" dirty="0">
                <a:ea typeface="Arial" panose="020B0604020202020204" pitchFamily="34" charset="0"/>
              </a:rPr>
              <a:t>these services, </a:t>
            </a:r>
            <a:r>
              <a:rPr lang="en-US" altLang="en-US" i="1" dirty="0">
                <a:ea typeface="Arial" panose="020B0604020202020204" pitchFamily="34" charset="0"/>
              </a:rPr>
              <a:t>if needed,</a:t>
            </a:r>
            <a:r>
              <a:rPr lang="en-US" altLang="en-US" dirty="0">
                <a:ea typeface="Arial" panose="020B0604020202020204" pitchFamily="34" charset="0"/>
              </a:rPr>
              <a:t> must be implemented in application</a:t>
            </a:r>
          </a:p>
          <a:p>
            <a:pPr lvl="1" eaLnBrk="1" hangingPunct="1"/>
            <a:r>
              <a:rPr lang="en-US" altLang="en-US" dirty="0">
                <a:ea typeface="Arial" panose="020B0604020202020204" pitchFamily="34" charset="0"/>
              </a:rPr>
              <a:t>needed?</a:t>
            </a:r>
          </a:p>
        </p:txBody>
      </p:sp>
      <p:sp>
        <p:nvSpPr>
          <p:cNvPr id="122886" name="Rectangle 6">
            <a:extLst>
              <a:ext uri="{FF2B5EF4-FFF2-40B4-BE49-F238E27FC236}">
                <a16:creationId xmlns:a16="http://schemas.microsoft.com/office/drawing/2014/main" id="{D6AA6C84-74B2-4572-B457-17725A6D0FD6}"/>
              </a:ext>
            </a:extLst>
          </p:cNvPr>
          <p:cNvSpPr>
            <a:spLocks noChangeArrowheads="1"/>
          </p:cNvSpPr>
          <p:nvPr/>
        </p:nvSpPr>
        <p:spPr bwMode="auto">
          <a:xfrm>
            <a:off x="6391275" y="1774825"/>
            <a:ext cx="1892300" cy="3586163"/>
          </a:xfrm>
          <a:prstGeom prst="rect">
            <a:avLst/>
          </a:prstGeom>
          <a:solidFill>
            <a:schemeClr val="bg1"/>
          </a:solidFill>
          <a:ln w="38100">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US" altLang="en-US" sz="2400">
              <a:latin typeface="Times New Roman" panose="02020603050405020304" pitchFamily="18" charset="0"/>
            </a:endParaRPr>
          </a:p>
        </p:txBody>
      </p:sp>
      <p:sp>
        <p:nvSpPr>
          <p:cNvPr id="122887" name="Text Box 7">
            <a:extLst>
              <a:ext uri="{FF2B5EF4-FFF2-40B4-BE49-F238E27FC236}">
                <a16:creationId xmlns:a16="http://schemas.microsoft.com/office/drawing/2014/main" id="{987C4306-05A5-4F4D-A6E0-73F3D6B33996}"/>
              </a:ext>
            </a:extLst>
          </p:cNvPr>
          <p:cNvSpPr txBox="1">
            <a:spLocks noChangeArrowheads="1"/>
          </p:cNvSpPr>
          <p:nvPr/>
        </p:nvSpPr>
        <p:spPr bwMode="auto">
          <a:xfrm>
            <a:off x="6348413" y="1946275"/>
            <a:ext cx="1982787" cy="341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70000"/>
              </a:lnSpc>
              <a:spcBef>
                <a:spcPct val="0"/>
              </a:spcBef>
              <a:buClrTx/>
              <a:buSzTx/>
              <a:buFontTx/>
              <a:buNone/>
            </a:pPr>
            <a:r>
              <a:rPr lang="en-US" altLang="en-US" sz="2400">
                <a:latin typeface="Arial" panose="020B0604020202020204" pitchFamily="34" charset="0"/>
              </a:rPr>
              <a:t>application</a:t>
            </a:r>
          </a:p>
          <a:p>
            <a:pPr algn="ctr">
              <a:lnSpc>
                <a:spcPct val="70000"/>
              </a:lnSpc>
              <a:spcBef>
                <a:spcPct val="0"/>
              </a:spcBef>
              <a:buClrTx/>
              <a:buSzTx/>
              <a:buFontTx/>
              <a:buNone/>
            </a:pPr>
            <a:endParaRPr lang="en-US" altLang="en-US" sz="2400">
              <a:latin typeface="Arial" panose="020B0604020202020204" pitchFamily="34" charset="0"/>
            </a:endParaRPr>
          </a:p>
          <a:p>
            <a:pPr algn="ctr">
              <a:lnSpc>
                <a:spcPct val="70000"/>
              </a:lnSpc>
              <a:spcBef>
                <a:spcPct val="0"/>
              </a:spcBef>
              <a:buClrTx/>
              <a:buSzTx/>
              <a:buFontTx/>
              <a:buNone/>
            </a:pPr>
            <a:r>
              <a:rPr lang="en-US" altLang="en-US" sz="2400">
                <a:latin typeface="Arial" panose="020B0604020202020204" pitchFamily="34" charset="0"/>
              </a:rPr>
              <a:t>presentation</a:t>
            </a:r>
          </a:p>
          <a:p>
            <a:pPr algn="ctr">
              <a:lnSpc>
                <a:spcPct val="70000"/>
              </a:lnSpc>
              <a:spcBef>
                <a:spcPct val="0"/>
              </a:spcBef>
              <a:buClrTx/>
              <a:buSzTx/>
              <a:buFontTx/>
              <a:buNone/>
            </a:pPr>
            <a:endParaRPr lang="en-US" altLang="en-US" sz="2400">
              <a:latin typeface="Arial" panose="020B0604020202020204" pitchFamily="34" charset="0"/>
            </a:endParaRPr>
          </a:p>
          <a:p>
            <a:pPr algn="ctr">
              <a:lnSpc>
                <a:spcPct val="70000"/>
              </a:lnSpc>
              <a:spcBef>
                <a:spcPct val="0"/>
              </a:spcBef>
              <a:buClrTx/>
              <a:buSzTx/>
              <a:buFontTx/>
              <a:buNone/>
            </a:pPr>
            <a:r>
              <a:rPr lang="en-US" altLang="en-US" sz="2400">
                <a:latin typeface="Arial" panose="020B0604020202020204" pitchFamily="34" charset="0"/>
              </a:rPr>
              <a:t>session</a:t>
            </a:r>
          </a:p>
          <a:p>
            <a:pPr algn="ctr">
              <a:lnSpc>
                <a:spcPct val="70000"/>
              </a:lnSpc>
              <a:spcBef>
                <a:spcPct val="0"/>
              </a:spcBef>
              <a:buClrTx/>
              <a:buSzTx/>
              <a:buFontTx/>
              <a:buNone/>
            </a:pPr>
            <a:endParaRPr lang="en-US" altLang="en-US" sz="2400">
              <a:latin typeface="Arial" panose="020B0604020202020204" pitchFamily="34" charset="0"/>
            </a:endParaRPr>
          </a:p>
          <a:p>
            <a:pPr algn="ctr">
              <a:lnSpc>
                <a:spcPct val="70000"/>
              </a:lnSpc>
              <a:spcBef>
                <a:spcPct val="0"/>
              </a:spcBef>
              <a:buClrTx/>
              <a:buSzTx/>
              <a:buFontTx/>
              <a:buNone/>
            </a:pPr>
            <a:r>
              <a:rPr lang="en-US" altLang="en-US" sz="2400">
                <a:latin typeface="Arial" panose="020B0604020202020204" pitchFamily="34" charset="0"/>
              </a:rPr>
              <a:t>transport</a:t>
            </a:r>
          </a:p>
          <a:p>
            <a:pPr algn="ctr">
              <a:lnSpc>
                <a:spcPct val="70000"/>
              </a:lnSpc>
              <a:spcBef>
                <a:spcPct val="0"/>
              </a:spcBef>
              <a:buClrTx/>
              <a:buSzTx/>
              <a:buFontTx/>
              <a:buNone/>
            </a:pPr>
            <a:endParaRPr lang="en-US" altLang="en-US" sz="2400">
              <a:latin typeface="Arial" panose="020B0604020202020204" pitchFamily="34" charset="0"/>
            </a:endParaRPr>
          </a:p>
          <a:p>
            <a:pPr algn="ctr">
              <a:lnSpc>
                <a:spcPct val="70000"/>
              </a:lnSpc>
              <a:spcBef>
                <a:spcPct val="0"/>
              </a:spcBef>
              <a:buClrTx/>
              <a:buSzTx/>
              <a:buFontTx/>
              <a:buNone/>
            </a:pPr>
            <a:r>
              <a:rPr lang="en-US" altLang="en-US" sz="2400">
                <a:latin typeface="Arial" panose="020B0604020202020204" pitchFamily="34" charset="0"/>
              </a:rPr>
              <a:t>network</a:t>
            </a:r>
          </a:p>
          <a:p>
            <a:pPr algn="ctr">
              <a:lnSpc>
                <a:spcPct val="70000"/>
              </a:lnSpc>
              <a:spcBef>
                <a:spcPct val="0"/>
              </a:spcBef>
              <a:buClrTx/>
              <a:buSzTx/>
              <a:buFontTx/>
              <a:buNone/>
            </a:pPr>
            <a:endParaRPr lang="en-US" altLang="en-US" sz="2400">
              <a:latin typeface="Arial" panose="020B0604020202020204" pitchFamily="34" charset="0"/>
            </a:endParaRPr>
          </a:p>
          <a:p>
            <a:pPr algn="ctr">
              <a:lnSpc>
                <a:spcPct val="70000"/>
              </a:lnSpc>
              <a:spcBef>
                <a:spcPct val="0"/>
              </a:spcBef>
              <a:buClrTx/>
              <a:buSzTx/>
              <a:buFontTx/>
              <a:buNone/>
            </a:pPr>
            <a:r>
              <a:rPr lang="en-US" altLang="en-US" sz="2400">
                <a:latin typeface="Arial" panose="020B0604020202020204" pitchFamily="34" charset="0"/>
              </a:rPr>
              <a:t>link</a:t>
            </a:r>
          </a:p>
          <a:p>
            <a:pPr algn="ctr">
              <a:lnSpc>
                <a:spcPct val="70000"/>
              </a:lnSpc>
              <a:spcBef>
                <a:spcPct val="0"/>
              </a:spcBef>
              <a:buClrTx/>
              <a:buSzTx/>
              <a:buFontTx/>
              <a:buNone/>
            </a:pPr>
            <a:endParaRPr lang="en-US" altLang="en-US" sz="2400">
              <a:latin typeface="Arial" panose="020B0604020202020204" pitchFamily="34" charset="0"/>
            </a:endParaRPr>
          </a:p>
          <a:p>
            <a:pPr algn="ctr">
              <a:lnSpc>
                <a:spcPct val="70000"/>
              </a:lnSpc>
              <a:spcBef>
                <a:spcPct val="0"/>
              </a:spcBef>
              <a:buClrTx/>
              <a:buSzTx/>
              <a:buFontTx/>
              <a:buNone/>
            </a:pPr>
            <a:r>
              <a:rPr lang="en-US" altLang="en-US" sz="2400">
                <a:latin typeface="Arial" panose="020B0604020202020204" pitchFamily="34" charset="0"/>
              </a:rPr>
              <a:t>physical</a:t>
            </a:r>
          </a:p>
        </p:txBody>
      </p:sp>
      <p:sp>
        <p:nvSpPr>
          <p:cNvPr id="122888" name="Line 8">
            <a:extLst>
              <a:ext uri="{FF2B5EF4-FFF2-40B4-BE49-F238E27FC236}">
                <a16:creationId xmlns:a16="http://schemas.microsoft.com/office/drawing/2014/main" id="{53F1947E-62EC-4034-A7DB-A9458481273B}"/>
              </a:ext>
            </a:extLst>
          </p:cNvPr>
          <p:cNvSpPr>
            <a:spLocks noChangeShapeType="1"/>
          </p:cNvSpPr>
          <p:nvPr/>
        </p:nvSpPr>
        <p:spPr bwMode="auto">
          <a:xfrm>
            <a:off x="6370638" y="2366963"/>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22889" name="Line 9">
            <a:extLst>
              <a:ext uri="{FF2B5EF4-FFF2-40B4-BE49-F238E27FC236}">
                <a16:creationId xmlns:a16="http://schemas.microsoft.com/office/drawing/2014/main" id="{8CFC7CB7-5E66-491E-B072-0B186AF74935}"/>
              </a:ext>
            </a:extLst>
          </p:cNvPr>
          <p:cNvSpPr>
            <a:spLocks noChangeShapeType="1"/>
          </p:cNvSpPr>
          <p:nvPr/>
        </p:nvSpPr>
        <p:spPr bwMode="auto">
          <a:xfrm>
            <a:off x="6384925" y="3343275"/>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22890" name="Line 10">
            <a:extLst>
              <a:ext uri="{FF2B5EF4-FFF2-40B4-BE49-F238E27FC236}">
                <a16:creationId xmlns:a16="http://schemas.microsoft.com/office/drawing/2014/main" id="{F6FE74EA-A4EB-4184-8EFF-0C6BD8E3946B}"/>
              </a:ext>
            </a:extLst>
          </p:cNvPr>
          <p:cNvSpPr>
            <a:spLocks noChangeShapeType="1"/>
          </p:cNvSpPr>
          <p:nvPr/>
        </p:nvSpPr>
        <p:spPr bwMode="auto">
          <a:xfrm>
            <a:off x="6384925" y="3883025"/>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22891" name="Line 11">
            <a:extLst>
              <a:ext uri="{FF2B5EF4-FFF2-40B4-BE49-F238E27FC236}">
                <a16:creationId xmlns:a16="http://schemas.microsoft.com/office/drawing/2014/main" id="{A6C86663-FB15-4910-B27B-A9376BEEBB71}"/>
              </a:ext>
            </a:extLst>
          </p:cNvPr>
          <p:cNvSpPr>
            <a:spLocks noChangeShapeType="1"/>
          </p:cNvSpPr>
          <p:nvPr/>
        </p:nvSpPr>
        <p:spPr bwMode="auto">
          <a:xfrm>
            <a:off x="6386513" y="4899025"/>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22892" name="Line 12">
            <a:extLst>
              <a:ext uri="{FF2B5EF4-FFF2-40B4-BE49-F238E27FC236}">
                <a16:creationId xmlns:a16="http://schemas.microsoft.com/office/drawing/2014/main" id="{0D1E8113-B69B-4FC6-A892-239822F4141B}"/>
              </a:ext>
            </a:extLst>
          </p:cNvPr>
          <p:cNvSpPr>
            <a:spLocks noChangeShapeType="1"/>
          </p:cNvSpPr>
          <p:nvPr/>
        </p:nvSpPr>
        <p:spPr bwMode="auto">
          <a:xfrm>
            <a:off x="6370638" y="4416425"/>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22893" name="Line 13">
            <a:extLst>
              <a:ext uri="{FF2B5EF4-FFF2-40B4-BE49-F238E27FC236}">
                <a16:creationId xmlns:a16="http://schemas.microsoft.com/office/drawing/2014/main" id="{2407EB2F-8210-4314-85B8-212D23CCDBD5}"/>
              </a:ext>
            </a:extLst>
          </p:cNvPr>
          <p:cNvSpPr>
            <a:spLocks noChangeShapeType="1"/>
          </p:cNvSpPr>
          <p:nvPr/>
        </p:nvSpPr>
        <p:spPr bwMode="auto">
          <a:xfrm>
            <a:off x="6369050" y="2886075"/>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pic>
        <p:nvPicPr>
          <p:cNvPr id="122894" name="Picture 18" descr="underline_base">
            <a:extLst>
              <a:ext uri="{FF2B5EF4-FFF2-40B4-BE49-F238E27FC236}">
                <a16:creationId xmlns:a16="http://schemas.microsoft.com/office/drawing/2014/main" id="{536827A5-77B7-4835-8B89-BC6E0A86FBF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538" y="895350"/>
            <a:ext cx="59880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2885">
                                            <p:txEl>
                                              <p:pRg st="0" end="0"/>
                                            </p:txEl>
                                          </p:spTgt>
                                        </p:tgtEl>
                                        <p:attrNameLst>
                                          <p:attrName>style.visibility</p:attrName>
                                        </p:attrNameLst>
                                      </p:cBhvr>
                                      <p:to>
                                        <p:strVal val="visible"/>
                                      </p:to>
                                    </p:set>
                                    <p:animEffect transition="in" filter="fade">
                                      <p:cBhvr>
                                        <p:cTn id="7" dur="1000"/>
                                        <p:tgtEl>
                                          <p:spTgt spid="122885">
                                            <p:txEl>
                                              <p:pRg st="0" end="0"/>
                                            </p:txEl>
                                          </p:spTgt>
                                        </p:tgtEl>
                                      </p:cBhvr>
                                    </p:animEffect>
                                    <p:anim calcmode="lin" valueType="num">
                                      <p:cBhvr>
                                        <p:cTn id="8" dur="1000" fill="hold"/>
                                        <p:tgtEl>
                                          <p:spTgt spid="12288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288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2885">
                                            <p:txEl>
                                              <p:pRg st="1" end="1"/>
                                            </p:txEl>
                                          </p:spTgt>
                                        </p:tgtEl>
                                        <p:attrNameLst>
                                          <p:attrName>style.visibility</p:attrName>
                                        </p:attrNameLst>
                                      </p:cBhvr>
                                      <p:to>
                                        <p:strVal val="visible"/>
                                      </p:to>
                                    </p:set>
                                    <p:animEffect transition="in" filter="fade">
                                      <p:cBhvr>
                                        <p:cTn id="14" dur="1000"/>
                                        <p:tgtEl>
                                          <p:spTgt spid="122885">
                                            <p:txEl>
                                              <p:pRg st="1" end="1"/>
                                            </p:txEl>
                                          </p:spTgt>
                                        </p:tgtEl>
                                      </p:cBhvr>
                                    </p:animEffect>
                                    <p:anim calcmode="lin" valueType="num">
                                      <p:cBhvr>
                                        <p:cTn id="15" dur="1000" fill="hold"/>
                                        <p:tgtEl>
                                          <p:spTgt spid="12288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2288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2885">
                                            <p:txEl>
                                              <p:pRg st="2" end="2"/>
                                            </p:txEl>
                                          </p:spTgt>
                                        </p:tgtEl>
                                        <p:attrNameLst>
                                          <p:attrName>style.visibility</p:attrName>
                                        </p:attrNameLst>
                                      </p:cBhvr>
                                      <p:to>
                                        <p:strVal val="visible"/>
                                      </p:to>
                                    </p:set>
                                    <p:animEffect transition="in" filter="fade">
                                      <p:cBhvr>
                                        <p:cTn id="21" dur="1000"/>
                                        <p:tgtEl>
                                          <p:spTgt spid="122885">
                                            <p:txEl>
                                              <p:pRg st="2" end="2"/>
                                            </p:txEl>
                                          </p:spTgt>
                                        </p:tgtEl>
                                      </p:cBhvr>
                                    </p:animEffect>
                                    <p:anim calcmode="lin" valueType="num">
                                      <p:cBhvr>
                                        <p:cTn id="22" dur="1000" fill="hold"/>
                                        <p:tgtEl>
                                          <p:spTgt spid="12288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22885">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22885">
                                            <p:txEl>
                                              <p:pRg st="3" end="3"/>
                                            </p:txEl>
                                          </p:spTgt>
                                        </p:tgtEl>
                                        <p:attrNameLst>
                                          <p:attrName>style.visibility</p:attrName>
                                        </p:attrNameLst>
                                      </p:cBhvr>
                                      <p:to>
                                        <p:strVal val="visible"/>
                                      </p:to>
                                    </p:set>
                                    <p:animEffect transition="in" filter="fade">
                                      <p:cBhvr>
                                        <p:cTn id="26" dur="1000"/>
                                        <p:tgtEl>
                                          <p:spTgt spid="122885">
                                            <p:txEl>
                                              <p:pRg st="3" end="3"/>
                                            </p:txEl>
                                          </p:spTgt>
                                        </p:tgtEl>
                                      </p:cBhvr>
                                    </p:animEffect>
                                    <p:anim calcmode="lin" valueType="num">
                                      <p:cBhvr>
                                        <p:cTn id="27" dur="1000" fill="hold"/>
                                        <p:tgtEl>
                                          <p:spTgt spid="12288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122885">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22885">
                                            <p:txEl>
                                              <p:pRg st="4" end="4"/>
                                            </p:txEl>
                                          </p:spTgt>
                                        </p:tgtEl>
                                        <p:attrNameLst>
                                          <p:attrName>style.visibility</p:attrName>
                                        </p:attrNameLst>
                                      </p:cBhvr>
                                      <p:to>
                                        <p:strVal val="visible"/>
                                      </p:to>
                                    </p:set>
                                    <p:animEffect transition="in" filter="fade">
                                      <p:cBhvr>
                                        <p:cTn id="31" dur="1000"/>
                                        <p:tgtEl>
                                          <p:spTgt spid="122885">
                                            <p:txEl>
                                              <p:pRg st="4" end="4"/>
                                            </p:txEl>
                                          </p:spTgt>
                                        </p:tgtEl>
                                      </p:cBhvr>
                                    </p:animEffect>
                                    <p:anim calcmode="lin" valueType="num">
                                      <p:cBhvr>
                                        <p:cTn id="32" dur="1000" fill="hold"/>
                                        <p:tgtEl>
                                          <p:spTgt spid="122885">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2288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26"/>
          <p:cNvSpPr>
            <a:spLocks noGrp="1"/>
          </p:cNvSpPr>
          <p:nvPr>
            <p:ph type="title"/>
          </p:nvPr>
        </p:nvSpPr>
        <p:spPr>
          <a:xfrm>
            <a:off x="628650" y="365126"/>
            <a:ext cx="7886700" cy="994117"/>
          </a:xfrm>
        </p:spPr>
        <p:txBody>
          <a:bodyPr/>
          <a:lstStyle/>
          <a:p>
            <a:r>
              <a:rPr lang="en-US" altLang="en-US" dirty="0">
                <a:solidFill>
                  <a:schemeClr val="accent1">
                    <a:lumMod val="75000"/>
                  </a:schemeClr>
                </a:solidFill>
              </a:rPr>
              <a:t>TCP/IP Model: </a:t>
            </a:r>
            <a:r>
              <a:rPr lang="en-US" altLang="en-US" i="1" dirty="0">
                <a:solidFill>
                  <a:schemeClr val="accent1"/>
                </a:solidFill>
              </a:rPr>
              <a:t>Link Layer</a:t>
            </a:r>
            <a:endParaRPr lang="en-IE" altLang="en-US" i="1" dirty="0">
              <a:solidFill>
                <a:schemeClr val="accent1"/>
              </a:solidFill>
            </a:endParaRPr>
          </a:p>
        </p:txBody>
      </p:sp>
      <p:sp>
        <p:nvSpPr>
          <p:cNvPr id="3" name="Content Placeholder 2">
            <a:extLst>
              <a:ext uri="{FF2B5EF4-FFF2-40B4-BE49-F238E27FC236}">
                <a16:creationId xmlns:a16="http://schemas.microsoft.com/office/drawing/2014/main" id="{7A80E31F-E61D-46AF-A3B5-72905F544DE1}"/>
              </a:ext>
            </a:extLst>
          </p:cNvPr>
          <p:cNvSpPr>
            <a:spLocks noGrp="1"/>
          </p:cNvSpPr>
          <p:nvPr>
            <p:ph idx="1"/>
          </p:nvPr>
        </p:nvSpPr>
        <p:spPr>
          <a:xfrm>
            <a:off x="628650" y="1540617"/>
            <a:ext cx="7886700" cy="5014561"/>
          </a:xfrm>
        </p:spPr>
        <p:txBody>
          <a:bodyPr>
            <a:normAutofit fontScale="85000" lnSpcReduction="20000"/>
          </a:bodyPr>
          <a:lstStyle/>
          <a:p>
            <a:r>
              <a:rPr lang="en-IE" altLang="en-US" dirty="0"/>
              <a:t>Layer 1 of TCP/IP Model is </a:t>
            </a:r>
            <a:r>
              <a:rPr lang="en-IE" altLang="en-US" dirty="0">
                <a:solidFill>
                  <a:srgbClr val="0070C0"/>
                </a:solidFill>
              </a:rPr>
              <a:t>the link layer.</a:t>
            </a:r>
          </a:p>
          <a:p>
            <a:pPr marL="0" indent="0">
              <a:buNone/>
            </a:pPr>
            <a:endParaRPr lang="en-IE" altLang="en-US" dirty="0">
              <a:solidFill>
                <a:srgbClr val="0070C0"/>
              </a:solidFill>
            </a:endParaRPr>
          </a:p>
          <a:p>
            <a:r>
              <a:rPr lang="en-IE" altLang="en-US" dirty="0"/>
              <a:t>It is protocols that only operate on a host's link.</a:t>
            </a:r>
          </a:p>
          <a:p>
            <a:pPr marL="0" indent="0">
              <a:buNone/>
            </a:pPr>
            <a:endParaRPr lang="en-IE" altLang="en-US" dirty="0"/>
          </a:p>
          <a:p>
            <a:r>
              <a:rPr lang="en-IE" altLang="en-US" dirty="0"/>
              <a:t>The link is the physical and logical network component used to interconnect hosts in the network and </a:t>
            </a:r>
          </a:p>
          <a:p>
            <a:r>
              <a:rPr lang="en-IE" altLang="en-US" dirty="0"/>
              <a:t>a link protocol is a suite of standards that operate between adjacent network nodes of a LAN network segment or a wide area network (WAN) connection.</a:t>
            </a:r>
            <a:endParaRPr lang="en-US" altLang="en-US" dirty="0"/>
          </a:p>
          <a:p>
            <a:endParaRPr lang="en-IE" dirty="0"/>
          </a:p>
        </p:txBody>
      </p:sp>
      <p:sp>
        <p:nvSpPr>
          <p:cNvPr id="2" name="Slide Number Placeholder 1">
            <a:extLst>
              <a:ext uri="{FF2B5EF4-FFF2-40B4-BE49-F238E27FC236}">
                <a16:creationId xmlns:a16="http://schemas.microsoft.com/office/drawing/2014/main" id="{59811821-6D3F-49E6-AC0F-51D6B0AD3A53}"/>
              </a:ext>
            </a:extLst>
          </p:cNvPr>
          <p:cNvSpPr>
            <a:spLocks noGrp="1"/>
          </p:cNvSpPr>
          <p:nvPr>
            <p:ph type="sldNum" sz="quarter" idx="12"/>
          </p:nvPr>
        </p:nvSpPr>
        <p:spPr/>
        <p:txBody>
          <a:bodyPr/>
          <a:lstStyle/>
          <a:p>
            <a:fld id="{78DEB857-1BE7-4FEB-9EC5-B9393DF7AB64}" type="slidenum">
              <a:rPr lang="en-IE" smtClean="0"/>
              <a:t>60</a:t>
            </a:fld>
            <a:endParaRPr lang="en-IE"/>
          </a:p>
        </p:txBody>
      </p:sp>
    </p:spTree>
    <p:extLst>
      <p:ext uri="{BB962C8B-B14F-4D97-AF65-F5344CB8AC3E}">
        <p14:creationId xmlns:p14="http://schemas.microsoft.com/office/powerpoint/2010/main" val="2478355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Picture 193" descr="underline_base">
            <a:extLst>
              <a:ext uri="{FF2B5EF4-FFF2-40B4-BE49-F238E27FC236}">
                <a16:creationId xmlns:a16="http://schemas.microsoft.com/office/drawing/2014/main" id="{2CC71217-7421-4564-828D-BAB448FCBCC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3175" y="795338"/>
            <a:ext cx="33702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2" name="Freeform 99">
            <a:extLst>
              <a:ext uri="{FF2B5EF4-FFF2-40B4-BE49-F238E27FC236}">
                <a16:creationId xmlns:a16="http://schemas.microsoft.com/office/drawing/2014/main" id="{71F3D0D9-445E-42AC-9BD5-AE08AA5059C7}"/>
              </a:ext>
            </a:extLst>
          </p:cNvPr>
          <p:cNvSpPr>
            <a:spLocks/>
          </p:cNvSpPr>
          <p:nvPr/>
        </p:nvSpPr>
        <p:spPr bwMode="auto">
          <a:xfrm>
            <a:off x="6978650" y="4156075"/>
            <a:ext cx="655638" cy="1135063"/>
          </a:xfrm>
          <a:custGeom>
            <a:avLst/>
            <a:gdLst>
              <a:gd name="T0" fmla="*/ 2147483646 w 413"/>
              <a:gd name="T1" fmla="*/ 2147483646 h 715"/>
              <a:gd name="T2" fmla="*/ 2147483646 w 413"/>
              <a:gd name="T3" fmla="*/ 0 h 715"/>
              <a:gd name="T4" fmla="*/ 0 w 413"/>
              <a:gd name="T5" fmla="*/ 2147483646 h 715"/>
              <a:gd name="T6" fmla="*/ 2147483646 w 413"/>
              <a:gd name="T7" fmla="*/ 2147483646 h 715"/>
              <a:gd name="T8" fmla="*/ 2147483646 w 413"/>
              <a:gd name="T9" fmla="*/ 2147483646 h 715"/>
              <a:gd name="T10" fmla="*/ 0 60000 65536"/>
              <a:gd name="T11" fmla="*/ 0 60000 65536"/>
              <a:gd name="T12" fmla="*/ 0 60000 65536"/>
              <a:gd name="T13" fmla="*/ 0 60000 65536"/>
              <a:gd name="T14" fmla="*/ 0 60000 65536"/>
              <a:gd name="T15" fmla="*/ 0 w 413"/>
              <a:gd name="T16" fmla="*/ 0 h 715"/>
              <a:gd name="T17" fmla="*/ 413 w 413"/>
              <a:gd name="T18" fmla="*/ 715 h 715"/>
            </a:gdLst>
            <a:ahLst/>
            <a:cxnLst>
              <a:cxn ang="T10">
                <a:pos x="T0" y="T1"/>
              </a:cxn>
              <a:cxn ang="T11">
                <a:pos x="T2" y="T3"/>
              </a:cxn>
              <a:cxn ang="T12">
                <a:pos x="T4" y="T5"/>
              </a:cxn>
              <a:cxn ang="T13">
                <a:pos x="T6" y="T7"/>
              </a:cxn>
              <a:cxn ang="T14">
                <a:pos x="T8" y="T9"/>
              </a:cxn>
            </a:cxnLst>
            <a:rect l="T15" t="T16" r="T17" b="T18"/>
            <a:pathLst>
              <a:path w="413" h="715">
                <a:moveTo>
                  <a:pt x="413" y="570"/>
                </a:moveTo>
                <a:lnTo>
                  <a:pt x="9" y="0"/>
                </a:lnTo>
                <a:lnTo>
                  <a:pt x="0" y="604"/>
                </a:lnTo>
                <a:lnTo>
                  <a:pt x="397" y="715"/>
                </a:lnTo>
                <a:lnTo>
                  <a:pt x="413" y="570"/>
                </a:lnTo>
                <a:close/>
              </a:path>
            </a:pathLst>
          </a:custGeom>
          <a:gradFill rotWithShape="1">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24933" name="Freeform 3">
            <a:extLst>
              <a:ext uri="{FF2B5EF4-FFF2-40B4-BE49-F238E27FC236}">
                <a16:creationId xmlns:a16="http://schemas.microsoft.com/office/drawing/2014/main" id="{D6BD7B73-0775-4D62-BCF8-66D47EA022B6}"/>
              </a:ext>
            </a:extLst>
          </p:cNvPr>
          <p:cNvSpPr>
            <a:spLocks/>
          </p:cNvSpPr>
          <p:nvPr/>
        </p:nvSpPr>
        <p:spPr bwMode="auto">
          <a:xfrm>
            <a:off x="7129463" y="2246313"/>
            <a:ext cx="638175" cy="852487"/>
          </a:xfrm>
          <a:custGeom>
            <a:avLst/>
            <a:gdLst>
              <a:gd name="T0" fmla="*/ 2147483646 w 402"/>
              <a:gd name="T1" fmla="*/ 2147483646 h 537"/>
              <a:gd name="T2" fmla="*/ 2147483646 w 402"/>
              <a:gd name="T3" fmla="*/ 0 h 537"/>
              <a:gd name="T4" fmla="*/ 0 w 402"/>
              <a:gd name="T5" fmla="*/ 2147483646 h 537"/>
              <a:gd name="T6" fmla="*/ 2147483646 w 402"/>
              <a:gd name="T7" fmla="*/ 2147483646 h 537"/>
              <a:gd name="T8" fmla="*/ 2147483646 w 402"/>
              <a:gd name="T9" fmla="*/ 2147483646 h 537"/>
              <a:gd name="T10" fmla="*/ 0 60000 65536"/>
              <a:gd name="T11" fmla="*/ 0 60000 65536"/>
              <a:gd name="T12" fmla="*/ 0 60000 65536"/>
              <a:gd name="T13" fmla="*/ 0 60000 65536"/>
              <a:gd name="T14" fmla="*/ 0 60000 65536"/>
              <a:gd name="T15" fmla="*/ 0 w 402"/>
              <a:gd name="T16" fmla="*/ 0 h 537"/>
              <a:gd name="T17" fmla="*/ 402 w 402"/>
              <a:gd name="T18" fmla="*/ 537 h 537"/>
            </a:gdLst>
            <a:ahLst/>
            <a:cxnLst>
              <a:cxn ang="T10">
                <a:pos x="T0" y="T1"/>
              </a:cxn>
              <a:cxn ang="T11">
                <a:pos x="T2" y="T3"/>
              </a:cxn>
              <a:cxn ang="T12">
                <a:pos x="T4" y="T5"/>
              </a:cxn>
              <a:cxn ang="T13">
                <a:pos x="T6" y="T7"/>
              </a:cxn>
              <a:cxn ang="T14">
                <a:pos x="T8" y="T9"/>
              </a:cxn>
            </a:cxnLst>
            <a:rect l="T15" t="T16" r="T17" b="T18"/>
            <a:pathLst>
              <a:path w="402" h="537">
                <a:moveTo>
                  <a:pt x="402" y="363"/>
                </a:moveTo>
                <a:lnTo>
                  <a:pt x="28" y="0"/>
                </a:lnTo>
                <a:lnTo>
                  <a:pt x="0" y="470"/>
                </a:lnTo>
                <a:lnTo>
                  <a:pt x="242" y="537"/>
                </a:lnTo>
                <a:lnTo>
                  <a:pt x="402" y="363"/>
                </a:lnTo>
                <a:close/>
              </a:path>
            </a:pathLst>
          </a:custGeom>
          <a:gradFill rotWithShape="1">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nvGrpSpPr>
          <p:cNvPr id="124934" name="Group 180">
            <a:extLst>
              <a:ext uri="{FF2B5EF4-FFF2-40B4-BE49-F238E27FC236}">
                <a16:creationId xmlns:a16="http://schemas.microsoft.com/office/drawing/2014/main" id="{46CC7136-EC45-4823-8441-2ABD71118FDC}"/>
              </a:ext>
            </a:extLst>
          </p:cNvPr>
          <p:cNvGrpSpPr>
            <a:grpSpLocks/>
          </p:cNvGrpSpPr>
          <p:nvPr/>
        </p:nvGrpSpPr>
        <p:grpSpPr bwMode="auto">
          <a:xfrm>
            <a:off x="7329488" y="2754313"/>
            <a:ext cx="1052512" cy="355600"/>
            <a:chOff x="4410" y="1365"/>
            <a:chExt cx="663" cy="224"/>
          </a:xfrm>
        </p:grpSpPr>
        <p:sp>
          <p:nvSpPr>
            <p:cNvPr id="125068" name="Rectangle 181">
              <a:extLst>
                <a:ext uri="{FF2B5EF4-FFF2-40B4-BE49-F238E27FC236}">
                  <a16:creationId xmlns:a16="http://schemas.microsoft.com/office/drawing/2014/main" id="{33DE9E62-05B9-408B-825A-B53AC324698B}"/>
                </a:ext>
              </a:extLst>
            </p:cNvPr>
            <p:cNvSpPr>
              <a:spLocks noChangeArrowheads="1"/>
            </p:cNvSpPr>
            <p:nvPr/>
          </p:nvSpPr>
          <p:spPr bwMode="auto">
            <a:xfrm>
              <a:off x="4410" y="1500"/>
              <a:ext cx="495" cy="87"/>
            </a:xfrm>
            <a:prstGeom prst="rect">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125069" name="AutoShape 182">
              <a:extLst>
                <a:ext uri="{FF2B5EF4-FFF2-40B4-BE49-F238E27FC236}">
                  <a16:creationId xmlns:a16="http://schemas.microsoft.com/office/drawing/2014/main" id="{0F0B7BDC-C729-4743-AF13-2292766EDAB4}"/>
                </a:ext>
              </a:extLst>
            </p:cNvPr>
            <p:cNvSpPr>
              <a:spLocks noChangeArrowheads="1"/>
            </p:cNvSpPr>
            <p:nvPr/>
          </p:nvSpPr>
          <p:spPr bwMode="auto">
            <a:xfrm>
              <a:off x="4410" y="1368"/>
              <a:ext cx="663" cy="135"/>
            </a:xfrm>
            <a:prstGeom prst="parallelogram">
              <a:avLst>
                <a:gd name="adj" fmla="val 122778"/>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125070" name="Freeform 183">
              <a:extLst>
                <a:ext uri="{FF2B5EF4-FFF2-40B4-BE49-F238E27FC236}">
                  <a16:creationId xmlns:a16="http://schemas.microsoft.com/office/drawing/2014/main" id="{3BAA31DE-0D0C-4F99-BC8F-1BDC70F0F017}"/>
                </a:ext>
              </a:extLst>
            </p:cNvPr>
            <p:cNvSpPr>
              <a:spLocks/>
            </p:cNvSpPr>
            <p:nvPr/>
          </p:nvSpPr>
          <p:spPr bwMode="auto">
            <a:xfrm>
              <a:off x="4904" y="1365"/>
              <a:ext cx="169" cy="224"/>
            </a:xfrm>
            <a:custGeom>
              <a:avLst/>
              <a:gdLst>
                <a:gd name="T0" fmla="*/ 0 w 169"/>
                <a:gd name="T1" fmla="*/ 138 h 224"/>
                <a:gd name="T2" fmla="*/ 0 w 169"/>
                <a:gd name="T3" fmla="*/ 224 h 224"/>
                <a:gd name="T4" fmla="*/ 169 w 169"/>
                <a:gd name="T5" fmla="*/ 77 h 224"/>
                <a:gd name="T6" fmla="*/ 169 w 169"/>
                <a:gd name="T7" fmla="*/ 0 h 224"/>
                <a:gd name="T8" fmla="*/ 0 w 169"/>
                <a:gd name="T9" fmla="*/ 138 h 224"/>
                <a:gd name="T10" fmla="*/ 0 60000 65536"/>
                <a:gd name="T11" fmla="*/ 0 60000 65536"/>
                <a:gd name="T12" fmla="*/ 0 60000 65536"/>
                <a:gd name="T13" fmla="*/ 0 60000 65536"/>
                <a:gd name="T14" fmla="*/ 0 60000 65536"/>
                <a:gd name="T15" fmla="*/ 0 w 169"/>
                <a:gd name="T16" fmla="*/ 0 h 224"/>
                <a:gd name="T17" fmla="*/ 169 w 169"/>
                <a:gd name="T18" fmla="*/ 224 h 224"/>
              </a:gdLst>
              <a:ahLst/>
              <a:cxnLst>
                <a:cxn ang="T10">
                  <a:pos x="T0" y="T1"/>
                </a:cxn>
                <a:cxn ang="T11">
                  <a:pos x="T2" y="T3"/>
                </a:cxn>
                <a:cxn ang="T12">
                  <a:pos x="T4" y="T5"/>
                </a:cxn>
                <a:cxn ang="T13">
                  <a:pos x="T6" y="T7"/>
                </a:cxn>
                <a:cxn ang="T14">
                  <a:pos x="T8" y="T9"/>
                </a:cxn>
              </a:cxnLst>
              <a:rect l="T15" t="T16" r="T17" b="T18"/>
              <a:pathLst>
                <a:path w="169" h="224">
                  <a:moveTo>
                    <a:pt x="0" y="138"/>
                  </a:moveTo>
                  <a:lnTo>
                    <a:pt x="0" y="224"/>
                  </a:lnTo>
                  <a:lnTo>
                    <a:pt x="169" y="77"/>
                  </a:lnTo>
                  <a:lnTo>
                    <a:pt x="169" y="0"/>
                  </a:lnTo>
                  <a:lnTo>
                    <a:pt x="0" y="138"/>
                  </a:lnTo>
                  <a:close/>
                </a:path>
              </a:pathLst>
            </a:custGeom>
            <a:solidFill>
              <a:srgbClr val="BBE0E3"/>
            </a:solidFill>
            <a:ln w="6350" cmpd="sng">
              <a:solidFill>
                <a:srgbClr val="000000"/>
              </a:solidFill>
              <a:round/>
              <a:headEnd/>
              <a:tailEnd/>
            </a:ln>
          </p:spPr>
          <p:txBody>
            <a:bodyPr/>
            <a:lstStyle/>
            <a:p>
              <a:endParaRPr lang="en-IE"/>
            </a:p>
          </p:txBody>
        </p:sp>
        <p:sp>
          <p:nvSpPr>
            <p:cNvPr id="125071" name="Freeform 184">
              <a:extLst>
                <a:ext uri="{FF2B5EF4-FFF2-40B4-BE49-F238E27FC236}">
                  <a16:creationId xmlns:a16="http://schemas.microsoft.com/office/drawing/2014/main" id="{2204AEAF-751B-4952-8797-C842FF87CFA6}"/>
                </a:ext>
              </a:extLst>
            </p:cNvPr>
            <p:cNvSpPr>
              <a:spLocks/>
            </p:cNvSpPr>
            <p:nvPr/>
          </p:nvSpPr>
          <p:spPr bwMode="auto">
            <a:xfrm>
              <a:off x="4475" y="1395"/>
              <a:ext cx="506" cy="80"/>
            </a:xfrm>
            <a:custGeom>
              <a:avLst/>
              <a:gdLst>
                <a:gd name="T0" fmla="*/ 0 w 280"/>
                <a:gd name="T1" fmla="*/ 2287 h 63"/>
                <a:gd name="T2" fmla="*/ 265937 w 280"/>
                <a:gd name="T3" fmla="*/ 2225 h 63"/>
                <a:gd name="T4" fmla="*/ 1569482 w 280"/>
                <a:gd name="T5" fmla="*/ 0 h 63"/>
                <a:gd name="T6" fmla="*/ 2003782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en-IE"/>
            </a:p>
          </p:txBody>
        </p:sp>
        <p:sp>
          <p:nvSpPr>
            <p:cNvPr id="125072" name="Freeform 185">
              <a:extLst>
                <a:ext uri="{FF2B5EF4-FFF2-40B4-BE49-F238E27FC236}">
                  <a16:creationId xmlns:a16="http://schemas.microsoft.com/office/drawing/2014/main" id="{E47B9FB7-5C96-40DD-8669-EF14E1B4D39A}"/>
                </a:ext>
              </a:extLst>
            </p:cNvPr>
            <p:cNvSpPr>
              <a:spLocks/>
            </p:cNvSpPr>
            <p:nvPr/>
          </p:nvSpPr>
          <p:spPr bwMode="auto">
            <a:xfrm>
              <a:off x="4593" y="1391"/>
              <a:ext cx="293" cy="93"/>
            </a:xfrm>
            <a:custGeom>
              <a:avLst/>
              <a:gdLst>
                <a:gd name="T0" fmla="*/ 0 w 293"/>
                <a:gd name="T1" fmla="*/ 0 h 93"/>
                <a:gd name="T2" fmla="*/ 67 w 293"/>
                <a:gd name="T3" fmla="*/ 1 h 93"/>
                <a:gd name="T4" fmla="*/ 195 w 293"/>
                <a:gd name="T5" fmla="*/ 93 h 93"/>
                <a:gd name="T6" fmla="*/ 293 w 293"/>
                <a:gd name="T7" fmla="*/ 93 h 93"/>
                <a:gd name="T8" fmla="*/ 0 60000 65536"/>
                <a:gd name="T9" fmla="*/ 0 60000 65536"/>
                <a:gd name="T10" fmla="*/ 0 60000 65536"/>
                <a:gd name="T11" fmla="*/ 0 60000 65536"/>
                <a:gd name="T12" fmla="*/ 0 w 293"/>
                <a:gd name="T13" fmla="*/ 0 h 93"/>
                <a:gd name="T14" fmla="*/ 293 w 293"/>
                <a:gd name="T15" fmla="*/ 93 h 93"/>
              </a:gdLst>
              <a:ahLst/>
              <a:cxnLst>
                <a:cxn ang="T8">
                  <a:pos x="T0" y="T1"/>
                </a:cxn>
                <a:cxn ang="T9">
                  <a:pos x="T2" y="T3"/>
                </a:cxn>
                <a:cxn ang="T10">
                  <a:pos x="T4" y="T5"/>
                </a:cxn>
                <a:cxn ang="T11">
                  <a:pos x="T6" y="T7"/>
                </a:cxn>
              </a:cxnLst>
              <a:rect l="T12" t="T13" r="T14" b="T15"/>
              <a:pathLst>
                <a:path w="293" h="93">
                  <a:moveTo>
                    <a:pt x="0" y="0"/>
                  </a:moveTo>
                  <a:lnTo>
                    <a:pt x="67" y="1"/>
                  </a:lnTo>
                  <a:lnTo>
                    <a:pt x="195" y="93"/>
                  </a:lnTo>
                  <a:lnTo>
                    <a:pt x="293" y="93"/>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en-IE"/>
            </a:p>
          </p:txBody>
        </p:sp>
      </p:grpSp>
      <p:grpSp>
        <p:nvGrpSpPr>
          <p:cNvPr id="124935" name="Group 170">
            <a:extLst>
              <a:ext uri="{FF2B5EF4-FFF2-40B4-BE49-F238E27FC236}">
                <a16:creationId xmlns:a16="http://schemas.microsoft.com/office/drawing/2014/main" id="{54477447-86D0-4B66-A6B1-F29B368328F4}"/>
              </a:ext>
            </a:extLst>
          </p:cNvPr>
          <p:cNvGrpSpPr>
            <a:grpSpLocks/>
          </p:cNvGrpSpPr>
          <p:nvPr/>
        </p:nvGrpSpPr>
        <p:grpSpPr bwMode="auto">
          <a:xfrm>
            <a:off x="7392988" y="5013325"/>
            <a:ext cx="881062" cy="422275"/>
            <a:chOff x="2356" y="1300"/>
            <a:chExt cx="555" cy="194"/>
          </a:xfrm>
        </p:grpSpPr>
        <p:sp>
          <p:nvSpPr>
            <p:cNvPr id="125060" name="Oval 407">
              <a:extLst>
                <a:ext uri="{FF2B5EF4-FFF2-40B4-BE49-F238E27FC236}">
                  <a16:creationId xmlns:a16="http://schemas.microsoft.com/office/drawing/2014/main" id="{08A8FF6A-916B-4F9E-90F7-969388854CB8}"/>
                </a:ext>
              </a:extLst>
            </p:cNvPr>
            <p:cNvSpPr>
              <a:spLocks noChangeArrowheads="1"/>
            </p:cNvSpPr>
            <p:nvPr/>
          </p:nvSpPr>
          <p:spPr bwMode="auto">
            <a:xfrm>
              <a:off x="2357" y="1385"/>
              <a:ext cx="551" cy="109"/>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US" altLang="en-US" sz="2400">
                <a:latin typeface="Times New Roman" panose="02020603050405020304" pitchFamily="18" charset="0"/>
              </a:endParaRPr>
            </a:p>
          </p:txBody>
        </p:sp>
        <p:sp>
          <p:nvSpPr>
            <p:cNvPr id="125061" name="Rectangle 410">
              <a:extLst>
                <a:ext uri="{FF2B5EF4-FFF2-40B4-BE49-F238E27FC236}">
                  <a16:creationId xmlns:a16="http://schemas.microsoft.com/office/drawing/2014/main" id="{CBA4144B-7BA0-4D82-8F23-E9DB3653416E}"/>
                </a:ext>
              </a:extLst>
            </p:cNvPr>
            <p:cNvSpPr>
              <a:spLocks noChangeArrowheads="1"/>
            </p:cNvSpPr>
            <p:nvPr/>
          </p:nvSpPr>
          <p:spPr bwMode="auto">
            <a:xfrm>
              <a:off x="2357" y="1374"/>
              <a:ext cx="554" cy="66"/>
            </a:xfrm>
            <a:prstGeom prst="rect">
              <a:avLst/>
            </a:prstGeom>
            <a:gradFill rotWithShape="1">
              <a:gsLst>
                <a:gs pos="0">
                  <a:srgbClr val="009999"/>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en-US" altLang="en-US" sz="2400">
                <a:latin typeface="Times New Roman" panose="02020603050405020304" pitchFamily="18" charset="0"/>
              </a:endParaRPr>
            </a:p>
          </p:txBody>
        </p:sp>
        <p:sp>
          <p:nvSpPr>
            <p:cNvPr id="125062" name="Oval 411">
              <a:extLst>
                <a:ext uri="{FF2B5EF4-FFF2-40B4-BE49-F238E27FC236}">
                  <a16:creationId xmlns:a16="http://schemas.microsoft.com/office/drawing/2014/main" id="{4A6C8890-35F6-44C2-9802-ED8A202D5E88}"/>
                </a:ext>
              </a:extLst>
            </p:cNvPr>
            <p:cNvSpPr>
              <a:spLocks noChangeArrowheads="1"/>
            </p:cNvSpPr>
            <p:nvPr/>
          </p:nvSpPr>
          <p:spPr bwMode="auto">
            <a:xfrm>
              <a:off x="2356" y="1300"/>
              <a:ext cx="551" cy="127"/>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US" altLang="en-US" sz="2400">
                <a:latin typeface="Times New Roman" panose="02020603050405020304" pitchFamily="18" charset="0"/>
              </a:endParaRPr>
            </a:p>
          </p:txBody>
        </p:sp>
        <p:grpSp>
          <p:nvGrpSpPr>
            <p:cNvPr id="125063" name="Group 174">
              <a:extLst>
                <a:ext uri="{FF2B5EF4-FFF2-40B4-BE49-F238E27FC236}">
                  <a16:creationId xmlns:a16="http://schemas.microsoft.com/office/drawing/2014/main" id="{ADF71EFE-41D3-4FD6-BF6C-61A073C4EA9A}"/>
                </a:ext>
              </a:extLst>
            </p:cNvPr>
            <p:cNvGrpSpPr>
              <a:grpSpLocks/>
            </p:cNvGrpSpPr>
            <p:nvPr/>
          </p:nvGrpSpPr>
          <p:grpSpPr bwMode="auto">
            <a:xfrm>
              <a:off x="2468" y="1332"/>
              <a:ext cx="310" cy="60"/>
              <a:chOff x="2468" y="1332"/>
              <a:chExt cx="310" cy="60"/>
            </a:xfrm>
          </p:grpSpPr>
          <p:sp>
            <p:nvSpPr>
              <p:cNvPr id="125066" name="Freeform 175">
                <a:extLst>
                  <a:ext uri="{FF2B5EF4-FFF2-40B4-BE49-F238E27FC236}">
                    <a16:creationId xmlns:a16="http://schemas.microsoft.com/office/drawing/2014/main" id="{41904DF7-2FE3-4B35-AC32-ADB75232F532}"/>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125067" name="Freeform 176">
                <a:extLst>
                  <a:ext uri="{FF2B5EF4-FFF2-40B4-BE49-F238E27FC236}">
                    <a16:creationId xmlns:a16="http://schemas.microsoft.com/office/drawing/2014/main" id="{DA16585A-1CC6-46AF-AE14-E0D7359F53B3}"/>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grpSp>
        <p:sp>
          <p:nvSpPr>
            <p:cNvPr id="125064" name="Line 177">
              <a:extLst>
                <a:ext uri="{FF2B5EF4-FFF2-40B4-BE49-F238E27FC236}">
                  <a16:creationId xmlns:a16="http://schemas.microsoft.com/office/drawing/2014/main" id="{9F0D25AB-58C4-422B-BE2C-8F0B420CC767}"/>
                </a:ext>
              </a:extLst>
            </p:cNvPr>
            <p:cNvSpPr>
              <a:spLocks noChangeShapeType="1"/>
            </p:cNvSpPr>
            <p:nvPr/>
          </p:nvSpPr>
          <p:spPr bwMode="auto">
            <a:xfrm>
              <a:off x="2357" y="1361"/>
              <a:ext cx="0" cy="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25065" name="Line 178">
              <a:extLst>
                <a:ext uri="{FF2B5EF4-FFF2-40B4-BE49-F238E27FC236}">
                  <a16:creationId xmlns:a16="http://schemas.microsoft.com/office/drawing/2014/main" id="{3238D7C6-FFBC-4DA6-8411-EC7DAB47DF47}"/>
                </a:ext>
              </a:extLst>
            </p:cNvPr>
            <p:cNvSpPr>
              <a:spLocks noChangeShapeType="1"/>
            </p:cNvSpPr>
            <p:nvPr/>
          </p:nvSpPr>
          <p:spPr bwMode="auto">
            <a:xfrm>
              <a:off x="2907" y="1363"/>
              <a:ext cx="0" cy="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grpSp>
      <p:sp>
        <p:nvSpPr>
          <p:cNvPr id="124936" name="Freeform 2">
            <a:extLst>
              <a:ext uri="{FF2B5EF4-FFF2-40B4-BE49-F238E27FC236}">
                <a16:creationId xmlns:a16="http://schemas.microsoft.com/office/drawing/2014/main" id="{3F1595F6-6649-419B-816C-03706EEFAD8B}"/>
              </a:ext>
            </a:extLst>
          </p:cNvPr>
          <p:cNvSpPr>
            <a:spLocks/>
          </p:cNvSpPr>
          <p:nvPr/>
        </p:nvSpPr>
        <p:spPr bwMode="auto">
          <a:xfrm>
            <a:off x="3817938" y="1447800"/>
            <a:ext cx="4048125" cy="3833813"/>
          </a:xfrm>
          <a:custGeom>
            <a:avLst/>
            <a:gdLst>
              <a:gd name="T0" fmla="*/ 2147483646 w 2550"/>
              <a:gd name="T1" fmla="*/ 0 h 2415"/>
              <a:gd name="T2" fmla="*/ 2147483646 w 2550"/>
              <a:gd name="T3" fmla="*/ 0 h 2415"/>
              <a:gd name="T4" fmla="*/ 2147483646 w 2550"/>
              <a:gd name="T5" fmla="*/ 2147483646 h 2415"/>
              <a:gd name="T6" fmla="*/ 0 w 2550"/>
              <a:gd name="T7" fmla="*/ 2147483646 h 2415"/>
              <a:gd name="T8" fmla="*/ 0 60000 65536"/>
              <a:gd name="T9" fmla="*/ 0 60000 65536"/>
              <a:gd name="T10" fmla="*/ 0 60000 65536"/>
              <a:gd name="T11" fmla="*/ 0 60000 65536"/>
              <a:gd name="T12" fmla="*/ 0 w 2550"/>
              <a:gd name="T13" fmla="*/ 0 h 2415"/>
              <a:gd name="T14" fmla="*/ 2550 w 2550"/>
              <a:gd name="T15" fmla="*/ 2415 h 2415"/>
            </a:gdLst>
            <a:ahLst/>
            <a:cxnLst>
              <a:cxn ang="T8">
                <a:pos x="T0" y="T1"/>
              </a:cxn>
              <a:cxn ang="T9">
                <a:pos x="T2" y="T3"/>
              </a:cxn>
              <a:cxn ang="T10">
                <a:pos x="T4" y="T5"/>
              </a:cxn>
              <a:cxn ang="T11">
                <a:pos x="T6" y="T7"/>
              </a:cxn>
            </a:cxnLst>
            <a:rect l="T12" t="T13" r="T14" b="T15"/>
            <a:pathLst>
              <a:path w="2550" h="2415">
                <a:moveTo>
                  <a:pt x="592" y="0"/>
                </a:moveTo>
                <a:lnTo>
                  <a:pt x="2544" y="0"/>
                </a:lnTo>
                <a:lnTo>
                  <a:pt x="2550" y="2415"/>
                </a:lnTo>
                <a:lnTo>
                  <a:pt x="0" y="2415"/>
                </a:lnTo>
              </a:path>
            </a:pathLst>
          </a:cu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124937" name="Text Box 8">
            <a:extLst>
              <a:ext uri="{FF2B5EF4-FFF2-40B4-BE49-F238E27FC236}">
                <a16:creationId xmlns:a16="http://schemas.microsoft.com/office/drawing/2014/main" id="{BC9CF197-A61E-4629-9260-B7E747EC185B}"/>
              </a:ext>
            </a:extLst>
          </p:cNvPr>
          <p:cNvSpPr txBox="1">
            <a:spLocks noChangeArrowheads="1"/>
          </p:cNvSpPr>
          <p:nvPr/>
        </p:nvSpPr>
        <p:spPr bwMode="auto">
          <a:xfrm>
            <a:off x="2716213" y="223838"/>
            <a:ext cx="1100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2400" i="1">
                <a:solidFill>
                  <a:srgbClr val="000099"/>
                </a:solidFill>
                <a:latin typeface="Arial" panose="020B0604020202020204" pitchFamily="34" charset="0"/>
              </a:rPr>
              <a:t>source</a:t>
            </a:r>
          </a:p>
        </p:txBody>
      </p:sp>
      <p:sp>
        <p:nvSpPr>
          <p:cNvPr id="124938" name="Freeform 10">
            <a:extLst>
              <a:ext uri="{FF2B5EF4-FFF2-40B4-BE49-F238E27FC236}">
                <a16:creationId xmlns:a16="http://schemas.microsoft.com/office/drawing/2014/main" id="{387FEB78-396F-4F7F-AA35-BC1E803D08C3}"/>
              </a:ext>
            </a:extLst>
          </p:cNvPr>
          <p:cNvSpPr>
            <a:spLocks/>
          </p:cNvSpPr>
          <p:nvPr/>
        </p:nvSpPr>
        <p:spPr bwMode="auto">
          <a:xfrm>
            <a:off x="3868738" y="650875"/>
            <a:ext cx="360362" cy="1577975"/>
          </a:xfrm>
          <a:custGeom>
            <a:avLst/>
            <a:gdLst>
              <a:gd name="T0" fmla="*/ 2147483646 w 267"/>
              <a:gd name="T1" fmla="*/ 2147483646 h 1186"/>
              <a:gd name="T2" fmla="*/ 0 w 267"/>
              <a:gd name="T3" fmla="*/ 0 h 1186"/>
              <a:gd name="T4" fmla="*/ 0 w 267"/>
              <a:gd name="T5" fmla="*/ 2147483646 h 1186"/>
              <a:gd name="T6" fmla="*/ 2147483646 w 267"/>
              <a:gd name="T7" fmla="*/ 2147483646 h 1186"/>
              <a:gd name="T8" fmla="*/ 2147483646 w 267"/>
              <a:gd name="T9" fmla="*/ 2147483646 h 1186"/>
              <a:gd name="T10" fmla="*/ 0 60000 65536"/>
              <a:gd name="T11" fmla="*/ 0 60000 65536"/>
              <a:gd name="T12" fmla="*/ 0 60000 65536"/>
              <a:gd name="T13" fmla="*/ 0 60000 65536"/>
              <a:gd name="T14" fmla="*/ 0 60000 65536"/>
              <a:gd name="T15" fmla="*/ 0 w 267"/>
              <a:gd name="T16" fmla="*/ 0 h 1186"/>
              <a:gd name="T17" fmla="*/ 267 w 267"/>
              <a:gd name="T18" fmla="*/ 1186 h 1186"/>
            </a:gdLst>
            <a:ahLst/>
            <a:cxnLst>
              <a:cxn ang="T10">
                <a:pos x="T0" y="T1"/>
              </a:cxn>
              <a:cxn ang="T11">
                <a:pos x="T2" y="T3"/>
              </a:cxn>
              <a:cxn ang="T12">
                <a:pos x="T4" y="T5"/>
              </a:cxn>
              <a:cxn ang="T13">
                <a:pos x="T6" y="T7"/>
              </a:cxn>
              <a:cxn ang="T14">
                <a:pos x="T8" y="T9"/>
              </a:cxn>
            </a:cxnLst>
            <a:rect l="T15" t="T16" r="T17" b="T18"/>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24939" name="Rectangle 23">
            <a:extLst>
              <a:ext uri="{FF2B5EF4-FFF2-40B4-BE49-F238E27FC236}">
                <a16:creationId xmlns:a16="http://schemas.microsoft.com/office/drawing/2014/main" id="{84EEBC95-F74C-428E-8521-2DA9BD148428}"/>
              </a:ext>
            </a:extLst>
          </p:cNvPr>
          <p:cNvSpPr>
            <a:spLocks noChangeArrowheads="1"/>
          </p:cNvSpPr>
          <p:nvPr/>
        </p:nvSpPr>
        <p:spPr bwMode="auto">
          <a:xfrm>
            <a:off x="2644775" y="660400"/>
            <a:ext cx="1296988" cy="154622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124940" name="Rectangle 24">
            <a:extLst>
              <a:ext uri="{FF2B5EF4-FFF2-40B4-BE49-F238E27FC236}">
                <a16:creationId xmlns:a16="http://schemas.microsoft.com/office/drawing/2014/main" id="{B4170DEC-E99A-4870-ABB7-3CF188BA1FE1}"/>
              </a:ext>
            </a:extLst>
          </p:cNvPr>
          <p:cNvSpPr>
            <a:spLocks noChangeArrowheads="1"/>
          </p:cNvSpPr>
          <p:nvPr/>
        </p:nvSpPr>
        <p:spPr bwMode="auto">
          <a:xfrm>
            <a:off x="2597150" y="731838"/>
            <a:ext cx="1273175" cy="1536700"/>
          </a:xfrm>
          <a:prstGeom prst="rect">
            <a:avLst/>
          </a:prstGeom>
          <a:solidFill>
            <a:schemeClr val="bg1"/>
          </a:solidFill>
          <a:ln w="2857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124941" name="Line 25">
            <a:extLst>
              <a:ext uri="{FF2B5EF4-FFF2-40B4-BE49-F238E27FC236}">
                <a16:creationId xmlns:a16="http://schemas.microsoft.com/office/drawing/2014/main" id="{0BC7BCA4-7144-494C-BA9B-00A8AE2C1ECF}"/>
              </a:ext>
            </a:extLst>
          </p:cNvPr>
          <p:cNvSpPr>
            <a:spLocks noChangeShapeType="1"/>
          </p:cNvSpPr>
          <p:nvPr/>
        </p:nvSpPr>
        <p:spPr bwMode="auto">
          <a:xfrm>
            <a:off x="2597150" y="10493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24942" name="Text Box 26">
            <a:extLst>
              <a:ext uri="{FF2B5EF4-FFF2-40B4-BE49-F238E27FC236}">
                <a16:creationId xmlns:a16="http://schemas.microsoft.com/office/drawing/2014/main" id="{DF9E7412-DF36-4F80-8F8B-7B19E48C0AFE}"/>
              </a:ext>
            </a:extLst>
          </p:cNvPr>
          <p:cNvSpPr txBox="1">
            <a:spLocks noChangeArrowheads="1"/>
          </p:cNvSpPr>
          <p:nvPr/>
        </p:nvSpPr>
        <p:spPr bwMode="auto">
          <a:xfrm>
            <a:off x="2554288" y="698500"/>
            <a:ext cx="13176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10000"/>
              </a:lnSpc>
              <a:spcBef>
                <a:spcPct val="0"/>
              </a:spcBef>
              <a:buClrTx/>
              <a:buSzTx/>
              <a:buFontTx/>
              <a:buNone/>
            </a:pPr>
            <a:r>
              <a:rPr lang="en-US" altLang="en-US" sz="1800">
                <a:latin typeface="Arial" panose="020B0604020202020204" pitchFamily="34" charset="0"/>
              </a:rPr>
              <a:t>application</a:t>
            </a:r>
          </a:p>
          <a:p>
            <a:pPr algn="ctr">
              <a:lnSpc>
                <a:spcPct val="110000"/>
              </a:lnSpc>
              <a:spcBef>
                <a:spcPct val="0"/>
              </a:spcBef>
              <a:buClrTx/>
              <a:buSzTx/>
              <a:buFontTx/>
              <a:buNone/>
            </a:pPr>
            <a:r>
              <a:rPr lang="en-US" altLang="en-US" sz="1800">
                <a:latin typeface="Arial" panose="020B0604020202020204" pitchFamily="34" charset="0"/>
              </a:rPr>
              <a:t>transport</a:t>
            </a:r>
          </a:p>
          <a:p>
            <a:pPr algn="ctr">
              <a:lnSpc>
                <a:spcPct val="110000"/>
              </a:lnSpc>
              <a:spcBef>
                <a:spcPct val="0"/>
              </a:spcBef>
              <a:buClrTx/>
              <a:buSzTx/>
              <a:buFontTx/>
              <a:buNone/>
            </a:pPr>
            <a:r>
              <a:rPr lang="en-US" altLang="en-US" sz="1800">
                <a:latin typeface="Arial" panose="020B0604020202020204" pitchFamily="34" charset="0"/>
              </a:rPr>
              <a:t>network</a:t>
            </a:r>
          </a:p>
          <a:p>
            <a:pPr algn="ctr">
              <a:lnSpc>
                <a:spcPct val="110000"/>
              </a:lnSpc>
              <a:spcBef>
                <a:spcPct val="0"/>
              </a:spcBef>
              <a:buClrTx/>
              <a:buSzTx/>
              <a:buFontTx/>
              <a:buNone/>
            </a:pPr>
            <a:r>
              <a:rPr lang="en-US" altLang="en-US" sz="1800">
                <a:latin typeface="Arial" panose="020B0604020202020204" pitchFamily="34" charset="0"/>
              </a:rPr>
              <a:t>link</a:t>
            </a:r>
          </a:p>
          <a:p>
            <a:pPr algn="ctr">
              <a:lnSpc>
                <a:spcPct val="110000"/>
              </a:lnSpc>
              <a:spcBef>
                <a:spcPct val="0"/>
              </a:spcBef>
              <a:buClrTx/>
              <a:buSzTx/>
              <a:buFontTx/>
              <a:buNone/>
            </a:pPr>
            <a:r>
              <a:rPr lang="en-US" altLang="en-US" sz="1800">
                <a:latin typeface="Arial" panose="020B0604020202020204" pitchFamily="34" charset="0"/>
              </a:rPr>
              <a:t>physical</a:t>
            </a:r>
          </a:p>
        </p:txBody>
      </p:sp>
      <p:sp>
        <p:nvSpPr>
          <p:cNvPr id="124943" name="Line 27">
            <a:extLst>
              <a:ext uri="{FF2B5EF4-FFF2-40B4-BE49-F238E27FC236}">
                <a16:creationId xmlns:a16="http://schemas.microsoft.com/office/drawing/2014/main" id="{F50F3800-B9A1-402D-A4D6-534365211D6C}"/>
              </a:ext>
            </a:extLst>
          </p:cNvPr>
          <p:cNvSpPr>
            <a:spLocks noChangeShapeType="1"/>
          </p:cNvSpPr>
          <p:nvPr/>
        </p:nvSpPr>
        <p:spPr bwMode="auto">
          <a:xfrm>
            <a:off x="2605088" y="137001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24944" name="Line 28">
            <a:extLst>
              <a:ext uri="{FF2B5EF4-FFF2-40B4-BE49-F238E27FC236}">
                <a16:creationId xmlns:a16="http://schemas.microsoft.com/office/drawing/2014/main" id="{659FDACB-7DCC-4941-9E4F-37C03677FE2E}"/>
              </a:ext>
            </a:extLst>
          </p:cNvPr>
          <p:cNvSpPr>
            <a:spLocks noChangeShapeType="1"/>
          </p:cNvSpPr>
          <p:nvPr/>
        </p:nvSpPr>
        <p:spPr bwMode="auto">
          <a:xfrm>
            <a:off x="2609850" y="1651000"/>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24945" name="Line 29">
            <a:extLst>
              <a:ext uri="{FF2B5EF4-FFF2-40B4-BE49-F238E27FC236}">
                <a16:creationId xmlns:a16="http://schemas.microsoft.com/office/drawing/2014/main" id="{D19150C9-5228-4BBB-B1FB-E81B97A74018}"/>
              </a:ext>
            </a:extLst>
          </p:cNvPr>
          <p:cNvSpPr>
            <a:spLocks noChangeShapeType="1"/>
          </p:cNvSpPr>
          <p:nvPr/>
        </p:nvSpPr>
        <p:spPr bwMode="auto">
          <a:xfrm>
            <a:off x="2609850" y="19272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grpSp>
        <p:nvGrpSpPr>
          <p:cNvPr id="5" name="Group 39">
            <a:extLst>
              <a:ext uri="{FF2B5EF4-FFF2-40B4-BE49-F238E27FC236}">
                <a16:creationId xmlns:a16="http://schemas.microsoft.com/office/drawing/2014/main" id="{69FD941E-48E4-4016-9B96-0599D035F773}"/>
              </a:ext>
            </a:extLst>
          </p:cNvPr>
          <p:cNvGrpSpPr>
            <a:grpSpLocks/>
          </p:cNvGrpSpPr>
          <p:nvPr/>
        </p:nvGrpSpPr>
        <p:grpSpPr bwMode="auto">
          <a:xfrm>
            <a:off x="1219200" y="1368425"/>
            <a:ext cx="1208088" cy="303213"/>
            <a:chOff x="501" y="1990"/>
            <a:chExt cx="761" cy="191"/>
          </a:xfrm>
        </p:grpSpPr>
        <p:sp>
          <p:nvSpPr>
            <p:cNvPr id="125054" name="Rectangle 40">
              <a:extLst>
                <a:ext uri="{FF2B5EF4-FFF2-40B4-BE49-F238E27FC236}">
                  <a16:creationId xmlns:a16="http://schemas.microsoft.com/office/drawing/2014/main" id="{FA8BC3CA-9A0A-47E6-9F63-B8897204FFBA}"/>
                </a:ext>
              </a:extLst>
            </p:cNvPr>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125055" name="Rectangle 41">
              <a:extLst>
                <a:ext uri="{FF2B5EF4-FFF2-40B4-BE49-F238E27FC236}">
                  <a16:creationId xmlns:a16="http://schemas.microsoft.com/office/drawing/2014/main" id="{BCD81CB9-CB11-4093-A55D-C27850E67085}"/>
                </a:ext>
              </a:extLst>
            </p:cNvPr>
            <p:cNvSpPr>
              <a:spLocks noChangeArrowheads="1"/>
            </p:cNvSpPr>
            <p:nvPr/>
          </p:nvSpPr>
          <p:spPr bwMode="auto">
            <a:xfrm>
              <a:off x="704"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US" sz="1400">
                  <a:latin typeface="Arial" panose="020B0604020202020204" pitchFamily="34" charset="0"/>
                </a:rPr>
                <a:t>H</a:t>
              </a:r>
              <a:r>
                <a:rPr lang="en-US" altLang="en-US" sz="1800" baseline="-25000">
                  <a:latin typeface="Arial" panose="020B0604020202020204" pitchFamily="34" charset="0"/>
                </a:rPr>
                <a:t>t</a:t>
              </a:r>
            </a:p>
          </p:txBody>
        </p:sp>
        <p:sp>
          <p:nvSpPr>
            <p:cNvPr id="125056" name="Rectangle 42">
              <a:extLst>
                <a:ext uri="{FF2B5EF4-FFF2-40B4-BE49-F238E27FC236}">
                  <a16:creationId xmlns:a16="http://schemas.microsoft.com/office/drawing/2014/main" id="{A5BFB80C-07C8-4960-B48C-F24D6078E307}"/>
                </a:ext>
              </a:extLst>
            </p:cNvPr>
            <p:cNvSpPr>
              <a:spLocks noChangeArrowheads="1"/>
            </p:cNvSpPr>
            <p:nvPr/>
          </p:nvSpPr>
          <p:spPr bwMode="auto">
            <a:xfrm>
              <a:off x="518"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US" sz="1400">
                  <a:latin typeface="Arial" panose="020B0604020202020204" pitchFamily="34" charset="0"/>
                </a:rPr>
                <a:t>H</a:t>
              </a:r>
              <a:r>
                <a:rPr lang="en-US" altLang="en-US" sz="1800" baseline="-25000">
                  <a:latin typeface="Arial" panose="020B0604020202020204" pitchFamily="34" charset="0"/>
                </a:rPr>
                <a:t>n</a:t>
              </a:r>
            </a:p>
          </p:txBody>
        </p:sp>
        <p:sp>
          <p:nvSpPr>
            <p:cNvPr id="125057" name="Rectangle 43">
              <a:extLst>
                <a:ext uri="{FF2B5EF4-FFF2-40B4-BE49-F238E27FC236}">
                  <a16:creationId xmlns:a16="http://schemas.microsoft.com/office/drawing/2014/main" id="{46410F06-9A57-4463-810A-5B709567A22A}"/>
                </a:ext>
              </a:extLst>
            </p:cNvPr>
            <p:cNvSpPr>
              <a:spLocks noChangeArrowheads="1"/>
            </p:cNvSpPr>
            <p:nvPr/>
          </p:nvSpPr>
          <p:spPr bwMode="auto">
            <a:xfrm>
              <a:off x="834" y="1991"/>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US" sz="1400">
                  <a:latin typeface="Arial" panose="020B0604020202020204" pitchFamily="34" charset="0"/>
                </a:rPr>
                <a:t>M</a:t>
              </a:r>
            </a:p>
          </p:txBody>
        </p:sp>
        <p:sp>
          <p:nvSpPr>
            <p:cNvPr id="125058" name="Line 44">
              <a:extLst>
                <a:ext uri="{FF2B5EF4-FFF2-40B4-BE49-F238E27FC236}">
                  <a16:creationId xmlns:a16="http://schemas.microsoft.com/office/drawing/2014/main" id="{8C6FC1FB-CF31-4F8E-AB7A-0C96A700CDC6}"/>
                </a:ext>
              </a:extLst>
            </p:cNvPr>
            <p:cNvSpPr>
              <a:spLocks noChangeShapeType="1"/>
            </p:cNvSpPr>
            <p:nvPr/>
          </p:nvSpPr>
          <p:spPr bwMode="auto">
            <a:xfrm>
              <a:off x="688" y="2013"/>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25059" name="Line 45">
              <a:extLst>
                <a:ext uri="{FF2B5EF4-FFF2-40B4-BE49-F238E27FC236}">
                  <a16:creationId xmlns:a16="http://schemas.microsoft.com/office/drawing/2014/main" id="{9EC081E1-A8EF-4FF0-ACA9-843DAD0D5B27}"/>
                </a:ext>
              </a:extLst>
            </p:cNvPr>
            <p:cNvSpPr>
              <a:spLocks noChangeShapeType="1"/>
            </p:cNvSpPr>
            <p:nvPr/>
          </p:nvSpPr>
          <p:spPr bwMode="auto">
            <a:xfrm>
              <a:off x="880" y="2010"/>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grpSp>
      <p:sp>
        <p:nvSpPr>
          <p:cNvPr id="112645" name="Text Box 5">
            <a:extLst>
              <a:ext uri="{FF2B5EF4-FFF2-40B4-BE49-F238E27FC236}">
                <a16:creationId xmlns:a16="http://schemas.microsoft.com/office/drawing/2014/main" id="{47567951-B34D-4F20-B2BA-B6920627342F}"/>
              </a:ext>
            </a:extLst>
          </p:cNvPr>
          <p:cNvSpPr txBox="1">
            <a:spLocks noChangeArrowheads="1"/>
          </p:cNvSpPr>
          <p:nvPr/>
        </p:nvSpPr>
        <p:spPr bwMode="auto">
          <a:xfrm>
            <a:off x="395288" y="996950"/>
            <a:ext cx="9636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600">
                <a:solidFill>
                  <a:srgbClr val="CC0000"/>
                </a:solidFill>
                <a:latin typeface="Arial" panose="020B0604020202020204" pitchFamily="34" charset="0"/>
              </a:rPr>
              <a:t>segment</a:t>
            </a:r>
          </a:p>
        </p:txBody>
      </p:sp>
      <p:grpSp>
        <p:nvGrpSpPr>
          <p:cNvPr id="6" name="Group 178">
            <a:extLst>
              <a:ext uri="{FF2B5EF4-FFF2-40B4-BE49-F238E27FC236}">
                <a16:creationId xmlns:a16="http://schemas.microsoft.com/office/drawing/2014/main" id="{37CFEFD7-39C1-41BE-BF1E-4AC76858E96E}"/>
              </a:ext>
            </a:extLst>
          </p:cNvPr>
          <p:cNvGrpSpPr>
            <a:grpSpLocks/>
          </p:cNvGrpSpPr>
          <p:nvPr/>
        </p:nvGrpSpPr>
        <p:grpSpPr bwMode="auto">
          <a:xfrm>
            <a:off x="1533525" y="1033463"/>
            <a:ext cx="301625" cy="292100"/>
            <a:chOff x="1962" y="2058"/>
            <a:chExt cx="190" cy="184"/>
          </a:xfrm>
        </p:grpSpPr>
        <p:sp>
          <p:nvSpPr>
            <p:cNvPr id="125052" name="Rectangle 47">
              <a:extLst>
                <a:ext uri="{FF2B5EF4-FFF2-40B4-BE49-F238E27FC236}">
                  <a16:creationId xmlns:a16="http://schemas.microsoft.com/office/drawing/2014/main" id="{720D3221-4C22-400F-B99D-A5ED027359C1}"/>
                </a:ext>
              </a:extLst>
            </p:cNvPr>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125053" name="Rectangle 48">
              <a:extLst>
                <a:ext uri="{FF2B5EF4-FFF2-40B4-BE49-F238E27FC236}">
                  <a16:creationId xmlns:a16="http://schemas.microsoft.com/office/drawing/2014/main" id="{835AC0EE-9D03-4A37-B087-0BABCB30C809}"/>
                </a:ext>
              </a:extLst>
            </p:cNvPr>
            <p:cNvSpPr>
              <a:spLocks noChangeArrowheads="1"/>
            </p:cNvSpPr>
            <p:nvPr/>
          </p:nvSpPr>
          <p:spPr bwMode="auto">
            <a:xfrm>
              <a:off x="1965" y="2058"/>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US" sz="1400">
                  <a:latin typeface="Arial" panose="020B0604020202020204" pitchFamily="34" charset="0"/>
                </a:rPr>
                <a:t>H</a:t>
              </a:r>
              <a:r>
                <a:rPr lang="en-US" altLang="en-US" sz="1800" baseline="-25000">
                  <a:latin typeface="Arial" panose="020B0604020202020204" pitchFamily="34" charset="0"/>
                </a:rPr>
                <a:t>t</a:t>
              </a:r>
            </a:p>
          </p:txBody>
        </p:sp>
      </p:grpSp>
      <p:sp>
        <p:nvSpPr>
          <p:cNvPr id="112644" name="Text Box 4">
            <a:extLst>
              <a:ext uri="{FF2B5EF4-FFF2-40B4-BE49-F238E27FC236}">
                <a16:creationId xmlns:a16="http://schemas.microsoft.com/office/drawing/2014/main" id="{6CB38A16-6B18-4495-A672-E648509B3D64}"/>
              </a:ext>
            </a:extLst>
          </p:cNvPr>
          <p:cNvSpPr txBox="1">
            <a:spLocks noChangeArrowheads="1"/>
          </p:cNvSpPr>
          <p:nvPr/>
        </p:nvSpPr>
        <p:spPr bwMode="auto">
          <a:xfrm>
            <a:off x="195263" y="1336675"/>
            <a:ext cx="10429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600">
                <a:solidFill>
                  <a:srgbClr val="CC0000"/>
                </a:solidFill>
                <a:latin typeface="Arial" panose="020B0604020202020204" pitchFamily="34" charset="0"/>
              </a:rPr>
              <a:t>datagram</a:t>
            </a:r>
          </a:p>
        </p:txBody>
      </p:sp>
      <p:sp>
        <p:nvSpPr>
          <p:cNvPr id="124950" name="Text Box 54">
            <a:extLst>
              <a:ext uri="{FF2B5EF4-FFF2-40B4-BE49-F238E27FC236}">
                <a16:creationId xmlns:a16="http://schemas.microsoft.com/office/drawing/2014/main" id="{435D3D05-21FE-4C71-AC3D-CDFC51112413}"/>
              </a:ext>
            </a:extLst>
          </p:cNvPr>
          <p:cNvSpPr txBox="1">
            <a:spLocks noChangeArrowheads="1"/>
          </p:cNvSpPr>
          <p:nvPr/>
        </p:nvSpPr>
        <p:spPr bwMode="auto">
          <a:xfrm>
            <a:off x="1547813" y="4157663"/>
            <a:ext cx="1412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2000" i="1">
                <a:solidFill>
                  <a:srgbClr val="000099"/>
                </a:solidFill>
                <a:latin typeface="Arial" panose="020B0604020202020204" pitchFamily="34" charset="0"/>
              </a:rPr>
              <a:t>destination</a:t>
            </a:r>
          </a:p>
        </p:txBody>
      </p:sp>
      <p:sp>
        <p:nvSpPr>
          <p:cNvPr id="124951" name="Freeform 56">
            <a:extLst>
              <a:ext uri="{FF2B5EF4-FFF2-40B4-BE49-F238E27FC236}">
                <a16:creationId xmlns:a16="http://schemas.microsoft.com/office/drawing/2014/main" id="{ABCDC593-2557-4DFA-BF6D-0FC5623A914F}"/>
              </a:ext>
            </a:extLst>
          </p:cNvPr>
          <p:cNvSpPr>
            <a:spLocks/>
          </p:cNvSpPr>
          <p:nvPr/>
        </p:nvSpPr>
        <p:spPr bwMode="auto">
          <a:xfrm>
            <a:off x="2979738" y="4540250"/>
            <a:ext cx="360362" cy="1577975"/>
          </a:xfrm>
          <a:custGeom>
            <a:avLst/>
            <a:gdLst>
              <a:gd name="T0" fmla="*/ 2147483646 w 267"/>
              <a:gd name="T1" fmla="*/ 2147483646 h 1186"/>
              <a:gd name="T2" fmla="*/ 0 w 267"/>
              <a:gd name="T3" fmla="*/ 0 h 1186"/>
              <a:gd name="T4" fmla="*/ 0 w 267"/>
              <a:gd name="T5" fmla="*/ 2147483646 h 1186"/>
              <a:gd name="T6" fmla="*/ 2147483646 w 267"/>
              <a:gd name="T7" fmla="*/ 2147483646 h 1186"/>
              <a:gd name="T8" fmla="*/ 2147483646 w 267"/>
              <a:gd name="T9" fmla="*/ 2147483646 h 1186"/>
              <a:gd name="T10" fmla="*/ 0 60000 65536"/>
              <a:gd name="T11" fmla="*/ 0 60000 65536"/>
              <a:gd name="T12" fmla="*/ 0 60000 65536"/>
              <a:gd name="T13" fmla="*/ 0 60000 65536"/>
              <a:gd name="T14" fmla="*/ 0 60000 65536"/>
              <a:gd name="T15" fmla="*/ 0 w 267"/>
              <a:gd name="T16" fmla="*/ 0 h 1186"/>
              <a:gd name="T17" fmla="*/ 267 w 267"/>
              <a:gd name="T18" fmla="*/ 1186 h 1186"/>
            </a:gdLst>
            <a:ahLst/>
            <a:cxnLst>
              <a:cxn ang="T10">
                <a:pos x="T0" y="T1"/>
              </a:cxn>
              <a:cxn ang="T11">
                <a:pos x="T2" y="T3"/>
              </a:cxn>
              <a:cxn ang="T12">
                <a:pos x="T4" y="T5"/>
              </a:cxn>
              <a:cxn ang="T13">
                <a:pos x="T6" y="T7"/>
              </a:cxn>
              <a:cxn ang="T14">
                <a:pos x="T8" y="T9"/>
              </a:cxn>
            </a:cxnLst>
            <a:rect l="T15" t="T16" r="T17" b="T18"/>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24952" name="Rectangle 57">
            <a:extLst>
              <a:ext uri="{FF2B5EF4-FFF2-40B4-BE49-F238E27FC236}">
                <a16:creationId xmlns:a16="http://schemas.microsoft.com/office/drawing/2014/main" id="{1BEA637F-617E-4B2A-905D-D75411630A75}"/>
              </a:ext>
            </a:extLst>
          </p:cNvPr>
          <p:cNvSpPr>
            <a:spLocks noChangeArrowheads="1"/>
          </p:cNvSpPr>
          <p:nvPr/>
        </p:nvSpPr>
        <p:spPr bwMode="auto">
          <a:xfrm>
            <a:off x="1755775" y="4546600"/>
            <a:ext cx="1296988" cy="154622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124953" name="Rectangle 58">
            <a:extLst>
              <a:ext uri="{FF2B5EF4-FFF2-40B4-BE49-F238E27FC236}">
                <a16:creationId xmlns:a16="http://schemas.microsoft.com/office/drawing/2014/main" id="{32524492-E826-4A30-A6D9-85F5F76020C5}"/>
              </a:ext>
            </a:extLst>
          </p:cNvPr>
          <p:cNvSpPr>
            <a:spLocks noChangeArrowheads="1"/>
          </p:cNvSpPr>
          <p:nvPr/>
        </p:nvSpPr>
        <p:spPr bwMode="auto">
          <a:xfrm>
            <a:off x="1708150" y="4618038"/>
            <a:ext cx="1273175" cy="1536700"/>
          </a:xfrm>
          <a:prstGeom prst="rect">
            <a:avLst/>
          </a:prstGeom>
          <a:solidFill>
            <a:schemeClr val="bg1"/>
          </a:solidFill>
          <a:ln w="2857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124954" name="Line 59">
            <a:extLst>
              <a:ext uri="{FF2B5EF4-FFF2-40B4-BE49-F238E27FC236}">
                <a16:creationId xmlns:a16="http://schemas.microsoft.com/office/drawing/2014/main" id="{7804C948-6E83-40D1-9515-353CC3A9B9BB}"/>
              </a:ext>
            </a:extLst>
          </p:cNvPr>
          <p:cNvSpPr>
            <a:spLocks noChangeShapeType="1"/>
          </p:cNvSpPr>
          <p:nvPr/>
        </p:nvSpPr>
        <p:spPr bwMode="auto">
          <a:xfrm>
            <a:off x="1708150" y="49355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24955" name="Text Box 60">
            <a:extLst>
              <a:ext uri="{FF2B5EF4-FFF2-40B4-BE49-F238E27FC236}">
                <a16:creationId xmlns:a16="http://schemas.microsoft.com/office/drawing/2014/main" id="{F2515DA7-D04D-43A2-AEDD-CD45A7CEB7BF}"/>
              </a:ext>
            </a:extLst>
          </p:cNvPr>
          <p:cNvSpPr txBox="1">
            <a:spLocks noChangeArrowheads="1"/>
          </p:cNvSpPr>
          <p:nvPr/>
        </p:nvSpPr>
        <p:spPr bwMode="auto">
          <a:xfrm>
            <a:off x="1665288" y="4584700"/>
            <a:ext cx="13176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10000"/>
              </a:lnSpc>
              <a:spcBef>
                <a:spcPct val="0"/>
              </a:spcBef>
              <a:buClrTx/>
              <a:buSzTx/>
              <a:buFontTx/>
              <a:buNone/>
            </a:pPr>
            <a:r>
              <a:rPr lang="en-US" altLang="en-US" sz="1800">
                <a:latin typeface="Arial" panose="020B0604020202020204" pitchFamily="34" charset="0"/>
              </a:rPr>
              <a:t>application</a:t>
            </a:r>
          </a:p>
          <a:p>
            <a:pPr algn="ctr">
              <a:lnSpc>
                <a:spcPct val="110000"/>
              </a:lnSpc>
              <a:spcBef>
                <a:spcPct val="0"/>
              </a:spcBef>
              <a:buClrTx/>
              <a:buSzTx/>
              <a:buFontTx/>
              <a:buNone/>
            </a:pPr>
            <a:r>
              <a:rPr lang="en-US" altLang="en-US" sz="1800">
                <a:latin typeface="Arial" panose="020B0604020202020204" pitchFamily="34" charset="0"/>
              </a:rPr>
              <a:t>transport</a:t>
            </a:r>
          </a:p>
          <a:p>
            <a:pPr algn="ctr">
              <a:lnSpc>
                <a:spcPct val="110000"/>
              </a:lnSpc>
              <a:spcBef>
                <a:spcPct val="0"/>
              </a:spcBef>
              <a:buClrTx/>
              <a:buSzTx/>
              <a:buFontTx/>
              <a:buNone/>
            </a:pPr>
            <a:r>
              <a:rPr lang="en-US" altLang="en-US" sz="1800">
                <a:latin typeface="Arial" panose="020B0604020202020204" pitchFamily="34" charset="0"/>
              </a:rPr>
              <a:t>network</a:t>
            </a:r>
          </a:p>
          <a:p>
            <a:pPr algn="ctr">
              <a:lnSpc>
                <a:spcPct val="110000"/>
              </a:lnSpc>
              <a:spcBef>
                <a:spcPct val="0"/>
              </a:spcBef>
              <a:buClrTx/>
              <a:buSzTx/>
              <a:buFontTx/>
              <a:buNone/>
            </a:pPr>
            <a:r>
              <a:rPr lang="en-US" altLang="en-US" sz="1800">
                <a:latin typeface="Arial" panose="020B0604020202020204" pitchFamily="34" charset="0"/>
              </a:rPr>
              <a:t>link</a:t>
            </a:r>
          </a:p>
          <a:p>
            <a:pPr algn="ctr">
              <a:lnSpc>
                <a:spcPct val="110000"/>
              </a:lnSpc>
              <a:spcBef>
                <a:spcPct val="0"/>
              </a:spcBef>
              <a:buClrTx/>
              <a:buSzTx/>
              <a:buFontTx/>
              <a:buNone/>
            </a:pPr>
            <a:r>
              <a:rPr lang="en-US" altLang="en-US" sz="1800">
                <a:latin typeface="Arial" panose="020B0604020202020204" pitchFamily="34" charset="0"/>
              </a:rPr>
              <a:t>physical</a:t>
            </a:r>
          </a:p>
        </p:txBody>
      </p:sp>
      <p:sp>
        <p:nvSpPr>
          <p:cNvPr id="124956" name="Line 61">
            <a:extLst>
              <a:ext uri="{FF2B5EF4-FFF2-40B4-BE49-F238E27FC236}">
                <a16:creationId xmlns:a16="http://schemas.microsoft.com/office/drawing/2014/main" id="{37BA20C1-5E39-48E0-AAF3-140CC10138CC}"/>
              </a:ext>
            </a:extLst>
          </p:cNvPr>
          <p:cNvSpPr>
            <a:spLocks noChangeShapeType="1"/>
          </p:cNvSpPr>
          <p:nvPr/>
        </p:nvSpPr>
        <p:spPr bwMode="auto">
          <a:xfrm>
            <a:off x="1716088" y="525621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24957" name="Line 62">
            <a:extLst>
              <a:ext uri="{FF2B5EF4-FFF2-40B4-BE49-F238E27FC236}">
                <a16:creationId xmlns:a16="http://schemas.microsoft.com/office/drawing/2014/main" id="{21270713-D489-4DC5-B04E-A02F62721EC8}"/>
              </a:ext>
            </a:extLst>
          </p:cNvPr>
          <p:cNvSpPr>
            <a:spLocks noChangeShapeType="1"/>
          </p:cNvSpPr>
          <p:nvPr/>
        </p:nvSpPr>
        <p:spPr bwMode="auto">
          <a:xfrm>
            <a:off x="1720850" y="5537200"/>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24958" name="Line 63">
            <a:extLst>
              <a:ext uri="{FF2B5EF4-FFF2-40B4-BE49-F238E27FC236}">
                <a16:creationId xmlns:a16="http://schemas.microsoft.com/office/drawing/2014/main" id="{6E340993-78A9-474F-B090-E9B120A27BE0}"/>
              </a:ext>
            </a:extLst>
          </p:cNvPr>
          <p:cNvSpPr>
            <a:spLocks noChangeShapeType="1"/>
          </p:cNvSpPr>
          <p:nvPr/>
        </p:nvSpPr>
        <p:spPr bwMode="auto">
          <a:xfrm>
            <a:off x="1720850" y="58134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grpSp>
        <p:nvGrpSpPr>
          <p:cNvPr id="124959" name="Group 64">
            <a:extLst>
              <a:ext uri="{FF2B5EF4-FFF2-40B4-BE49-F238E27FC236}">
                <a16:creationId xmlns:a16="http://schemas.microsoft.com/office/drawing/2014/main" id="{056465FA-DD8A-48D8-AB0F-F7A17142980F}"/>
              </a:ext>
            </a:extLst>
          </p:cNvPr>
          <p:cNvGrpSpPr>
            <a:grpSpLocks/>
          </p:cNvGrpSpPr>
          <p:nvPr/>
        </p:nvGrpSpPr>
        <p:grpSpPr bwMode="auto">
          <a:xfrm>
            <a:off x="152400" y="5527675"/>
            <a:ext cx="1479550" cy="303213"/>
            <a:chOff x="332" y="2224"/>
            <a:chExt cx="932" cy="191"/>
          </a:xfrm>
        </p:grpSpPr>
        <p:sp>
          <p:nvSpPr>
            <p:cNvPr id="125044" name="Rectangle 65">
              <a:extLst>
                <a:ext uri="{FF2B5EF4-FFF2-40B4-BE49-F238E27FC236}">
                  <a16:creationId xmlns:a16="http://schemas.microsoft.com/office/drawing/2014/main" id="{C54F8256-132F-4745-922D-9EFBDA6239C8}"/>
                </a:ext>
              </a:extLst>
            </p:cNvPr>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125045" name="Rectangle 66">
              <a:extLst>
                <a:ext uri="{FF2B5EF4-FFF2-40B4-BE49-F238E27FC236}">
                  <a16:creationId xmlns:a16="http://schemas.microsoft.com/office/drawing/2014/main" id="{8D37A691-EF75-4922-BABE-12029511DD15}"/>
                </a:ext>
              </a:extLst>
            </p:cNvPr>
            <p:cNvSpPr>
              <a:spLocks noChangeArrowheads="1"/>
            </p:cNvSpPr>
            <p:nvPr/>
          </p:nvSpPr>
          <p:spPr bwMode="auto">
            <a:xfrm>
              <a:off x="706"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US" sz="1400">
                  <a:latin typeface="Arial" panose="020B0604020202020204" pitchFamily="34" charset="0"/>
                </a:rPr>
                <a:t>H</a:t>
              </a:r>
              <a:r>
                <a:rPr lang="en-US" altLang="en-US" sz="1800" baseline="-25000">
                  <a:latin typeface="Arial" panose="020B0604020202020204" pitchFamily="34" charset="0"/>
                </a:rPr>
                <a:t>t</a:t>
              </a:r>
            </a:p>
          </p:txBody>
        </p:sp>
        <p:sp>
          <p:nvSpPr>
            <p:cNvPr id="125046" name="Rectangle 67">
              <a:extLst>
                <a:ext uri="{FF2B5EF4-FFF2-40B4-BE49-F238E27FC236}">
                  <a16:creationId xmlns:a16="http://schemas.microsoft.com/office/drawing/2014/main" id="{C9797779-371A-4F75-A86E-E88EF3F0AC79}"/>
                </a:ext>
              </a:extLst>
            </p:cNvPr>
            <p:cNvSpPr>
              <a:spLocks noChangeArrowheads="1"/>
            </p:cNvSpPr>
            <p:nvPr/>
          </p:nvSpPr>
          <p:spPr bwMode="auto">
            <a:xfrm>
              <a:off x="520"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US" sz="1400">
                  <a:latin typeface="Arial" panose="020B0604020202020204" pitchFamily="34" charset="0"/>
                </a:rPr>
                <a:t>H</a:t>
              </a:r>
              <a:r>
                <a:rPr lang="en-US" altLang="en-US" sz="1800" baseline="-25000">
                  <a:latin typeface="Arial" panose="020B0604020202020204" pitchFamily="34" charset="0"/>
                </a:rPr>
                <a:t>n</a:t>
              </a:r>
            </a:p>
          </p:txBody>
        </p:sp>
        <p:sp>
          <p:nvSpPr>
            <p:cNvPr id="125047" name="Rectangle 68">
              <a:extLst>
                <a:ext uri="{FF2B5EF4-FFF2-40B4-BE49-F238E27FC236}">
                  <a16:creationId xmlns:a16="http://schemas.microsoft.com/office/drawing/2014/main" id="{C9FE37A2-20EA-470C-8242-7A372EB76FA3}"/>
                </a:ext>
              </a:extLst>
            </p:cNvPr>
            <p:cNvSpPr>
              <a:spLocks noChangeArrowheads="1"/>
            </p:cNvSpPr>
            <p:nvPr/>
          </p:nvSpPr>
          <p:spPr bwMode="auto">
            <a:xfrm>
              <a:off x="332"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US" sz="1400">
                  <a:latin typeface="Arial" panose="020B0604020202020204" pitchFamily="34" charset="0"/>
                </a:rPr>
                <a:t>H</a:t>
              </a:r>
              <a:r>
                <a:rPr lang="en-US" altLang="en-US" sz="1800" baseline="-25000">
                  <a:latin typeface="Arial" panose="020B0604020202020204" pitchFamily="34" charset="0"/>
                </a:rPr>
                <a:t>l</a:t>
              </a:r>
            </a:p>
          </p:txBody>
        </p:sp>
        <p:sp>
          <p:nvSpPr>
            <p:cNvPr id="125048" name="Rectangle 69">
              <a:extLst>
                <a:ext uri="{FF2B5EF4-FFF2-40B4-BE49-F238E27FC236}">
                  <a16:creationId xmlns:a16="http://schemas.microsoft.com/office/drawing/2014/main" id="{B41CB8A0-0AED-4AB8-A623-0C0FFBA1030C}"/>
                </a:ext>
              </a:extLst>
            </p:cNvPr>
            <p:cNvSpPr>
              <a:spLocks noChangeArrowheads="1"/>
            </p:cNvSpPr>
            <p:nvPr/>
          </p:nvSpPr>
          <p:spPr bwMode="auto">
            <a:xfrm>
              <a:off x="836" y="2225"/>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US" sz="1400">
                  <a:latin typeface="Arial" panose="020B0604020202020204" pitchFamily="34" charset="0"/>
                </a:rPr>
                <a:t>M</a:t>
              </a:r>
            </a:p>
          </p:txBody>
        </p:sp>
        <p:sp>
          <p:nvSpPr>
            <p:cNvPr id="125049" name="Line 70">
              <a:extLst>
                <a:ext uri="{FF2B5EF4-FFF2-40B4-BE49-F238E27FC236}">
                  <a16:creationId xmlns:a16="http://schemas.microsoft.com/office/drawing/2014/main" id="{0FD53607-3E22-47E1-9C13-40A43795B814}"/>
                </a:ext>
              </a:extLst>
            </p:cNvPr>
            <p:cNvSpPr>
              <a:spLocks noChangeShapeType="1"/>
            </p:cNvSpPr>
            <p:nvPr/>
          </p:nvSpPr>
          <p:spPr bwMode="auto">
            <a:xfrm>
              <a:off x="510" y="2241"/>
              <a:ext cx="0" cy="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25050" name="Line 71">
              <a:extLst>
                <a:ext uri="{FF2B5EF4-FFF2-40B4-BE49-F238E27FC236}">
                  <a16:creationId xmlns:a16="http://schemas.microsoft.com/office/drawing/2014/main" id="{337AFC01-7AC9-460B-A9F8-A506CB73F379}"/>
                </a:ext>
              </a:extLst>
            </p:cNvPr>
            <p:cNvSpPr>
              <a:spLocks noChangeShapeType="1"/>
            </p:cNvSpPr>
            <p:nvPr/>
          </p:nvSpPr>
          <p:spPr bwMode="auto">
            <a:xfrm>
              <a:off x="690" y="2247"/>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25051" name="Line 72">
              <a:extLst>
                <a:ext uri="{FF2B5EF4-FFF2-40B4-BE49-F238E27FC236}">
                  <a16:creationId xmlns:a16="http://schemas.microsoft.com/office/drawing/2014/main" id="{44597566-015A-458B-850D-5FFECC8F4C0F}"/>
                </a:ext>
              </a:extLst>
            </p:cNvPr>
            <p:cNvSpPr>
              <a:spLocks noChangeShapeType="1"/>
            </p:cNvSpPr>
            <p:nvPr/>
          </p:nvSpPr>
          <p:spPr bwMode="auto">
            <a:xfrm>
              <a:off x="882" y="2244"/>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124960" name="Group 73">
            <a:extLst>
              <a:ext uri="{FF2B5EF4-FFF2-40B4-BE49-F238E27FC236}">
                <a16:creationId xmlns:a16="http://schemas.microsoft.com/office/drawing/2014/main" id="{A4DFADC7-80FA-4B33-83A3-CCA1DD83C351}"/>
              </a:ext>
            </a:extLst>
          </p:cNvPr>
          <p:cNvGrpSpPr>
            <a:grpSpLocks/>
          </p:cNvGrpSpPr>
          <p:nvPr/>
        </p:nvGrpSpPr>
        <p:grpSpPr bwMode="auto">
          <a:xfrm>
            <a:off x="420688" y="5229225"/>
            <a:ext cx="1208087" cy="303213"/>
            <a:chOff x="501" y="1990"/>
            <a:chExt cx="761" cy="191"/>
          </a:xfrm>
        </p:grpSpPr>
        <p:sp>
          <p:nvSpPr>
            <p:cNvPr id="125038" name="Rectangle 74">
              <a:extLst>
                <a:ext uri="{FF2B5EF4-FFF2-40B4-BE49-F238E27FC236}">
                  <a16:creationId xmlns:a16="http://schemas.microsoft.com/office/drawing/2014/main" id="{EC903C0F-55A2-4C6F-8806-2F122D615951}"/>
                </a:ext>
              </a:extLst>
            </p:cNvPr>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125039" name="Rectangle 75">
              <a:extLst>
                <a:ext uri="{FF2B5EF4-FFF2-40B4-BE49-F238E27FC236}">
                  <a16:creationId xmlns:a16="http://schemas.microsoft.com/office/drawing/2014/main" id="{F2EF90CC-24D5-470D-A813-04353EFBA900}"/>
                </a:ext>
              </a:extLst>
            </p:cNvPr>
            <p:cNvSpPr>
              <a:spLocks noChangeArrowheads="1"/>
            </p:cNvSpPr>
            <p:nvPr/>
          </p:nvSpPr>
          <p:spPr bwMode="auto">
            <a:xfrm>
              <a:off x="704"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US" sz="1400">
                  <a:latin typeface="Arial" panose="020B0604020202020204" pitchFamily="34" charset="0"/>
                </a:rPr>
                <a:t>H</a:t>
              </a:r>
              <a:r>
                <a:rPr lang="en-US" altLang="en-US" sz="1800" baseline="-25000">
                  <a:latin typeface="Arial" panose="020B0604020202020204" pitchFamily="34" charset="0"/>
                </a:rPr>
                <a:t>t</a:t>
              </a:r>
            </a:p>
          </p:txBody>
        </p:sp>
        <p:sp>
          <p:nvSpPr>
            <p:cNvPr id="125040" name="Rectangle 76">
              <a:extLst>
                <a:ext uri="{FF2B5EF4-FFF2-40B4-BE49-F238E27FC236}">
                  <a16:creationId xmlns:a16="http://schemas.microsoft.com/office/drawing/2014/main" id="{7DC57344-5774-415C-A06C-0A1BA1E1A3DB}"/>
                </a:ext>
              </a:extLst>
            </p:cNvPr>
            <p:cNvSpPr>
              <a:spLocks noChangeArrowheads="1"/>
            </p:cNvSpPr>
            <p:nvPr/>
          </p:nvSpPr>
          <p:spPr bwMode="auto">
            <a:xfrm>
              <a:off x="518"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US" sz="1400">
                  <a:latin typeface="Arial" panose="020B0604020202020204" pitchFamily="34" charset="0"/>
                </a:rPr>
                <a:t>H</a:t>
              </a:r>
              <a:r>
                <a:rPr lang="en-US" altLang="en-US" sz="1800" baseline="-25000">
                  <a:latin typeface="Arial" panose="020B0604020202020204" pitchFamily="34" charset="0"/>
                </a:rPr>
                <a:t>n</a:t>
              </a:r>
            </a:p>
          </p:txBody>
        </p:sp>
        <p:sp>
          <p:nvSpPr>
            <p:cNvPr id="125041" name="Rectangle 77">
              <a:extLst>
                <a:ext uri="{FF2B5EF4-FFF2-40B4-BE49-F238E27FC236}">
                  <a16:creationId xmlns:a16="http://schemas.microsoft.com/office/drawing/2014/main" id="{12E1D7E4-0CF5-42AB-A6B6-53BD4C2633A0}"/>
                </a:ext>
              </a:extLst>
            </p:cNvPr>
            <p:cNvSpPr>
              <a:spLocks noChangeArrowheads="1"/>
            </p:cNvSpPr>
            <p:nvPr/>
          </p:nvSpPr>
          <p:spPr bwMode="auto">
            <a:xfrm>
              <a:off x="834" y="1991"/>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US" sz="1400">
                  <a:latin typeface="Arial" panose="020B0604020202020204" pitchFamily="34" charset="0"/>
                </a:rPr>
                <a:t>M</a:t>
              </a:r>
            </a:p>
          </p:txBody>
        </p:sp>
        <p:sp>
          <p:nvSpPr>
            <p:cNvPr id="125042" name="Line 78">
              <a:extLst>
                <a:ext uri="{FF2B5EF4-FFF2-40B4-BE49-F238E27FC236}">
                  <a16:creationId xmlns:a16="http://schemas.microsoft.com/office/drawing/2014/main" id="{0F23DE19-F310-49F3-8E31-2336AD908C36}"/>
                </a:ext>
              </a:extLst>
            </p:cNvPr>
            <p:cNvSpPr>
              <a:spLocks noChangeShapeType="1"/>
            </p:cNvSpPr>
            <p:nvPr/>
          </p:nvSpPr>
          <p:spPr bwMode="auto">
            <a:xfrm>
              <a:off x="688" y="2013"/>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25043" name="Line 79">
              <a:extLst>
                <a:ext uri="{FF2B5EF4-FFF2-40B4-BE49-F238E27FC236}">
                  <a16:creationId xmlns:a16="http://schemas.microsoft.com/office/drawing/2014/main" id="{DE423486-D4FD-4BE2-A99A-F8D625A2CAC7}"/>
                </a:ext>
              </a:extLst>
            </p:cNvPr>
            <p:cNvSpPr>
              <a:spLocks noChangeShapeType="1"/>
            </p:cNvSpPr>
            <p:nvPr/>
          </p:nvSpPr>
          <p:spPr bwMode="auto">
            <a:xfrm>
              <a:off x="880" y="2010"/>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124961" name="Group 80">
            <a:extLst>
              <a:ext uri="{FF2B5EF4-FFF2-40B4-BE49-F238E27FC236}">
                <a16:creationId xmlns:a16="http://schemas.microsoft.com/office/drawing/2014/main" id="{E20D2230-063F-46B7-BB47-329D181551B4}"/>
              </a:ext>
            </a:extLst>
          </p:cNvPr>
          <p:cNvGrpSpPr>
            <a:grpSpLocks/>
          </p:cNvGrpSpPr>
          <p:nvPr/>
        </p:nvGrpSpPr>
        <p:grpSpPr bwMode="auto">
          <a:xfrm>
            <a:off x="723900" y="4921250"/>
            <a:ext cx="890588" cy="303213"/>
            <a:chOff x="645" y="1734"/>
            <a:chExt cx="561" cy="191"/>
          </a:xfrm>
        </p:grpSpPr>
        <p:sp>
          <p:nvSpPr>
            <p:cNvPr id="125034" name="Rectangle 81">
              <a:extLst>
                <a:ext uri="{FF2B5EF4-FFF2-40B4-BE49-F238E27FC236}">
                  <a16:creationId xmlns:a16="http://schemas.microsoft.com/office/drawing/2014/main" id="{461E7FC4-E8D6-4BAB-A2F8-C13ED713CC37}"/>
                </a:ext>
              </a:extLst>
            </p:cNvPr>
            <p:cNvSpPr>
              <a:spLocks noChangeArrowheads="1"/>
            </p:cNvSpPr>
            <p:nvPr/>
          </p:nvSpPr>
          <p:spPr bwMode="auto">
            <a:xfrm>
              <a:off x="645" y="1751"/>
              <a:ext cx="482"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125035" name="Rectangle 82">
              <a:extLst>
                <a:ext uri="{FF2B5EF4-FFF2-40B4-BE49-F238E27FC236}">
                  <a16:creationId xmlns:a16="http://schemas.microsoft.com/office/drawing/2014/main" id="{643DC670-B1CB-4A25-A27E-FD958C3221FA}"/>
                </a:ext>
              </a:extLst>
            </p:cNvPr>
            <p:cNvSpPr>
              <a:spLocks noChangeArrowheads="1"/>
            </p:cNvSpPr>
            <p:nvPr/>
          </p:nvSpPr>
          <p:spPr bwMode="auto">
            <a:xfrm>
              <a:off x="648" y="173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US" sz="1400">
                  <a:latin typeface="Arial" panose="020B0604020202020204" pitchFamily="34" charset="0"/>
                </a:rPr>
                <a:t>H</a:t>
              </a:r>
              <a:r>
                <a:rPr lang="en-US" altLang="en-US" sz="1800" baseline="-25000">
                  <a:latin typeface="Arial" panose="020B0604020202020204" pitchFamily="34" charset="0"/>
                </a:rPr>
                <a:t>t</a:t>
              </a:r>
            </a:p>
          </p:txBody>
        </p:sp>
        <p:sp>
          <p:nvSpPr>
            <p:cNvPr id="125036" name="Rectangle 83">
              <a:extLst>
                <a:ext uri="{FF2B5EF4-FFF2-40B4-BE49-F238E27FC236}">
                  <a16:creationId xmlns:a16="http://schemas.microsoft.com/office/drawing/2014/main" id="{77CDE84E-2C95-4606-8211-8D0B61D37486}"/>
                </a:ext>
              </a:extLst>
            </p:cNvPr>
            <p:cNvSpPr>
              <a:spLocks noChangeArrowheads="1"/>
            </p:cNvSpPr>
            <p:nvPr/>
          </p:nvSpPr>
          <p:spPr bwMode="auto">
            <a:xfrm>
              <a:off x="778" y="1735"/>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US" sz="1400">
                  <a:latin typeface="Arial" panose="020B0604020202020204" pitchFamily="34" charset="0"/>
                </a:rPr>
                <a:t>M</a:t>
              </a:r>
            </a:p>
          </p:txBody>
        </p:sp>
        <p:sp>
          <p:nvSpPr>
            <p:cNvPr id="125037" name="Line 84">
              <a:extLst>
                <a:ext uri="{FF2B5EF4-FFF2-40B4-BE49-F238E27FC236}">
                  <a16:creationId xmlns:a16="http://schemas.microsoft.com/office/drawing/2014/main" id="{D0526E05-2D9B-4356-AF4A-8EEB23D9E817}"/>
                </a:ext>
              </a:extLst>
            </p:cNvPr>
            <p:cNvSpPr>
              <a:spLocks noChangeShapeType="1"/>
            </p:cNvSpPr>
            <p:nvPr/>
          </p:nvSpPr>
          <p:spPr bwMode="auto">
            <a:xfrm>
              <a:off x="824" y="1754"/>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124962" name="Group 85">
            <a:extLst>
              <a:ext uri="{FF2B5EF4-FFF2-40B4-BE49-F238E27FC236}">
                <a16:creationId xmlns:a16="http://schemas.microsoft.com/office/drawing/2014/main" id="{9E3B8534-6063-44F6-A5DA-ED410D967F56}"/>
              </a:ext>
            </a:extLst>
          </p:cNvPr>
          <p:cNvGrpSpPr>
            <a:grpSpLocks/>
          </p:cNvGrpSpPr>
          <p:nvPr/>
        </p:nvGrpSpPr>
        <p:grpSpPr bwMode="auto">
          <a:xfrm>
            <a:off x="930275" y="4610100"/>
            <a:ext cx="679450" cy="301625"/>
            <a:chOff x="780" y="1553"/>
            <a:chExt cx="428" cy="190"/>
          </a:xfrm>
        </p:grpSpPr>
        <p:sp>
          <p:nvSpPr>
            <p:cNvPr id="125032" name="Rectangle 86">
              <a:extLst>
                <a:ext uri="{FF2B5EF4-FFF2-40B4-BE49-F238E27FC236}">
                  <a16:creationId xmlns:a16="http://schemas.microsoft.com/office/drawing/2014/main" id="{DA987FBE-BA0C-4650-9033-CA246D4D022A}"/>
                </a:ext>
              </a:extLst>
            </p:cNvPr>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125033" name="Rectangle 87">
              <a:extLst>
                <a:ext uri="{FF2B5EF4-FFF2-40B4-BE49-F238E27FC236}">
                  <a16:creationId xmlns:a16="http://schemas.microsoft.com/office/drawing/2014/main" id="{6DFAA215-3BBD-4CA6-B6A7-F4369C5D157B}"/>
                </a:ext>
              </a:extLst>
            </p:cNvPr>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US" sz="1400">
                  <a:latin typeface="Arial" panose="020B0604020202020204" pitchFamily="34" charset="0"/>
                </a:rPr>
                <a:t>M</a:t>
              </a:r>
            </a:p>
          </p:txBody>
        </p:sp>
      </p:grpSp>
      <p:grpSp>
        <p:nvGrpSpPr>
          <p:cNvPr id="124963" name="Group 88">
            <a:extLst>
              <a:ext uri="{FF2B5EF4-FFF2-40B4-BE49-F238E27FC236}">
                <a16:creationId xmlns:a16="http://schemas.microsoft.com/office/drawing/2014/main" id="{9A341EF5-9BA2-4A8B-A1AC-C9935F0812FF}"/>
              </a:ext>
            </a:extLst>
          </p:cNvPr>
          <p:cNvGrpSpPr>
            <a:grpSpLocks/>
          </p:cNvGrpSpPr>
          <p:nvPr/>
        </p:nvGrpSpPr>
        <p:grpSpPr bwMode="auto">
          <a:xfrm>
            <a:off x="5654675" y="4164013"/>
            <a:ext cx="1387475" cy="1035050"/>
            <a:chOff x="3601" y="168"/>
            <a:chExt cx="874" cy="652"/>
          </a:xfrm>
        </p:grpSpPr>
        <p:sp>
          <p:nvSpPr>
            <p:cNvPr id="125027" name="Rectangle 89">
              <a:extLst>
                <a:ext uri="{FF2B5EF4-FFF2-40B4-BE49-F238E27FC236}">
                  <a16:creationId xmlns:a16="http://schemas.microsoft.com/office/drawing/2014/main" id="{3558C1FD-B0D9-4B04-B8FD-ECD328AEE47C}"/>
                </a:ext>
              </a:extLst>
            </p:cNvPr>
            <p:cNvSpPr>
              <a:spLocks noChangeArrowheads="1"/>
            </p:cNvSpPr>
            <p:nvPr/>
          </p:nvSpPr>
          <p:spPr bwMode="auto">
            <a:xfrm>
              <a:off x="3658" y="168"/>
              <a:ext cx="817" cy="59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125028" name="Rectangle 90">
              <a:extLst>
                <a:ext uri="{FF2B5EF4-FFF2-40B4-BE49-F238E27FC236}">
                  <a16:creationId xmlns:a16="http://schemas.microsoft.com/office/drawing/2014/main" id="{034213CD-D302-4703-A1DC-7717FA19592C}"/>
                </a:ext>
              </a:extLst>
            </p:cNvPr>
            <p:cNvSpPr>
              <a:spLocks noChangeArrowheads="1"/>
            </p:cNvSpPr>
            <p:nvPr/>
          </p:nvSpPr>
          <p:spPr bwMode="auto">
            <a:xfrm>
              <a:off x="3628" y="213"/>
              <a:ext cx="802" cy="596"/>
            </a:xfrm>
            <a:prstGeom prst="rect">
              <a:avLst/>
            </a:prstGeom>
            <a:solidFill>
              <a:schemeClr val="bg1"/>
            </a:solidFill>
            <a:ln w="2857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125029" name="Line 91">
              <a:extLst>
                <a:ext uri="{FF2B5EF4-FFF2-40B4-BE49-F238E27FC236}">
                  <a16:creationId xmlns:a16="http://schemas.microsoft.com/office/drawing/2014/main" id="{2710C898-0FEA-4888-AB96-2893138D306C}"/>
                </a:ext>
              </a:extLst>
            </p:cNvPr>
            <p:cNvSpPr>
              <a:spLocks noChangeShapeType="1"/>
            </p:cNvSpPr>
            <p:nvPr/>
          </p:nvSpPr>
          <p:spPr bwMode="auto">
            <a:xfrm>
              <a:off x="3628" y="413"/>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25030" name="Text Box 92">
              <a:extLst>
                <a:ext uri="{FF2B5EF4-FFF2-40B4-BE49-F238E27FC236}">
                  <a16:creationId xmlns:a16="http://schemas.microsoft.com/office/drawing/2014/main" id="{A32C5C49-4DF7-4E46-9693-34E6BDB2AE8E}"/>
                </a:ext>
              </a:extLst>
            </p:cNvPr>
            <p:cNvSpPr txBox="1">
              <a:spLocks noChangeArrowheads="1"/>
            </p:cNvSpPr>
            <p:nvPr/>
          </p:nvSpPr>
          <p:spPr bwMode="auto">
            <a:xfrm>
              <a:off x="3601" y="192"/>
              <a:ext cx="830"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10000"/>
                </a:lnSpc>
                <a:spcBef>
                  <a:spcPct val="0"/>
                </a:spcBef>
                <a:buClrTx/>
                <a:buSzTx/>
                <a:buFontTx/>
                <a:buNone/>
              </a:pPr>
              <a:r>
                <a:rPr lang="en-US" altLang="en-US" sz="1800">
                  <a:latin typeface="Arial" panose="020B0604020202020204" pitchFamily="34" charset="0"/>
                </a:rPr>
                <a:t>network</a:t>
              </a:r>
            </a:p>
            <a:p>
              <a:pPr algn="ctr">
                <a:lnSpc>
                  <a:spcPct val="110000"/>
                </a:lnSpc>
                <a:spcBef>
                  <a:spcPct val="0"/>
                </a:spcBef>
                <a:buClrTx/>
                <a:buSzTx/>
                <a:buFontTx/>
                <a:buNone/>
              </a:pPr>
              <a:r>
                <a:rPr lang="en-US" altLang="en-US" sz="1800">
                  <a:latin typeface="Arial" panose="020B0604020202020204" pitchFamily="34" charset="0"/>
                </a:rPr>
                <a:t>link</a:t>
              </a:r>
            </a:p>
            <a:p>
              <a:pPr algn="ctr">
                <a:lnSpc>
                  <a:spcPct val="110000"/>
                </a:lnSpc>
                <a:spcBef>
                  <a:spcPct val="0"/>
                </a:spcBef>
                <a:buClrTx/>
                <a:buSzTx/>
                <a:buFontTx/>
                <a:buNone/>
              </a:pPr>
              <a:r>
                <a:rPr lang="en-US" altLang="en-US" sz="1800">
                  <a:latin typeface="Arial" panose="020B0604020202020204" pitchFamily="34" charset="0"/>
                </a:rPr>
                <a:t>physical</a:t>
              </a:r>
            </a:p>
          </p:txBody>
        </p:sp>
        <p:sp>
          <p:nvSpPr>
            <p:cNvPr id="125031" name="Line 93">
              <a:extLst>
                <a:ext uri="{FF2B5EF4-FFF2-40B4-BE49-F238E27FC236}">
                  <a16:creationId xmlns:a16="http://schemas.microsoft.com/office/drawing/2014/main" id="{858272D4-FABF-4CAF-ACEE-20A72FDC4C18}"/>
                </a:ext>
              </a:extLst>
            </p:cNvPr>
            <p:cNvSpPr>
              <a:spLocks noChangeShapeType="1"/>
            </p:cNvSpPr>
            <p:nvPr/>
          </p:nvSpPr>
          <p:spPr bwMode="auto">
            <a:xfrm>
              <a:off x="3633" y="615"/>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grpSp>
      <p:grpSp>
        <p:nvGrpSpPr>
          <p:cNvPr id="124964" name="Group 94">
            <a:extLst>
              <a:ext uri="{FF2B5EF4-FFF2-40B4-BE49-F238E27FC236}">
                <a16:creationId xmlns:a16="http://schemas.microsoft.com/office/drawing/2014/main" id="{72C81593-014F-43FA-A812-074E74B4F1AC}"/>
              </a:ext>
            </a:extLst>
          </p:cNvPr>
          <p:cNvGrpSpPr>
            <a:grpSpLocks/>
          </p:cNvGrpSpPr>
          <p:nvPr/>
        </p:nvGrpSpPr>
        <p:grpSpPr bwMode="auto">
          <a:xfrm>
            <a:off x="5821363" y="2271713"/>
            <a:ext cx="1387475" cy="733425"/>
            <a:chOff x="4696" y="597"/>
            <a:chExt cx="874" cy="462"/>
          </a:xfrm>
        </p:grpSpPr>
        <p:sp>
          <p:nvSpPr>
            <p:cNvPr id="125023" name="Rectangle 95">
              <a:extLst>
                <a:ext uri="{FF2B5EF4-FFF2-40B4-BE49-F238E27FC236}">
                  <a16:creationId xmlns:a16="http://schemas.microsoft.com/office/drawing/2014/main" id="{C06CD084-6AAC-45F0-9023-5BDCD27FC39E}"/>
                </a:ext>
              </a:extLst>
            </p:cNvPr>
            <p:cNvSpPr>
              <a:spLocks noChangeArrowheads="1"/>
            </p:cNvSpPr>
            <p:nvPr/>
          </p:nvSpPr>
          <p:spPr bwMode="auto">
            <a:xfrm>
              <a:off x="4753" y="597"/>
              <a:ext cx="817" cy="41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125024" name="Rectangle 96">
              <a:extLst>
                <a:ext uri="{FF2B5EF4-FFF2-40B4-BE49-F238E27FC236}">
                  <a16:creationId xmlns:a16="http://schemas.microsoft.com/office/drawing/2014/main" id="{61048EED-068B-44FB-B6B7-527E723E521F}"/>
                </a:ext>
              </a:extLst>
            </p:cNvPr>
            <p:cNvSpPr>
              <a:spLocks noChangeArrowheads="1"/>
            </p:cNvSpPr>
            <p:nvPr/>
          </p:nvSpPr>
          <p:spPr bwMode="auto">
            <a:xfrm>
              <a:off x="4723" y="642"/>
              <a:ext cx="802" cy="413"/>
            </a:xfrm>
            <a:prstGeom prst="rect">
              <a:avLst/>
            </a:prstGeom>
            <a:solidFill>
              <a:schemeClr val="bg1"/>
            </a:solidFill>
            <a:ln w="2857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125025" name="Line 97">
              <a:extLst>
                <a:ext uri="{FF2B5EF4-FFF2-40B4-BE49-F238E27FC236}">
                  <a16:creationId xmlns:a16="http://schemas.microsoft.com/office/drawing/2014/main" id="{A0559F16-FC92-4CB5-8232-9F5683682107}"/>
                </a:ext>
              </a:extLst>
            </p:cNvPr>
            <p:cNvSpPr>
              <a:spLocks noChangeShapeType="1"/>
            </p:cNvSpPr>
            <p:nvPr/>
          </p:nvSpPr>
          <p:spPr bwMode="auto">
            <a:xfrm>
              <a:off x="4723" y="842"/>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25026" name="Text Box 98">
              <a:extLst>
                <a:ext uri="{FF2B5EF4-FFF2-40B4-BE49-F238E27FC236}">
                  <a16:creationId xmlns:a16="http://schemas.microsoft.com/office/drawing/2014/main" id="{BD2AC711-33E8-4BF4-B4BE-521E3621E9B3}"/>
                </a:ext>
              </a:extLst>
            </p:cNvPr>
            <p:cNvSpPr txBox="1">
              <a:spLocks noChangeArrowheads="1"/>
            </p:cNvSpPr>
            <p:nvPr/>
          </p:nvSpPr>
          <p:spPr bwMode="auto">
            <a:xfrm>
              <a:off x="4696" y="621"/>
              <a:ext cx="83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10000"/>
                </a:lnSpc>
                <a:spcBef>
                  <a:spcPct val="0"/>
                </a:spcBef>
                <a:buClrTx/>
                <a:buSzTx/>
                <a:buFontTx/>
                <a:buNone/>
              </a:pPr>
              <a:r>
                <a:rPr lang="en-US" altLang="en-US" sz="1800">
                  <a:latin typeface="Arial" panose="020B0604020202020204" pitchFamily="34" charset="0"/>
                </a:rPr>
                <a:t>link</a:t>
              </a:r>
            </a:p>
            <a:p>
              <a:pPr algn="ctr">
                <a:lnSpc>
                  <a:spcPct val="110000"/>
                </a:lnSpc>
                <a:spcBef>
                  <a:spcPct val="0"/>
                </a:spcBef>
                <a:buClrTx/>
                <a:buSzTx/>
                <a:buFontTx/>
                <a:buNone/>
              </a:pPr>
              <a:r>
                <a:rPr lang="en-US" altLang="en-US" sz="1800">
                  <a:latin typeface="Arial" panose="020B0604020202020204" pitchFamily="34" charset="0"/>
                </a:rPr>
                <a:t>physical</a:t>
              </a:r>
            </a:p>
          </p:txBody>
        </p:sp>
      </p:grpSp>
      <p:sp>
        <p:nvSpPr>
          <p:cNvPr id="124965" name="Freeform 114">
            <a:extLst>
              <a:ext uri="{FF2B5EF4-FFF2-40B4-BE49-F238E27FC236}">
                <a16:creationId xmlns:a16="http://schemas.microsoft.com/office/drawing/2014/main" id="{28EBA3BF-9045-4A30-9CB5-5A5C26C5756B}"/>
              </a:ext>
            </a:extLst>
          </p:cNvPr>
          <p:cNvSpPr>
            <a:spLocks/>
          </p:cNvSpPr>
          <p:nvPr/>
        </p:nvSpPr>
        <p:spPr bwMode="auto">
          <a:xfrm>
            <a:off x="1828800" y="533400"/>
            <a:ext cx="5264150" cy="5494338"/>
          </a:xfrm>
          <a:custGeom>
            <a:avLst/>
            <a:gdLst>
              <a:gd name="T0" fmla="*/ 2147483646 w 3316"/>
              <a:gd name="T1" fmla="*/ 0 h 3461"/>
              <a:gd name="T2" fmla="*/ 2147483646 w 3316"/>
              <a:gd name="T3" fmla="*/ 2147483646 h 3461"/>
              <a:gd name="T4" fmla="*/ 2147483646 w 3316"/>
              <a:gd name="T5" fmla="*/ 2147483646 h 3461"/>
              <a:gd name="T6" fmla="*/ 2147483646 w 3316"/>
              <a:gd name="T7" fmla="*/ 2147483646 h 3461"/>
              <a:gd name="T8" fmla="*/ 2147483646 w 3316"/>
              <a:gd name="T9" fmla="*/ 2147483646 h 3461"/>
              <a:gd name="T10" fmla="*/ 2147483646 w 3316"/>
              <a:gd name="T11" fmla="*/ 2147483646 h 3461"/>
              <a:gd name="T12" fmla="*/ 2147483646 w 3316"/>
              <a:gd name="T13" fmla="*/ 2147483646 h 3461"/>
              <a:gd name="T14" fmla="*/ 2147483646 w 3316"/>
              <a:gd name="T15" fmla="*/ 2147483646 h 3461"/>
              <a:gd name="T16" fmla="*/ 2147483646 w 3316"/>
              <a:gd name="T17" fmla="*/ 2147483646 h 3461"/>
              <a:gd name="T18" fmla="*/ 2147483646 w 3316"/>
              <a:gd name="T19" fmla="*/ 2147483646 h 3461"/>
              <a:gd name="T20" fmla="*/ 2147483646 w 3316"/>
              <a:gd name="T21" fmla="*/ 2147483646 h 3461"/>
              <a:gd name="T22" fmla="*/ 0 w 3316"/>
              <a:gd name="T23" fmla="*/ 2147483646 h 3461"/>
              <a:gd name="T24" fmla="*/ 0 w 3316"/>
              <a:gd name="T25" fmla="*/ 2147483646 h 34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16"/>
              <a:gd name="T40" fmla="*/ 0 h 3461"/>
              <a:gd name="T41" fmla="*/ 3316 w 3316"/>
              <a:gd name="T42" fmla="*/ 3461 h 34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16" h="3461">
                <a:moveTo>
                  <a:pt x="872" y="0"/>
                </a:moveTo>
                <a:lnTo>
                  <a:pt x="878" y="1481"/>
                </a:lnTo>
                <a:lnTo>
                  <a:pt x="2612" y="1481"/>
                </a:lnTo>
                <a:lnTo>
                  <a:pt x="2612" y="1179"/>
                </a:lnTo>
                <a:lnTo>
                  <a:pt x="3294" y="1179"/>
                </a:lnTo>
                <a:lnTo>
                  <a:pt x="3316" y="3131"/>
                </a:lnTo>
                <a:lnTo>
                  <a:pt x="3148" y="2986"/>
                </a:lnTo>
                <a:lnTo>
                  <a:pt x="3143" y="2387"/>
                </a:lnTo>
                <a:lnTo>
                  <a:pt x="2505" y="2387"/>
                </a:lnTo>
                <a:lnTo>
                  <a:pt x="2505" y="3070"/>
                </a:lnTo>
                <a:lnTo>
                  <a:pt x="1057" y="3461"/>
                </a:lnTo>
                <a:lnTo>
                  <a:pt x="0" y="3461"/>
                </a:lnTo>
                <a:lnTo>
                  <a:pt x="0" y="2505"/>
                </a:lnTo>
              </a:path>
            </a:pathLst>
          </a:custGeom>
          <a:noFill/>
          <a:ln w="2857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IE"/>
          </a:p>
        </p:txBody>
      </p:sp>
      <p:grpSp>
        <p:nvGrpSpPr>
          <p:cNvPr id="124966" name="Group 115">
            <a:extLst>
              <a:ext uri="{FF2B5EF4-FFF2-40B4-BE49-F238E27FC236}">
                <a16:creationId xmlns:a16="http://schemas.microsoft.com/office/drawing/2014/main" id="{39C5E2C9-1C10-40DE-85ED-3C81A519A1CC}"/>
              </a:ext>
            </a:extLst>
          </p:cNvPr>
          <p:cNvGrpSpPr>
            <a:grpSpLocks/>
          </p:cNvGrpSpPr>
          <p:nvPr/>
        </p:nvGrpSpPr>
        <p:grpSpPr bwMode="auto">
          <a:xfrm>
            <a:off x="4238625" y="4546600"/>
            <a:ext cx="1479550" cy="303213"/>
            <a:chOff x="332" y="2224"/>
            <a:chExt cx="932" cy="191"/>
          </a:xfrm>
        </p:grpSpPr>
        <p:sp>
          <p:nvSpPr>
            <p:cNvPr id="125015" name="Rectangle 116">
              <a:extLst>
                <a:ext uri="{FF2B5EF4-FFF2-40B4-BE49-F238E27FC236}">
                  <a16:creationId xmlns:a16="http://schemas.microsoft.com/office/drawing/2014/main" id="{8B66D89A-B4C5-4D7E-944F-04D4B7913C9C}"/>
                </a:ext>
              </a:extLst>
            </p:cNvPr>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125016" name="Rectangle 117">
              <a:extLst>
                <a:ext uri="{FF2B5EF4-FFF2-40B4-BE49-F238E27FC236}">
                  <a16:creationId xmlns:a16="http://schemas.microsoft.com/office/drawing/2014/main" id="{67D2758D-EF49-4C16-A2CE-EC443FD47546}"/>
                </a:ext>
              </a:extLst>
            </p:cNvPr>
            <p:cNvSpPr>
              <a:spLocks noChangeArrowheads="1"/>
            </p:cNvSpPr>
            <p:nvPr/>
          </p:nvSpPr>
          <p:spPr bwMode="auto">
            <a:xfrm>
              <a:off x="706"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US" sz="1400">
                  <a:latin typeface="Arial" panose="020B0604020202020204" pitchFamily="34" charset="0"/>
                </a:rPr>
                <a:t>H</a:t>
              </a:r>
              <a:r>
                <a:rPr lang="en-US" altLang="en-US" sz="1800" baseline="-25000">
                  <a:latin typeface="Arial" panose="020B0604020202020204" pitchFamily="34" charset="0"/>
                </a:rPr>
                <a:t>t</a:t>
              </a:r>
            </a:p>
          </p:txBody>
        </p:sp>
        <p:sp>
          <p:nvSpPr>
            <p:cNvPr id="125017" name="Rectangle 118">
              <a:extLst>
                <a:ext uri="{FF2B5EF4-FFF2-40B4-BE49-F238E27FC236}">
                  <a16:creationId xmlns:a16="http://schemas.microsoft.com/office/drawing/2014/main" id="{5A3B3503-DE57-491F-BD63-684645525FE5}"/>
                </a:ext>
              </a:extLst>
            </p:cNvPr>
            <p:cNvSpPr>
              <a:spLocks noChangeArrowheads="1"/>
            </p:cNvSpPr>
            <p:nvPr/>
          </p:nvSpPr>
          <p:spPr bwMode="auto">
            <a:xfrm>
              <a:off x="520"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US" sz="1400">
                  <a:latin typeface="Arial" panose="020B0604020202020204" pitchFamily="34" charset="0"/>
                </a:rPr>
                <a:t>H</a:t>
              </a:r>
              <a:r>
                <a:rPr lang="en-US" altLang="en-US" sz="1800" baseline="-25000">
                  <a:latin typeface="Arial" panose="020B0604020202020204" pitchFamily="34" charset="0"/>
                </a:rPr>
                <a:t>n</a:t>
              </a:r>
            </a:p>
          </p:txBody>
        </p:sp>
        <p:sp>
          <p:nvSpPr>
            <p:cNvPr id="125018" name="Rectangle 119">
              <a:extLst>
                <a:ext uri="{FF2B5EF4-FFF2-40B4-BE49-F238E27FC236}">
                  <a16:creationId xmlns:a16="http://schemas.microsoft.com/office/drawing/2014/main" id="{C91E71C8-04EA-477E-8C2A-893EA0E9808E}"/>
                </a:ext>
              </a:extLst>
            </p:cNvPr>
            <p:cNvSpPr>
              <a:spLocks noChangeArrowheads="1"/>
            </p:cNvSpPr>
            <p:nvPr/>
          </p:nvSpPr>
          <p:spPr bwMode="auto">
            <a:xfrm>
              <a:off x="332"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US" sz="1400">
                  <a:latin typeface="Arial" panose="020B0604020202020204" pitchFamily="34" charset="0"/>
                </a:rPr>
                <a:t>H</a:t>
              </a:r>
              <a:r>
                <a:rPr lang="en-US" altLang="en-US" sz="1800" baseline="-25000">
                  <a:latin typeface="Arial" panose="020B0604020202020204" pitchFamily="34" charset="0"/>
                </a:rPr>
                <a:t>l</a:t>
              </a:r>
            </a:p>
          </p:txBody>
        </p:sp>
        <p:sp>
          <p:nvSpPr>
            <p:cNvPr id="125019" name="Rectangle 120">
              <a:extLst>
                <a:ext uri="{FF2B5EF4-FFF2-40B4-BE49-F238E27FC236}">
                  <a16:creationId xmlns:a16="http://schemas.microsoft.com/office/drawing/2014/main" id="{ABE77A36-E7F3-4697-AC15-56E8B76E8445}"/>
                </a:ext>
              </a:extLst>
            </p:cNvPr>
            <p:cNvSpPr>
              <a:spLocks noChangeArrowheads="1"/>
            </p:cNvSpPr>
            <p:nvPr/>
          </p:nvSpPr>
          <p:spPr bwMode="auto">
            <a:xfrm>
              <a:off x="836" y="2225"/>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US" sz="1400">
                  <a:latin typeface="Arial" panose="020B0604020202020204" pitchFamily="34" charset="0"/>
                </a:rPr>
                <a:t>M</a:t>
              </a:r>
            </a:p>
          </p:txBody>
        </p:sp>
        <p:sp>
          <p:nvSpPr>
            <p:cNvPr id="125020" name="Line 121">
              <a:extLst>
                <a:ext uri="{FF2B5EF4-FFF2-40B4-BE49-F238E27FC236}">
                  <a16:creationId xmlns:a16="http://schemas.microsoft.com/office/drawing/2014/main" id="{7CAE43A4-0F07-4EC8-97E7-1E26AB8B582A}"/>
                </a:ext>
              </a:extLst>
            </p:cNvPr>
            <p:cNvSpPr>
              <a:spLocks noChangeShapeType="1"/>
            </p:cNvSpPr>
            <p:nvPr/>
          </p:nvSpPr>
          <p:spPr bwMode="auto">
            <a:xfrm>
              <a:off x="510" y="2241"/>
              <a:ext cx="0" cy="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25021" name="Line 122">
              <a:extLst>
                <a:ext uri="{FF2B5EF4-FFF2-40B4-BE49-F238E27FC236}">
                  <a16:creationId xmlns:a16="http://schemas.microsoft.com/office/drawing/2014/main" id="{1F3DB3A2-A2BF-48B1-8D4A-C26BCCFB03F6}"/>
                </a:ext>
              </a:extLst>
            </p:cNvPr>
            <p:cNvSpPr>
              <a:spLocks noChangeShapeType="1"/>
            </p:cNvSpPr>
            <p:nvPr/>
          </p:nvSpPr>
          <p:spPr bwMode="auto">
            <a:xfrm>
              <a:off x="690" y="2247"/>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25022" name="Line 123">
              <a:extLst>
                <a:ext uri="{FF2B5EF4-FFF2-40B4-BE49-F238E27FC236}">
                  <a16:creationId xmlns:a16="http://schemas.microsoft.com/office/drawing/2014/main" id="{4AE3B2D8-25E6-4BE2-8F77-BDB1A5508188}"/>
                </a:ext>
              </a:extLst>
            </p:cNvPr>
            <p:cNvSpPr>
              <a:spLocks noChangeShapeType="1"/>
            </p:cNvSpPr>
            <p:nvPr/>
          </p:nvSpPr>
          <p:spPr bwMode="auto">
            <a:xfrm>
              <a:off x="882" y="2244"/>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124967" name="Group 124">
            <a:extLst>
              <a:ext uri="{FF2B5EF4-FFF2-40B4-BE49-F238E27FC236}">
                <a16:creationId xmlns:a16="http://schemas.microsoft.com/office/drawing/2014/main" id="{FF37EF4D-7D18-4D79-90DB-D2FC8069902D}"/>
              </a:ext>
            </a:extLst>
          </p:cNvPr>
          <p:cNvGrpSpPr>
            <a:grpSpLocks/>
          </p:cNvGrpSpPr>
          <p:nvPr/>
        </p:nvGrpSpPr>
        <p:grpSpPr bwMode="auto">
          <a:xfrm>
            <a:off x="4497388" y="4240213"/>
            <a:ext cx="1208087" cy="303212"/>
            <a:chOff x="501" y="1990"/>
            <a:chExt cx="761" cy="191"/>
          </a:xfrm>
        </p:grpSpPr>
        <p:sp>
          <p:nvSpPr>
            <p:cNvPr id="125009" name="Rectangle 125">
              <a:extLst>
                <a:ext uri="{FF2B5EF4-FFF2-40B4-BE49-F238E27FC236}">
                  <a16:creationId xmlns:a16="http://schemas.microsoft.com/office/drawing/2014/main" id="{F0DDA161-DA64-4FE4-B759-A93DA632B116}"/>
                </a:ext>
              </a:extLst>
            </p:cNvPr>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125010" name="Rectangle 126">
              <a:extLst>
                <a:ext uri="{FF2B5EF4-FFF2-40B4-BE49-F238E27FC236}">
                  <a16:creationId xmlns:a16="http://schemas.microsoft.com/office/drawing/2014/main" id="{E1CFB11D-C644-427F-812D-22291583E9A9}"/>
                </a:ext>
              </a:extLst>
            </p:cNvPr>
            <p:cNvSpPr>
              <a:spLocks noChangeArrowheads="1"/>
            </p:cNvSpPr>
            <p:nvPr/>
          </p:nvSpPr>
          <p:spPr bwMode="auto">
            <a:xfrm>
              <a:off x="704"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US" sz="1400">
                  <a:latin typeface="Arial" panose="020B0604020202020204" pitchFamily="34" charset="0"/>
                </a:rPr>
                <a:t>H</a:t>
              </a:r>
              <a:r>
                <a:rPr lang="en-US" altLang="en-US" sz="1800" baseline="-25000">
                  <a:latin typeface="Arial" panose="020B0604020202020204" pitchFamily="34" charset="0"/>
                </a:rPr>
                <a:t>t</a:t>
              </a:r>
            </a:p>
          </p:txBody>
        </p:sp>
        <p:sp>
          <p:nvSpPr>
            <p:cNvPr id="125011" name="Rectangle 127">
              <a:extLst>
                <a:ext uri="{FF2B5EF4-FFF2-40B4-BE49-F238E27FC236}">
                  <a16:creationId xmlns:a16="http://schemas.microsoft.com/office/drawing/2014/main" id="{0FF22A87-6608-4DD6-85A0-5137335E4780}"/>
                </a:ext>
              </a:extLst>
            </p:cNvPr>
            <p:cNvSpPr>
              <a:spLocks noChangeArrowheads="1"/>
            </p:cNvSpPr>
            <p:nvPr/>
          </p:nvSpPr>
          <p:spPr bwMode="auto">
            <a:xfrm>
              <a:off x="518"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US" sz="1400">
                  <a:latin typeface="Arial" panose="020B0604020202020204" pitchFamily="34" charset="0"/>
                </a:rPr>
                <a:t>H</a:t>
              </a:r>
              <a:r>
                <a:rPr lang="en-US" altLang="en-US" sz="1800" baseline="-25000">
                  <a:latin typeface="Arial" panose="020B0604020202020204" pitchFamily="34" charset="0"/>
                </a:rPr>
                <a:t>n</a:t>
              </a:r>
            </a:p>
          </p:txBody>
        </p:sp>
        <p:sp>
          <p:nvSpPr>
            <p:cNvPr id="125012" name="Rectangle 128">
              <a:extLst>
                <a:ext uri="{FF2B5EF4-FFF2-40B4-BE49-F238E27FC236}">
                  <a16:creationId xmlns:a16="http://schemas.microsoft.com/office/drawing/2014/main" id="{9831F7C5-1306-401D-B8BE-05F0918317D7}"/>
                </a:ext>
              </a:extLst>
            </p:cNvPr>
            <p:cNvSpPr>
              <a:spLocks noChangeArrowheads="1"/>
            </p:cNvSpPr>
            <p:nvPr/>
          </p:nvSpPr>
          <p:spPr bwMode="auto">
            <a:xfrm>
              <a:off x="834" y="1991"/>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US" sz="1400">
                  <a:latin typeface="Arial" panose="020B0604020202020204" pitchFamily="34" charset="0"/>
                </a:rPr>
                <a:t>M</a:t>
              </a:r>
            </a:p>
          </p:txBody>
        </p:sp>
        <p:sp>
          <p:nvSpPr>
            <p:cNvPr id="125013" name="Line 129">
              <a:extLst>
                <a:ext uri="{FF2B5EF4-FFF2-40B4-BE49-F238E27FC236}">
                  <a16:creationId xmlns:a16="http://schemas.microsoft.com/office/drawing/2014/main" id="{56CFA642-7744-410A-8FF9-115C0E27027F}"/>
                </a:ext>
              </a:extLst>
            </p:cNvPr>
            <p:cNvSpPr>
              <a:spLocks noChangeShapeType="1"/>
            </p:cNvSpPr>
            <p:nvPr/>
          </p:nvSpPr>
          <p:spPr bwMode="auto">
            <a:xfrm>
              <a:off x="688" y="2013"/>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25014" name="Line 130">
              <a:extLst>
                <a:ext uri="{FF2B5EF4-FFF2-40B4-BE49-F238E27FC236}">
                  <a16:creationId xmlns:a16="http://schemas.microsoft.com/office/drawing/2014/main" id="{8AC646F1-D0A4-4019-9941-CADBCC64AF3C}"/>
                </a:ext>
              </a:extLst>
            </p:cNvPr>
            <p:cNvSpPr>
              <a:spLocks noChangeShapeType="1"/>
            </p:cNvSpPr>
            <p:nvPr/>
          </p:nvSpPr>
          <p:spPr bwMode="auto">
            <a:xfrm>
              <a:off x="880" y="2010"/>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15" name="Group 140">
            <a:extLst>
              <a:ext uri="{FF2B5EF4-FFF2-40B4-BE49-F238E27FC236}">
                <a16:creationId xmlns:a16="http://schemas.microsoft.com/office/drawing/2014/main" id="{3545CD94-1081-4575-9757-DCA666967657}"/>
              </a:ext>
            </a:extLst>
          </p:cNvPr>
          <p:cNvGrpSpPr>
            <a:grpSpLocks/>
          </p:cNvGrpSpPr>
          <p:nvPr/>
        </p:nvGrpSpPr>
        <p:grpSpPr bwMode="auto">
          <a:xfrm>
            <a:off x="7269163" y="4606925"/>
            <a:ext cx="1208087" cy="303213"/>
            <a:chOff x="501" y="1990"/>
            <a:chExt cx="761" cy="191"/>
          </a:xfrm>
        </p:grpSpPr>
        <p:sp>
          <p:nvSpPr>
            <p:cNvPr id="125003" name="Rectangle 141">
              <a:extLst>
                <a:ext uri="{FF2B5EF4-FFF2-40B4-BE49-F238E27FC236}">
                  <a16:creationId xmlns:a16="http://schemas.microsoft.com/office/drawing/2014/main" id="{A645E8EC-7FFF-4B49-9E2E-0AF615C7B006}"/>
                </a:ext>
              </a:extLst>
            </p:cNvPr>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125004" name="Rectangle 142">
              <a:extLst>
                <a:ext uri="{FF2B5EF4-FFF2-40B4-BE49-F238E27FC236}">
                  <a16:creationId xmlns:a16="http://schemas.microsoft.com/office/drawing/2014/main" id="{1642CB3D-35DA-4E6D-94D1-3FE98A4708E1}"/>
                </a:ext>
              </a:extLst>
            </p:cNvPr>
            <p:cNvSpPr>
              <a:spLocks noChangeArrowheads="1"/>
            </p:cNvSpPr>
            <p:nvPr/>
          </p:nvSpPr>
          <p:spPr bwMode="auto">
            <a:xfrm>
              <a:off x="704"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US" sz="1400">
                  <a:latin typeface="Arial" panose="020B0604020202020204" pitchFamily="34" charset="0"/>
                </a:rPr>
                <a:t>H</a:t>
              </a:r>
              <a:r>
                <a:rPr lang="en-US" altLang="en-US" sz="1800" baseline="-25000">
                  <a:latin typeface="Arial" panose="020B0604020202020204" pitchFamily="34" charset="0"/>
                </a:rPr>
                <a:t>t</a:t>
              </a:r>
            </a:p>
          </p:txBody>
        </p:sp>
        <p:sp>
          <p:nvSpPr>
            <p:cNvPr id="125005" name="Rectangle 143">
              <a:extLst>
                <a:ext uri="{FF2B5EF4-FFF2-40B4-BE49-F238E27FC236}">
                  <a16:creationId xmlns:a16="http://schemas.microsoft.com/office/drawing/2014/main" id="{55C92DB3-01F5-49C2-976B-CE9457E5F622}"/>
                </a:ext>
              </a:extLst>
            </p:cNvPr>
            <p:cNvSpPr>
              <a:spLocks noChangeArrowheads="1"/>
            </p:cNvSpPr>
            <p:nvPr/>
          </p:nvSpPr>
          <p:spPr bwMode="auto">
            <a:xfrm>
              <a:off x="518"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US" sz="1400">
                  <a:latin typeface="Arial" panose="020B0604020202020204" pitchFamily="34" charset="0"/>
                </a:rPr>
                <a:t>H</a:t>
              </a:r>
              <a:r>
                <a:rPr lang="en-US" altLang="en-US" sz="1800" baseline="-25000">
                  <a:latin typeface="Arial" panose="020B0604020202020204" pitchFamily="34" charset="0"/>
                </a:rPr>
                <a:t>n</a:t>
              </a:r>
            </a:p>
          </p:txBody>
        </p:sp>
        <p:sp>
          <p:nvSpPr>
            <p:cNvPr id="125006" name="Rectangle 144">
              <a:extLst>
                <a:ext uri="{FF2B5EF4-FFF2-40B4-BE49-F238E27FC236}">
                  <a16:creationId xmlns:a16="http://schemas.microsoft.com/office/drawing/2014/main" id="{6ECC0648-C13E-41FE-B900-4CBEB24EFB8F}"/>
                </a:ext>
              </a:extLst>
            </p:cNvPr>
            <p:cNvSpPr>
              <a:spLocks noChangeArrowheads="1"/>
            </p:cNvSpPr>
            <p:nvPr/>
          </p:nvSpPr>
          <p:spPr bwMode="auto">
            <a:xfrm>
              <a:off x="834" y="1991"/>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US" sz="1400">
                  <a:latin typeface="Arial" panose="020B0604020202020204" pitchFamily="34" charset="0"/>
                </a:rPr>
                <a:t>M</a:t>
              </a:r>
            </a:p>
          </p:txBody>
        </p:sp>
        <p:sp>
          <p:nvSpPr>
            <p:cNvPr id="125007" name="Line 145">
              <a:extLst>
                <a:ext uri="{FF2B5EF4-FFF2-40B4-BE49-F238E27FC236}">
                  <a16:creationId xmlns:a16="http://schemas.microsoft.com/office/drawing/2014/main" id="{5F1765EF-42BE-424C-9605-B884FE3986D7}"/>
                </a:ext>
              </a:extLst>
            </p:cNvPr>
            <p:cNvSpPr>
              <a:spLocks noChangeShapeType="1"/>
            </p:cNvSpPr>
            <p:nvPr/>
          </p:nvSpPr>
          <p:spPr bwMode="auto">
            <a:xfrm>
              <a:off x="688" y="2013"/>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25008" name="Line 146">
              <a:extLst>
                <a:ext uri="{FF2B5EF4-FFF2-40B4-BE49-F238E27FC236}">
                  <a16:creationId xmlns:a16="http://schemas.microsoft.com/office/drawing/2014/main" id="{348C77C6-F1A1-4D51-8A36-3F2B49401D8D}"/>
                </a:ext>
              </a:extLst>
            </p:cNvPr>
            <p:cNvSpPr>
              <a:spLocks noChangeShapeType="1"/>
            </p:cNvSpPr>
            <p:nvPr/>
          </p:nvSpPr>
          <p:spPr bwMode="auto">
            <a:xfrm>
              <a:off x="880" y="2010"/>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16" name="Group 156">
            <a:extLst>
              <a:ext uri="{FF2B5EF4-FFF2-40B4-BE49-F238E27FC236}">
                <a16:creationId xmlns:a16="http://schemas.microsoft.com/office/drawing/2014/main" id="{C334F67C-C93A-46AD-BA3B-B2DBDDF9B258}"/>
              </a:ext>
            </a:extLst>
          </p:cNvPr>
          <p:cNvGrpSpPr>
            <a:grpSpLocks/>
          </p:cNvGrpSpPr>
          <p:nvPr/>
        </p:nvGrpSpPr>
        <p:grpSpPr bwMode="auto">
          <a:xfrm>
            <a:off x="938213" y="1665288"/>
            <a:ext cx="1479550" cy="303212"/>
            <a:chOff x="332" y="2224"/>
            <a:chExt cx="932" cy="191"/>
          </a:xfrm>
        </p:grpSpPr>
        <p:sp>
          <p:nvSpPr>
            <p:cNvPr id="124995" name="Rectangle 157">
              <a:extLst>
                <a:ext uri="{FF2B5EF4-FFF2-40B4-BE49-F238E27FC236}">
                  <a16:creationId xmlns:a16="http://schemas.microsoft.com/office/drawing/2014/main" id="{2377AB6F-0834-48CD-9E7D-DD1F0432DF8C}"/>
                </a:ext>
              </a:extLst>
            </p:cNvPr>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124996" name="Rectangle 158">
              <a:extLst>
                <a:ext uri="{FF2B5EF4-FFF2-40B4-BE49-F238E27FC236}">
                  <a16:creationId xmlns:a16="http://schemas.microsoft.com/office/drawing/2014/main" id="{9CC053ED-DA06-44CF-9F78-2EF3FAA1DDFA}"/>
                </a:ext>
              </a:extLst>
            </p:cNvPr>
            <p:cNvSpPr>
              <a:spLocks noChangeArrowheads="1"/>
            </p:cNvSpPr>
            <p:nvPr/>
          </p:nvSpPr>
          <p:spPr bwMode="auto">
            <a:xfrm>
              <a:off x="706"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US" sz="1400">
                  <a:latin typeface="Arial" panose="020B0604020202020204" pitchFamily="34" charset="0"/>
                </a:rPr>
                <a:t>H</a:t>
              </a:r>
              <a:r>
                <a:rPr lang="en-US" altLang="en-US" sz="1800" baseline="-25000">
                  <a:latin typeface="Arial" panose="020B0604020202020204" pitchFamily="34" charset="0"/>
                </a:rPr>
                <a:t>t</a:t>
              </a:r>
            </a:p>
          </p:txBody>
        </p:sp>
        <p:sp>
          <p:nvSpPr>
            <p:cNvPr id="124997" name="Rectangle 159">
              <a:extLst>
                <a:ext uri="{FF2B5EF4-FFF2-40B4-BE49-F238E27FC236}">
                  <a16:creationId xmlns:a16="http://schemas.microsoft.com/office/drawing/2014/main" id="{539D91EF-3FA0-4E13-8887-C8EBA0D9B1AA}"/>
                </a:ext>
              </a:extLst>
            </p:cNvPr>
            <p:cNvSpPr>
              <a:spLocks noChangeArrowheads="1"/>
            </p:cNvSpPr>
            <p:nvPr/>
          </p:nvSpPr>
          <p:spPr bwMode="auto">
            <a:xfrm>
              <a:off x="520"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US" sz="1400">
                  <a:latin typeface="Arial" panose="020B0604020202020204" pitchFamily="34" charset="0"/>
                </a:rPr>
                <a:t>H</a:t>
              </a:r>
              <a:r>
                <a:rPr lang="en-US" altLang="en-US" sz="1800" baseline="-25000">
                  <a:latin typeface="Arial" panose="020B0604020202020204" pitchFamily="34" charset="0"/>
                </a:rPr>
                <a:t>n</a:t>
              </a:r>
            </a:p>
          </p:txBody>
        </p:sp>
        <p:sp>
          <p:nvSpPr>
            <p:cNvPr id="124998" name="Rectangle 160">
              <a:extLst>
                <a:ext uri="{FF2B5EF4-FFF2-40B4-BE49-F238E27FC236}">
                  <a16:creationId xmlns:a16="http://schemas.microsoft.com/office/drawing/2014/main" id="{38AF0812-3CA7-4025-B339-C7F42B845CA6}"/>
                </a:ext>
              </a:extLst>
            </p:cNvPr>
            <p:cNvSpPr>
              <a:spLocks noChangeArrowheads="1"/>
            </p:cNvSpPr>
            <p:nvPr/>
          </p:nvSpPr>
          <p:spPr bwMode="auto">
            <a:xfrm>
              <a:off x="332"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US" sz="1400">
                  <a:latin typeface="Arial" panose="020B0604020202020204" pitchFamily="34" charset="0"/>
                </a:rPr>
                <a:t>H</a:t>
              </a:r>
              <a:r>
                <a:rPr lang="en-US" altLang="en-US" sz="1800" baseline="-25000">
                  <a:latin typeface="Arial" panose="020B0604020202020204" pitchFamily="34" charset="0"/>
                </a:rPr>
                <a:t>l</a:t>
              </a:r>
            </a:p>
          </p:txBody>
        </p:sp>
        <p:sp>
          <p:nvSpPr>
            <p:cNvPr id="124999" name="Rectangle 161">
              <a:extLst>
                <a:ext uri="{FF2B5EF4-FFF2-40B4-BE49-F238E27FC236}">
                  <a16:creationId xmlns:a16="http://schemas.microsoft.com/office/drawing/2014/main" id="{2B8959DC-31BB-4A82-9C26-E523F21E07D1}"/>
                </a:ext>
              </a:extLst>
            </p:cNvPr>
            <p:cNvSpPr>
              <a:spLocks noChangeArrowheads="1"/>
            </p:cNvSpPr>
            <p:nvPr/>
          </p:nvSpPr>
          <p:spPr bwMode="auto">
            <a:xfrm>
              <a:off x="836" y="2225"/>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US" sz="1400">
                  <a:latin typeface="Arial" panose="020B0604020202020204" pitchFamily="34" charset="0"/>
                </a:rPr>
                <a:t>M</a:t>
              </a:r>
            </a:p>
          </p:txBody>
        </p:sp>
        <p:sp>
          <p:nvSpPr>
            <p:cNvPr id="125000" name="Line 162">
              <a:extLst>
                <a:ext uri="{FF2B5EF4-FFF2-40B4-BE49-F238E27FC236}">
                  <a16:creationId xmlns:a16="http://schemas.microsoft.com/office/drawing/2014/main" id="{B476B90B-4A61-42B2-A171-B065CEC2E5FA}"/>
                </a:ext>
              </a:extLst>
            </p:cNvPr>
            <p:cNvSpPr>
              <a:spLocks noChangeShapeType="1"/>
            </p:cNvSpPr>
            <p:nvPr/>
          </p:nvSpPr>
          <p:spPr bwMode="auto">
            <a:xfrm>
              <a:off x="510" y="2241"/>
              <a:ext cx="0" cy="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25001" name="Line 163">
              <a:extLst>
                <a:ext uri="{FF2B5EF4-FFF2-40B4-BE49-F238E27FC236}">
                  <a16:creationId xmlns:a16="http://schemas.microsoft.com/office/drawing/2014/main" id="{464D3968-A36E-40B7-84CE-EACF8C26AAAC}"/>
                </a:ext>
              </a:extLst>
            </p:cNvPr>
            <p:cNvSpPr>
              <a:spLocks noChangeShapeType="1"/>
            </p:cNvSpPr>
            <p:nvPr/>
          </p:nvSpPr>
          <p:spPr bwMode="auto">
            <a:xfrm>
              <a:off x="690" y="2247"/>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25002" name="Line 164">
              <a:extLst>
                <a:ext uri="{FF2B5EF4-FFF2-40B4-BE49-F238E27FC236}">
                  <a16:creationId xmlns:a16="http://schemas.microsoft.com/office/drawing/2014/main" id="{95A75AA8-9971-4C86-A65C-C4405C71119D}"/>
                </a:ext>
              </a:extLst>
            </p:cNvPr>
            <p:cNvSpPr>
              <a:spLocks noChangeShapeType="1"/>
            </p:cNvSpPr>
            <p:nvPr/>
          </p:nvSpPr>
          <p:spPr bwMode="auto">
            <a:xfrm>
              <a:off x="882" y="2244"/>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grpSp>
      <p:sp>
        <p:nvSpPr>
          <p:cNvPr id="124970" name="Text Box 166">
            <a:extLst>
              <a:ext uri="{FF2B5EF4-FFF2-40B4-BE49-F238E27FC236}">
                <a16:creationId xmlns:a16="http://schemas.microsoft.com/office/drawing/2014/main" id="{D5D19DF0-FB19-4AFC-971A-1BB1AB831A31}"/>
              </a:ext>
            </a:extLst>
          </p:cNvPr>
          <p:cNvSpPr txBox="1">
            <a:spLocks noChangeArrowheads="1"/>
          </p:cNvSpPr>
          <p:nvPr/>
        </p:nvSpPr>
        <p:spPr bwMode="auto">
          <a:xfrm>
            <a:off x="7921625" y="5411788"/>
            <a:ext cx="844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800" b="1">
                <a:latin typeface="Arial" panose="020B0604020202020204" pitchFamily="34" charset="0"/>
              </a:rPr>
              <a:t>router</a:t>
            </a:r>
          </a:p>
        </p:txBody>
      </p:sp>
      <p:sp>
        <p:nvSpPr>
          <p:cNvPr id="124971" name="Text Box 167">
            <a:extLst>
              <a:ext uri="{FF2B5EF4-FFF2-40B4-BE49-F238E27FC236}">
                <a16:creationId xmlns:a16="http://schemas.microsoft.com/office/drawing/2014/main" id="{04D3A674-2B86-45E3-AA32-533A3388E67E}"/>
              </a:ext>
            </a:extLst>
          </p:cNvPr>
          <p:cNvSpPr txBox="1">
            <a:spLocks noChangeArrowheads="1"/>
          </p:cNvSpPr>
          <p:nvPr/>
        </p:nvSpPr>
        <p:spPr bwMode="auto">
          <a:xfrm>
            <a:off x="7935913" y="3098800"/>
            <a:ext cx="895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800" b="1">
                <a:latin typeface="Arial" panose="020B0604020202020204" pitchFamily="34" charset="0"/>
              </a:rPr>
              <a:t>switch</a:t>
            </a:r>
          </a:p>
        </p:txBody>
      </p:sp>
      <p:sp>
        <p:nvSpPr>
          <p:cNvPr id="124972" name="Rectangle 168">
            <a:extLst>
              <a:ext uri="{FF2B5EF4-FFF2-40B4-BE49-F238E27FC236}">
                <a16:creationId xmlns:a16="http://schemas.microsoft.com/office/drawing/2014/main" id="{FC8A22BC-C8E1-4F92-BF3D-DEA611830E34}"/>
              </a:ext>
            </a:extLst>
          </p:cNvPr>
          <p:cNvSpPr>
            <a:spLocks noGrp="1" noChangeArrowheads="1"/>
          </p:cNvSpPr>
          <p:nvPr>
            <p:ph type="title" idx="4294967295"/>
          </p:nvPr>
        </p:nvSpPr>
        <p:spPr>
          <a:xfrm>
            <a:off x="4995863" y="0"/>
            <a:ext cx="3805237" cy="1143000"/>
          </a:xfrm>
        </p:spPr>
        <p:txBody>
          <a:bodyPr/>
          <a:lstStyle/>
          <a:p>
            <a:pPr eaLnBrk="1" hangingPunct="1"/>
            <a:r>
              <a:rPr lang="en-US" altLang="en-US" b="1" dirty="0">
                <a:solidFill>
                  <a:schemeClr val="accent1">
                    <a:lumMod val="75000"/>
                  </a:schemeClr>
                </a:solidFill>
              </a:rPr>
              <a:t>Encapsulation</a:t>
            </a:r>
          </a:p>
        </p:txBody>
      </p:sp>
      <p:sp>
        <p:nvSpPr>
          <p:cNvPr id="112814" name="Text Box 174">
            <a:extLst>
              <a:ext uri="{FF2B5EF4-FFF2-40B4-BE49-F238E27FC236}">
                <a16:creationId xmlns:a16="http://schemas.microsoft.com/office/drawing/2014/main" id="{55FED471-FD8C-41FB-8C9B-611FBE85F098}"/>
              </a:ext>
            </a:extLst>
          </p:cNvPr>
          <p:cNvSpPr txBox="1">
            <a:spLocks noChangeArrowheads="1"/>
          </p:cNvSpPr>
          <p:nvPr/>
        </p:nvSpPr>
        <p:spPr bwMode="auto">
          <a:xfrm>
            <a:off x="703263" y="692150"/>
            <a:ext cx="1008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600">
                <a:solidFill>
                  <a:srgbClr val="CC0000"/>
                </a:solidFill>
                <a:latin typeface="Arial" panose="020B0604020202020204" pitchFamily="34" charset="0"/>
              </a:rPr>
              <a:t>message</a:t>
            </a:r>
          </a:p>
        </p:txBody>
      </p:sp>
      <p:grpSp>
        <p:nvGrpSpPr>
          <p:cNvPr id="17" name="Group 175">
            <a:extLst>
              <a:ext uri="{FF2B5EF4-FFF2-40B4-BE49-F238E27FC236}">
                <a16:creationId xmlns:a16="http://schemas.microsoft.com/office/drawing/2014/main" id="{A9999CC9-2C1E-478D-A7AF-4241F2DE064F}"/>
              </a:ext>
            </a:extLst>
          </p:cNvPr>
          <p:cNvGrpSpPr>
            <a:grpSpLocks/>
          </p:cNvGrpSpPr>
          <p:nvPr/>
        </p:nvGrpSpPr>
        <p:grpSpPr bwMode="auto">
          <a:xfrm>
            <a:off x="1763713" y="719138"/>
            <a:ext cx="679450" cy="301625"/>
            <a:chOff x="780" y="1553"/>
            <a:chExt cx="428" cy="190"/>
          </a:xfrm>
        </p:grpSpPr>
        <p:sp>
          <p:nvSpPr>
            <p:cNvPr id="124993" name="Rectangle 176">
              <a:extLst>
                <a:ext uri="{FF2B5EF4-FFF2-40B4-BE49-F238E27FC236}">
                  <a16:creationId xmlns:a16="http://schemas.microsoft.com/office/drawing/2014/main" id="{6157798B-E2AF-4FB8-9C99-A84FCBFC254C}"/>
                </a:ext>
              </a:extLst>
            </p:cNvPr>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124994" name="Rectangle 177">
              <a:extLst>
                <a:ext uri="{FF2B5EF4-FFF2-40B4-BE49-F238E27FC236}">
                  <a16:creationId xmlns:a16="http://schemas.microsoft.com/office/drawing/2014/main" id="{75E0DDF3-D436-4C6B-BFD4-18F66B3D4865}"/>
                </a:ext>
              </a:extLst>
            </p:cNvPr>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US" sz="1400">
                  <a:latin typeface="Arial" panose="020B0604020202020204" pitchFamily="34" charset="0"/>
                </a:rPr>
                <a:t>M</a:t>
              </a:r>
            </a:p>
          </p:txBody>
        </p:sp>
      </p:grpSp>
      <p:grpSp>
        <p:nvGrpSpPr>
          <p:cNvPr id="18" name="Group 185">
            <a:extLst>
              <a:ext uri="{FF2B5EF4-FFF2-40B4-BE49-F238E27FC236}">
                <a16:creationId xmlns:a16="http://schemas.microsoft.com/office/drawing/2014/main" id="{329F5B3D-31E6-4C50-891C-157E88C35477}"/>
              </a:ext>
            </a:extLst>
          </p:cNvPr>
          <p:cNvGrpSpPr>
            <a:grpSpLocks/>
          </p:cNvGrpSpPr>
          <p:nvPr/>
        </p:nvGrpSpPr>
        <p:grpSpPr bwMode="auto">
          <a:xfrm>
            <a:off x="1528763" y="1039813"/>
            <a:ext cx="903287" cy="301625"/>
            <a:chOff x="1851" y="2046"/>
            <a:chExt cx="569" cy="190"/>
          </a:xfrm>
        </p:grpSpPr>
        <p:grpSp>
          <p:nvGrpSpPr>
            <p:cNvPr id="124987" name="Group 179">
              <a:extLst>
                <a:ext uri="{FF2B5EF4-FFF2-40B4-BE49-F238E27FC236}">
                  <a16:creationId xmlns:a16="http://schemas.microsoft.com/office/drawing/2014/main" id="{4274A4EC-9F57-4599-B334-B190CD68EED0}"/>
                </a:ext>
              </a:extLst>
            </p:cNvPr>
            <p:cNvGrpSpPr>
              <a:grpSpLocks/>
            </p:cNvGrpSpPr>
            <p:nvPr/>
          </p:nvGrpSpPr>
          <p:grpSpPr bwMode="auto">
            <a:xfrm>
              <a:off x="1851" y="2047"/>
              <a:ext cx="190" cy="184"/>
              <a:chOff x="1962" y="2058"/>
              <a:chExt cx="190" cy="184"/>
            </a:xfrm>
          </p:grpSpPr>
          <p:sp>
            <p:nvSpPr>
              <p:cNvPr id="124991" name="Rectangle 180">
                <a:extLst>
                  <a:ext uri="{FF2B5EF4-FFF2-40B4-BE49-F238E27FC236}">
                    <a16:creationId xmlns:a16="http://schemas.microsoft.com/office/drawing/2014/main" id="{2F6C1B64-50B1-4AE0-84C4-AD348BB33B6C}"/>
                  </a:ext>
                </a:extLst>
              </p:cNvPr>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124992" name="Rectangle 181">
                <a:extLst>
                  <a:ext uri="{FF2B5EF4-FFF2-40B4-BE49-F238E27FC236}">
                    <a16:creationId xmlns:a16="http://schemas.microsoft.com/office/drawing/2014/main" id="{D8F66F6E-3443-4974-906A-FE4E9F8FA047}"/>
                  </a:ext>
                </a:extLst>
              </p:cNvPr>
              <p:cNvSpPr>
                <a:spLocks noChangeArrowheads="1"/>
              </p:cNvSpPr>
              <p:nvPr/>
            </p:nvSpPr>
            <p:spPr bwMode="auto">
              <a:xfrm>
                <a:off x="1965" y="2058"/>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US" sz="1400">
                    <a:latin typeface="Arial" panose="020B0604020202020204" pitchFamily="34" charset="0"/>
                  </a:rPr>
                  <a:t>H</a:t>
                </a:r>
                <a:r>
                  <a:rPr lang="en-US" altLang="en-US" sz="1800" baseline="-25000">
                    <a:latin typeface="Arial" panose="020B0604020202020204" pitchFamily="34" charset="0"/>
                  </a:rPr>
                  <a:t>t</a:t>
                </a:r>
              </a:p>
            </p:txBody>
          </p:sp>
        </p:grpSp>
        <p:grpSp>
          <p:nvGrpSpPr>
            <p:cNvPr id="124988" name="Group 182">
              <a:extLst>
                <a:ext uri="{FF2B5EF4-FFF2-40B4-BE49-F238E27FC236}">
                  <a16:creationId xmlns:a16="http://schemas.microsoft.com/office/drawing/2014/main" id="{8C7CE565-2CC8-4EE8-93DD-B5B9BBFE27FF}"/>
                </a:ext>
              </a:extLst>
            </p:cNvPr>
            <p:cNvGrpSpPr>
              <a:grpSpLocks/>
            </p:cNvGrpSpPr>
            <p:nvPr/>
          </p:nvGrpSpPr>
          <p:grpSpPr bwMode="auto">
            <a:xfrm>
              <a:off x="1992" y="2046"/>
              <a:ext cx="428" cy="190"/>
              <a:chOff x="780" y="1553"/>
              <a:chExt cx="428" cy="190"/>
            </a:xfrm>
          </p:grpSpPr>
          <p:sp>
            <p:nvSpPr>
              <p:cNvPr id="124989" name="Rectangle 183">
                <a:extLst>
                  <a:ext uri="{FF2B5EF4-FFF2-40B4-BE49-F238E27FC236}">
                    <a16:creationId xmlns:a16="http://schemas.microsoft.com/office/drawing/2014/main" id="{554170CA-D2BD-4F9E-A3B8-F24EE5D32416}"/>
                  </a:ext>
                </a:extLst>
              </p:cNvPr>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124990" name="Rectangle 184">
                <a:extLst>
                  <a:ext uri="{FF2B5EF4-FFF2-40B4-BE49-F238E27FC236}">
                    <a16:creationId xmlns:a16="http://schemas.microsoft.com/office/drawing/2014/main" id="{3604957C-55B5-4921-98FD-B38093D1BE3A}"/>
                  </a:ext>
                </a:extLst>
              </p:cNvPr>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US" sz="1400">
                    <a:latin typeface="Arial" panose="020B0604020202020204" pitchFamily="34" charset="0"/>
                  </a:rPr>
                  <a:t>M</a:t>
                </a:r>
              </a:p>
            </p:txBody>
          </p:sp>
        </p:grpSp>
      </p:grpSp>
      <p:grpSp>
        <p:nvGrpSpPr>
          <p:cNvPr id="21" name="Group 187">
            <a:extLst>
              <a:ext uri="{FF2B5EF4-FFF2-40B4-BE49-F238E27FC236}">
                <a16:creationId xmlns:a16="http://schemas.microsoft.com/office/drawing/2014/main" id="{315FB9CF-5E5B-4D32-89F2-F1026AA3BD19}"/>
              </a:ext>
            </a:extLst>
          </p:cNvPr>
          <p:cNvGrpSpPr>
            <a:grpSpLocks/>
          </p:cNvGrpSpPr>
          <p:nvPr/>
        </p:nvGrpSpPr>
        <p:grpSpPr bwMode="auto">
          <a:xfrm>
            <a:off x="1235075" y="1363663"/>
            <a:ext cx="301625" cy="292100"/>
            <a:chOff x="1962" y="2058"/>
            <a:chExt cx="190" cy="184"/>
          </a:xfrm>
        </p:grpSpPr>
        <p:sp>
          <p:nvSpPr>
            <p:cNvPr id="124985" name="Rectangle 188">
              <a:extLst>
                <a:ext uri="{FF2B5EF4-FFF2-40B4-BE49-F238E27FC236}">
                  <a16:creationId xmlns:a16="http://schemas.microsoft.com/office/drawing/2014/main" id="{033C9956-1D36-48FD-A9F2-F718A994EA4A}"/>
                </a:ext>
              </a:extLst>
            </p:cNvPr>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US" altLang="en-US" sz="2400">
                <a:latin typeface="Arial" panose="020B0604020202020204" pitchFamily="34" charset="0"/>
              </a:endParaRPr>
            </a:p>
          </p:txBody>
        </p:sp>
        <p:sp>
          <p:nvSpPr>
            <p:cNvPr id="124986" name="Rectangle 189">
              <a:extLst>
                <a:ext uri="{FF2B5EF4-FFF2-40B4-BE49-F238E27FC236}">
                  <a16:creationId xmlns:a16="http://schemas.microsoft.com/office/drawing/2014/main" id="{E7FC3D1B-7654-4177-B57A-0A54055DC5E7}"/>
                </a:ext>
              </a:extLst>
            </p:cNvPr>
            <p:cNvSpPr>
              <a:spLocks noChangeArrowheads="1"/>
            </p:cNvSpPr>
            <p:nvPr/>
          </p:nvSpPr>
          <p:spPr bwMode="auto">
            <a:xfrm>
              <a:off x="1965" y="2058"/>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US" sz="1400">
                  <a:latin typeface="Arial" panose="020B0604020202020204" pitchFamily="34" charset="0"/>
                </a:rPr>
                <a:t>H</a:t>
              </a:r>
              <a:r>
                <a:rPr lang="en-US" altLang="en-US" sz="1800" baseline="-25000">
                  <a:latin typeface="Arial" panose="020B0604020202020204" pitchFamily="34" charset="0"/>
                </a:rPr>
                <a:t>n</a:t>
              </a:r>
            </a:p>
          </p:txBody>
        </p:sp>
      </p:grpSp>
      <p:sp>
        <p:nvSpPr>
          <p:cNvPr id="112647" name="Text Box 7">
            <a:extLst>
              <a:ext uri="{FF2B5EF4-FFF2-40B4-BE49-F238E27FC236}">
                <a16:creationId xmlns:a16="http://schemas.microsoft.com/office/drawing/2014/main" id="{3DCCA417-C158-4F64-98CE-111D7719338C}"/>
              </a:ext>
            </a:extLst>
          </p:cNvPr>
          <p:cNvSpPr txBox="1">
            <a:spLocks noChangeArrowheads="1"/>
          </p:cNvSpPr>
          <p:nvPr/>
        </p:nvSpPr>
        <p:spPr bwMode="auto">
          <a:xfrm>
            <a:off x="157163" y="1643063"/>
            <a:ext cx="704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600">
                <a:solidFill>
                  <a:srgbClr val="CC0000"/>
                </a:solidFill>
                <a:latin typeface="Arial" panose="020B0604020202020204" pitchFamily="34" charset="0"/>
              </a:rPr>
              <a:t>frame</a:t>
            </a:r>
          </a:p>
        </p:txBody>
      </p:sp>
      <p:grpSp>
        <p:nvGrpSpPr>
          <p:cNvPr id="124978" name="Group 187">
            <a:extLst>
              <a:ext uri="{FF2B5EF4-FFF2-40B4-BE49-F238E27FC236}">
                <a16:creationId xmlns:a16="http://schemas.microsoft.com/office/drawing/2014/main" id="{EC7D85DD-6D2D-4DC4-BBF7-9084F0F8F7C5}"/>
              </a:ext>
            </a:extLst>
          </p:cNvPr>
          <p:cNvGrpSpPr>
            <a:grpSpLocks/>
          </p:cNvGrpSpPr>
          <p:nvPr/>
        </p:nvGrpSpPr>
        <p:grpSpPr bwMode="auto">
          <a:xfrm flipH="1">
            <a:off x="3178175" y="4970463"/>
            <a:ext cx="803275" cy="771525"/>
            <a:chOff x="-44" y="1473"/>
            <a:chExt cx="981" cy="1105"/>
          </a:xfrm>
        </p:grpSpPr>
        <p:pic>
          <p:nvPicPr>
            <p:cNvPr id="124983" name="Picture 188" descr="desktop_computer_stylized_medium">
              <a:extLst>
                <a:ext uri="{FF2B5EF4-FFF2-40B4-BE49-F238E27FC236}">
                  <a16:creationId xmlns:a16="http://schemas.microsoft.com/office/drawing/2014/main" id="{A52CA0AF-B2E9-41CC-8D2F-F1019531BE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84" name="Freeform 189">
              <a:extLst>
                <a:ext uri="{FF2B5EF4-FFF2-40B4-BE49-F238E27FC236}">
                  <a16:creationId xmlns:a16="http://schemas.microsoft.com/office/drawing/2014/main" id="{D016752F-F865-4358-94ED-9008348852FF}"/>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E"/>
            </a:p>
          </p:txBody>
        </p:sp>
      </p:grpSp>
      <p:grpSp>
        <p:nvGrpSpPr>
          <p:cNvPr id="124979" name="Group 190">
            <a:extLst>
              <a:ext uri="{FF2B5EF4-FFF2-40B4-BE49-F238E27FC236}">
                <a16:creationId xmlns:a16="http://schemas.microsoft.com/office/drawing/2014/main" id="{156783A0-9CD1-48BE-B942-E1952B8445DB}"/>
              </a:ext>
            </a:extLst>
          </p:cNvPr>
          <p:cNvGrpSpPr>
            <a:grpSpLocks/>
          </p:cNvGrpSpPr>
          <p:nvPr/>
        </p:nvGrpSpPr>
        <p:grpSpPr bwMode="auto">
          <a:xfrm flipH="1">
            <a:off x="4140200" y="1087438"/>
            <a:ext cx="803275" cy="771525"/>
            <a:chOff x="-44" y="1473"/>
            <a:chExt cx="981" cy="1105"/>
          </a:xfrm>
        </p:grpSpPr>
        <p:pic>
          <p:nvPicPr>
            <p:cNvPr id="124981" name="Picture 191" descr="desktop_computer_stylized_medium">
              <a:extLst>
                <a:ext uri="{FF2B5EF4-FFF2-40B4-BE49-F238E27FC236}">
                  <a16:creationId xmlns:a16="http://schemas.microsoft.com/office/drawing/2014/main" id="{500E15D7-9650-4550-9965-EDD01FC808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82" name="Freeform 192">
              <a:extLst>
                <a:ext uri="{FF2B5EF4-FFF2-40B4-BE49-F238E27FC236}">
                  <a16:creationId xmlns:a16="http://schemas.microsoft.com/office/drawing/2014/main" id="{72038C17-A64F-45C7-BAA3-FA5A6A3516A9}"/>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E"/>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4.72222E-6 -0.0037 L -4.72222E-6 0.04584 " pathEditMode="relative" rAng="0" ptsTypes="AA">
                                      <p:cBhvr>
                                        <p:cTn id="6" dur="2000" fill="hold"/>
                                        <p:tgtEl>
                                          <p:spTgt spid="17"/>
                                        </p:tgtEl>
                                        <p:attrNameLst>
                                          <p:attrName>ppt_x</p:attrName>
                                          <p:attrName>ppt_y</p:attrName>
                                        </p:attrNameLst>
                                      </p:cBhvr>
                                      <p:rCtr x="0" y="2477"/>
                                    </p:animMotion>
                                  </p:childTnLst>
                                </p:cTn>
                              </p:par>
                              <p:par>
                                <p:cTn id="7" presetID="10" presetClass="exit" presetSubtype="0" fill="hold" grpId="0" nodeType="withEffect">
                                  <p:stCondLst>
                                    <p:cond delay="0"/>
                                  </p:stCondLst>
                                  <p:childTnLst>
                                    <p:animEffect transition="out" filter="fade">
                                      <p:cBhvr>
                                        <p:cTn id="8" dur="2000"/>
                                        <p:tgtEl>
                                          <p:spTgt spid="112814"/>
                                        </p:tgtEl>
                                      </p:cBhvr>
                                    </p:animEffect>
                                    <p:set>
                                      <p:cBhvr>
                                        <p:cTn id="9" dur="1" fill="hold">
                                          <p:stCondLst>
                                            <p:cond delay="1999"/>
                                          </p:stCondLst>
                                        </p:cTn>
                                        <p:tgtEl>
                                          <p:spTgt spid="112814"/>
                                        </p:tgtEl>
                                        <p:attrNameLst>
                                          <p:attrName>style.visibility</p:attrName>
                                        </p:attrNameLst>
                                      </p:cBhvr>
                                      <p:to>
                                        <p:strVal val="hidden"/>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1264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xit" presetSubtype="0" fill="hold" nodeType="clickEffect">
                                  <p:stCondLst>
                                    <p:cond delay="0"/>
                                  </p:stCondLst>
                                  <p:childTnLst>
                                    <p:set>
                                      <p:cBhvr>
                                        <p:cTn id="19" dur="1" fill="hold">
                                          <p:stCondLst>
                                            <p:cond delay="0"/>
                                          </p:stCondLst>
                                        </p:cTn>
                                        <p:tgtEl>
                                          <p:spTgt spid="17"/>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6"/>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112645"/>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childTnLst>
                                </p:cTn>
                              </p:par>
                            </p:childTnLst>
                          </p:cTn>
                        </p:par>
                        <p:par>
                          <p:cTn id="26" fill="hold" nodeType="afterGroup">
                            <p:stCondLst>
                              <p:cond delay="0"/>
                            </p:stCondLst>
                            <p:childTnLst>
                              <p:par>
                                <p:cTn id="27" presetID="42" presetClass="path" presetSubtype="0" accel="50000" decel="50000" fill="hold" nodeType="afterEffect">
                                  <p:stCondLst>
                                    <p:cond delay="0"/>
                                  </p:stCondLst>
                                  <p:childTnLst>
                                    <p:animMotion origin="layout" path="M -3.05556E-6 -0.00926 L -3.05556E-6 0.04792 " pathEditMode="relative" rAng="0" ptsTypes="AA">
                                      <p:cBhvr>
                                        <p:cTn id="28" dur="2000" fill="hold"/>
                                        <p:tgtEl>
                                          <p:spTgt spid="18"/>
                                        </p:tgtEl>
                                        <p:attrNameLst>
                                          <p:attrName>ppt_x</p:attrName>
                                          <p:attrName>ppt_y</p:attrName>
                                        </p:attrNameLst>
                                      </p:cBhvr>
                                      <p:rCtr x="0" y="2847"/>
                                    </p:animMotion>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264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nodeType="clickEffect">
                                  <p:stCondLst>
                                    <p:cond delay="0"/>
                                  </p:stCondLst>
                                  <p:childTnLst>
                                    <p:set>
                                      <p:cBhvr>
                                        <p:cTn id="38" dur="1" fill="hold">
                                          <p:stCondLst>
                                            <p:cond delay="0"/>
                                          </p:stCondLst>
                                        </p:cTn>
                                        <p:tgtEl>
                                          <p:spTgt spid="18"/>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1"/>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12644"/>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42" presetClass="path" presetSubtype="0" accel="50000" decel="50000" fill="hold" nodeType="withEffect">
                                  <p:stCondLst>
                                    <p:cond delay="0"/>
                                  </p:stCondLst>
                                  <p:childTnLst>
                                    <p:animMotion origin="layout" path="M -3.05556E-6 2.22222E-6 L -3.05556E-6 0.04213 " pathEditMode="relative" rAng="0" ptsTypes="AA">
                                      <p:cBhvr>
                                        <p:cTn id="46" dur="2000" fill="hold"/>
                                        <p:tgtEl>
                                          <p:spTgt spid="5"/>
                                        </p:tgtEl>
                                        <p:attrNameLst>
                                          <p:attrName>ppt_x</p:attrName>
                                          <p:attrName>ppt_y</p:attrName>
                                        </p:attrNameLst>
                                      </p:cBhvr>
                                      <p:rCtr x="0" y="2106"/>
                                    </p:animMotion>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2647"/>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nodeType="clickEffect">
                                  <p:stCondLst>
                                    <p:cond delay="0"/>
                                  </p:stCondLst>
                                  <p:childTnLst>
                                    <p:set>
                                      <p:cBhvr>
                                        <p:cTn id="56" dur="1" fill="hold">
                                          <p:stCondLst>
                                            <p:cond delay="0"/>
                                          </p:stCondLst>
                                        </p:cTn>
                                        <p:tgtEl>
                                          <p:spTgt spid="5"/>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12647"/>
                                        </p:tgtEl>
                                        <p:attrNameLst>
                                          <p:attrName>style.visibility</p:attrName>
                                        </p:attrNameLst>
                                      </p:cBhvr>
                                      <p:to>
                                        <p:strVal val="hidden"/>
                                      </p:to>
                                    </p:set>
                                  </p:childTnLst>
                                </p:cTn>
                              </p:par>
                            </p:childTnLst>
                          </p:cTn>
                        </p:par>
                        <p:par>
                          <p:cTn id="59" fill="hold" nodeType="afterGroup">
                            <p:stCondLst>
                              <p:cond delay="0"/>
                            </p:stCondLst>
                            <p:childTnLst>
                              <p:par>
                                <p:cTn id="60" presetID="0" presetClass="path" presetSubtype="0" accel="50000" decel="50000" fill="hold" nodeType="afterEffect">
                                  <p:stCondLst>
                                    <p:cond delay="0"/>
                                  </p:stCondLst>
                                  <p:childTnLst>
                                    <p:animMotion origin="layout" path="M 3.05556E-6 -4.81481E-6 L 3.05556E-6 0.13889 L 0.40295 0.13889 L 0.40295 0.09885 L 0.57152 0.10093 L 0.57152 0.57709 L 0.66371 0.50857 L 0.66371 0.42848 " pathEditMode="relative" rAng="0" ptsTypes="AAAAAAAA">
                                      <p:cBhvr>
                                        <p:cTn id="61" dur="3000" fill="hold"/>
                                        <p:tgtEl>
                                          <p:spTgt spid="16"/>
                                        </p:tgtEl>
                                        <p:attrNameLst>
                                          <p:attrName>ppt_x</p:attrName>
                                          <p:attrName>ppt_y</p:attrName>
                                        </p:attrNameLst>
                                      </p:cBhvr>
                                      <p:rCtr x="33177" y="28843"/>
                                    </p:animMotion>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xit" presetSubtype="0" fill="hold" nodeType="clickEffect">
                                  <p:stCondLst>
                                    <p:cond delay="0"/>
                                  </p:stCondLst>
                                  <p:childTnLst>
                                    <p:set>
                                      <p:cBhvr>
                                        <p:cTn id="65" dur="1" fill="hold">
                                          <p:stCondLst>
                                            <p:cond delay="0"/>
                                          </p:stCondLst>
                                        </p:cTn>
                                        <p:tgtEl>
                                          <p:spTgt spid="16"/>
                                        </p:tgtEl>
                                        <p:attrNameLst>
                                          <p:attrName>style.visibility</p:attrName>
                                        </p:attrNameLst>
                                      </p:cBhvr>
                                      <p:to>
                                        <p:strVal val="hidden"/>
                                      </p:to>
                                    </p:set>
                                  </p:childTnLst>
                                </p:cTn>
                              </p:par>
                              <p:par>
                                <p:cTn id="66" presetID="1" presetClass="entr" presetSubtype="0" fill="hold" nodeType="withEffect">
                                  <p:stCondLst>
                                    <p:cond delay="0"/>
                                  </p:stCondLst>
                                  <p:childTnLst>
                                    <p:set>
                                      <p:cBhvr>
                                        <p:cTn id="67" dur="1" fill="hold">
                                          <p:stCondLst>
                                            <p:cond delay="0"/>
                                          </p:stCondLst>
                                        </p:cTn>
                                        <p:tgtEl>
                                          <p:spTgt spid="15"/>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64" presetClass="path" presetSubtype="0" accel="50000" decel="50000" fill="hold" nodeType="clickEffect">
                                  <p:stCondLst>
                                    <p:cond delay="0"/>
                                  </p:stCondLst>
                                  <p:childTnLst>
                                    <p:animMotion origin="layout" path="M 0.00156 -0.00046 L 0.00156 -0.04815 " pathEditMode="relative" rAng="0" ptsTypes="AA">
                                      <p:cBhvr>
                                        <p:cTn id="71" dur="2000" fill="hold"/>
                                        <p:tgtEl>
                                          <p:spTgt spid="15"/>
                                        </p:tgtEl>
                                        <p:attrNameLst>
                                          <p:attrName>ppt_x</p:attrName>
                                          <p:attrName>ppt_y</p:attrName>
                                        </p:attrNameLst>
                                      </p:cBhvr>
                                      <p:rCtr x="0" y="-23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p:bldP spid="112645" grpId="1"/>
      <p:bldP spid="112644" grpId="0"/>
      <p:bldP spid="112644" grpId="1"/>
      <p:bldP spid="112814" grpId="0"/>
      <p:bldP spid="112647" grpId="0"/>
      <p:bldP spid="112647" grpId="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63436-8D01-4811-91ED-AF4FB56D5C14}"/>
              </a:ext>
            </a:extLst>
          </p:cNvPr>
          <p:cNvSpPr>
            <a:spLocks noGrp="1"/>
          </p:cNvSpPr>
          <p:nvPr>
            <p:ph type="title"/>
          </p:nvPr>
        </p:nvSpPr>
        <p:spPr>
          <a:xfrm>
            <a:off x="432486" y="203500"/>
            <a:ext cx="4226011" cy="896252"/>
          </a:xfrm>
        </p:spPr>
        <p:txBody>
          <a:bodyPr/>
          <a:lstStyle/>
          <a:p>
            <a:r>
              <a:rPr lang="en-US" altLang="en-US" dirty="0">
                <a:solidFill>
                  <a:schemeClr val="accent1">
                    <a:lumMod val="75000"/>
                  </a:schemeClr>
                </a:solidFill>
              </a:rPr>
              <a:t>Summary:</a:t>
            </a:r>
            <a:endParaRPr lang="en-IE" dirty="0">
              <a:solidFill>
                <a:schemeClr val="accent1">
                  <a:lumMod val="75000"/>
                </a:schemeClr>
              </a:solidFill>
            </a:endParaRPr>
          </a:p>
        </p:txBody>
      </p:sp>
      <p:sp>
        <p:nvSpPr>
          <p:cNvPr id="3" name="Content Placeholder 2">
            <a:extLst>
              <a:ext uri="{FF2B5EF4-FFF2-40B4-BE49-F238E27FC236}">
                <a16:creationId xmlns:a16="http://schemas.microsoft.com/office/drawing/2014/main" id="{31F8EF1C-BE90-41FF-9585-825866C44D2A}"/>
              </a:ext>
            </a:extLst>
          </p:cNvPr>
          <p:cNvSpPr>
            <a:spLocks noGrp="1"/>
          </p:cNvSpPr>
          <p:nvPr>
            <p:ph idx="1"/>
          </p:nvPr>
        </p:nvSpPr>
        <p:spPr>
          <a:xfrm>
            <a:off x="296562" y="1392540"/>
            <a:ext cx="8550876" cy="4963811"/>
          </a:xfrm>
        </p:spPr>
        <p:txBody>
          <a:bodyPr>
            <a:normAutofit lnSpcReduction="10000"/>
          </a:bodyPr>
          <a:lstStyle/>
          <a:p>
            <a:r>
              <a:rPr lang="en-IE" altLang="en-US" dirty="0"/>
              <a:t> 7 layer ISO/OSI Model </a:t>
            </a:r>
          </a:p>
          <a:p>
            <a:pPr lvl="1"/>
            <a:r>
              <a:rPr lang="en-IE" altLang="en-US" dirty="0"/>
              <a:t>Explanation of the various layers</a:t>
            </a:r>
          </a:p>
          <a:p>
            <a:pPr lvl="1"/>
            <a:endParaRPr lang="en-IE" altLang="en-US" dirty="0"/>
          </a:p>
          <a:p>
            <a:pPr lvl="1"/>
            <a:endParaRPr lang="en-IE" altLang="en-US" dirty="0"/>
          </a:p>
          <a:p>
            <a:r>
              <a:rPr lang="en-IE" altLang="en-US" dirty="0"/>
              <a:t> 4 Layer model TCP/IP</a:t>
            </a:r>
          </a:p>
          <a:p>
            <a:pPr lvl="1"/>
            <a:r>
              <a:rPr lang="en-IE" altLang="en-US" dirty="0"/>
              <a:t>Terminology </a:t>
            </a:r>
          </a:p>
          <a:p>
            <a:pPr lvl="1"/>
            <a:r>
              <a:rPr lang="en-IE" altLang="en-US" dirty="0"/>
              <a:t>TCP vs UDP</a:t>
            </a:r>
          </a:p>
          <a:p>
            <a:pPr lvl="1"/>
            <a:r>
              <a:rPr lang="en-IE" altLang="en-US" dirty="0"/>
              <a:t>Web page request and delivery</a:t>
            </a:r>
          </a:p>
          <a:p>
            <a:pPr lvl="1"/>
            <a:r>
              <a:rPr lang="en-US" altLang="en-US" dirty="0"/>
              <a:t>Network layer functions</a:t>
            </a:r>
          </a:p>
          <a:p>
            <a:pPr lvl="1"/>
            <a:r>
              <a:rPr lang="en-US" altLang="en-US" dirty="0"/>
              <a:t>Link Layer operation</a:t>
            </a:r>
          </a:p>
          <a:p>
            <a:endParaRPr lang="en-US" altLang="en-US" dirty="0"/>
          </a:p>
          <a:p>
            <a:endParaRPr lang="en-US" altLang="en-US" dirty="0"/>
          </a:p>
        </p:txBody>
      </p:sp>
      <p:sp>
        <p:nvSpPr>
          <p:cNvPr id="4" name="Slide Number Placeholder 3">
            <a:extLst>
              <a:ext uri="{FF2B5EF4-FFF2-40B4-BE49-F238E27FC236}">
                <a16:creationId xmlns:a16="http://schemas.microsoft.com/office/drawing/2014/main" id="{AF68FA51-89EC-43AA-9969-9C1BEAFD01DD}"/>
              </a:ext>
            </a:extLst>
          </p:cNvPr>
          <p:cNvSpPr>
            <a:spLocks noGrp="1"/>
          </p:cNvSpPr>
          <p:nvPr>
            <p:ph type="sldNum" sz="quarter" idx="12"/>
          </p:nvPr>
        </p:nvSpPr>
        <p:spPr/>
        <p:txBody>
          <a:bodyPr/>
          <a:lstStyle/>
          <a:p>
            <a:fld id="{78DEB857-1BE7-4FEB-9EC5-B9393DF7AB64}" type="slidenum">
              <a:rPr lang="en-IE" smtClean="0"/>
              <a:t>62</a:t>
            </a:fld>
            <a:endParaRPr lang="en-IE"/>
          </a:p>
        </p:txBody>
      </p:sp>
    </p:spTree>
    <p:extLst>
      <p:ext uri="{BB962C8B-B14F-4D97-AF65-F5344CB8AC3E}">
        <p14:creationId xmlns:p14="http://schemas.microsoft.com/office/powerpoint/2010/main" val="2105879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anim calcmode="lin" valueType="num">
                                      <p:cBhvr>
                                        <p:cTn id="3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1000"/>
                                        <p:tgtEl>
                                          <p:spTgt spid="3">
                                            <p:txEl>
                                              <p:pRg st="7" end="7"/>
                                            </p:txEl>
                                          </p:spTgt>
                                        </p:tgtEl>
                                      </p:cBhvr>
                                    </p:animEffect>
                                    <p:anim calcmode="lin" valueType="num">
                                      <p:cBhvr>
                                        <p:cTn id="3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anim calcmode="lin" valueType="num">
                                      <p:cBhvr>
                                        <p:cTn id="4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1000"/>
                                        <p:tgtEl>
                                          <p:spTgt spid="3">
                                            <p:txEl>
                                              <p:pRg st="9" end="9"/>
                                            </p:txEl>
                                          </p:spTgt>
                                        </p:tgtEl>
                                      </p:cBhvr>
                                    </p:animEffect>
                                    <p:anim calcmode="lin" valueType="num">
                                      <p:cBhvr>
                                        <p:cTn id="4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6DE6E5-C6DB-4236-8F2F-BFF5E1E80F9F}"/>
              </a:ext>
            </a:extLst>
          </p:cNvPr>
          <p:cNvSpPr>
            <a:spLocks noGrp="1"/>
          </p:cNvSpPr>
          <p:nvPr>
            <p:ph type="title"/>
          </p:nvPr>
        </p:nvSpPr>
        <p:spPr>
          <a:xfrm>
            <a:off x="0" y="135890"/>
            <a:ext cx="7886700" cy="1325563"/>
          </a:xfrm>
        </p:spPr>
        <p:txBody>
          <a:bodyPr/>
          <a:lstStyle/>
          <a:p>
            <a:r>
              <a:rPr lang="en-US" altLang="en-US" dirty="0">
                <a:solidFill>
                  <a:schemeClr val="accent1">
                    <a:lumMod val="75000"/>
                  </a:schemeClr>
                </a:solidFill>
              </a:rPr>
              <a:t>OSI L7: </a:t>
            </a:r>
            <a:r>
              <a:rPr lang="en-US" altLang="en-US" dirty="0">
                <a:solidFill>
                  <a:schemeClr val="accent4">
                    <a:lumMod val="75000"/>
                  </a:schemeClr>
                </a:solidFill>
              </a:rPr>
              <a:t>Application Layer</a:t>
            </a:r>
            <a:endParaRPr lang="en-IE" dirty="0">
              <a:solidFill>
                <a:schemeClr val="accent4">
                  <a:lumMod val="75000"/>
                </a:schemeClr>
              </a:solidFill>
            </a:endParaRPr>
          </a:p>
        </p:txBody>
      </p:sp>
      <p:sp>
        <p:nvSpPr>
          <p:cNvPr id="3" name="Content Placeholder 2">
            <a:extLst>
              <a:ext uri="{FF2B5EF4-FFF2-40B4-BE49-F238E27FC236}">
                <a16:creationId xmlns:a16="http://schemas.microsoft.com/office/drawing/2014/main" id="{AECD7CEA-CE7D-4EF2-B295-A1FF0CB1D64F}"/>
              </a:ext>
            </a:extLst>
          </p:cNvPr>
          <p:cNvSpPr>
            <a:spLocks noGrp="1"/>
          </p:cNvSpPr>
          <p:nvPr>
            <p:ph idx="1"/>
          </p:nvPr>
        </p:nvSpPr>
        <p:spPr>
          <a:xfrm>
            <a:off x="271849" y="1541419"/>
            <a:ext cx="8600302" cy="4951455"/>
          </a:xfrm>
        </p:spPr>
        <p:txBody>
          <a:bodyPr/>
          <a:lstStyle/>
          <a:p>
            <a:r>
              <a:rPr lang="en-US" altLang="en-US" dirty="0">
                <a:solidFill>
                  <a:schemeClr val="accent1">
                    <a:lumMod val="75000"/>
                  </a:schemeClr>
                </a:solidFill>
              </a:rPr>
              <a:t>The Application Layer </a:t>
            </a:r>
          </a:p>
          <a:p>
            <a:pPr lvl="1"/>
            <a:r>
              <a:rPr lang="en-US" altLang="en-US" dirty="0"/>
              <a:t>Provides the operating system with direct access to network services. </a:t>
            </a:r>
          </a:p>
          <a:p>
            <a:pPr marL="261000" lvl="1" indent="0">
              <a:buNone/>
            </a:pPr>
            <a:endParaRPr lang="en-US" altLang="en-US" dirty="0"/>
          </a:p>
          <a:p>
            <a:pPr lvl="1"/>
            <a:r>
              <a:rPr lang="en-US" altLang="en-US" dirty="0"/>
              <a:t>It serves as the interface between the user/host and the network by providing services that directly support user applications</a:t>
            </a:r>
          </a:p>
          <a:p>
            <a:pPr marL="261000" lvl="1" indent="0">
              <a:buNone/>
            </a:pPr>
            <a:r>
              <a:rPr lang="en-US" altLang="en-US" dirty="0"/>
              <a:t> </a:t>
            </a:r>
          </a:p>
          <a:p>
            <a:pPr lvl="1"/>
            <a:r>
              <a:rPr lang="en-US" altLang="en-US" dirty="0"/>
              <a:t>(i.e. software applications that provide a communicating component).</a:t>
            </a:r>
          </a:p>
          <a:p>
            <a:endParaRPr lang="en-US" altLang="en-US" dirty="0"/>
          </a:p>
          <a:p>
            <a:endParaRPr lang="en-US" altLang="en-US" dirty="0"/>
          </a:p>
          <a:p>
            <a:endParaRPr lang="en-IE" dirty="0"/>
          </a:p>
        </p:txBody>
      </p:sp>
      <p:sp>
        <p:nvSpPr>
          <p:cNvPr id="4" name="Slide Number Placeholder 3">
            <a:extLst>
              <a:ext uri="{FF2B5EF4-FFF2-40B4-BE49-F238E27FC236}">
                <a16:creationId xmlns:a16="http://schemas.microsoft.com/office/drawing/2014/main" id="{914AD1C3-FA6B-407A-AAC2-96C132F438E6}"/>
              </a:ext>
            </a:extLst>
          </p:cNvPr>
          <p:cNvSpPr>
            <a:spLocks noGrp="1"/>
          </p:cNvSpPr>
          <p:nvPr>
            <p:ph type="sldNum" sz="quarter" idx="12"/>
          </p:nvPr>
        </p:nvSpPr>
        <p:spPr/>
        <p:txBody>
          <a:bodyPr/>
          <a:lstStyle/>
          <a:p>
            <a:fld id="{78DEB857-1BE7-4FEB-9EC5-B9393DF7AB64}" type="slidenum">
              <a:rPr lang="en-IE" smtClean="0"/>
              <a:t>7</a:t>
            </a:fld>
            <a:endParaRPr lang="en-IE"/>
          </a:p>
        </p:txBody>
      </p:sp>
      <p:sp>
        <p:nvSpPr>
          <p:cNvPr id="2" name="Speech Bubble: Oval 1">
            <a:extLst>
              <a:ext uri="{FF2B5EF4-FFF2-40B4-BE49-F238E27FC236}">
                <a16:creationId xmlns:a16="http://schemas.microsoft.com/office/drawing/2014/main" id="{54B01FE8-35FB-41AE-804A-E6FA18F2649E}"/>
              </a:ext>
            </a:extLst>
          </p:cNvPr>
          <p:cNvSpPr/>
          <p:nvPr/>
        </p:nvSpPr>
        <p:spPr>
          <a:xfrm>
            <a:off x="6612821" y="709613"/>
            <a:ext cx="2259330" cy="1503680"/>
          </a:xfrm>
          <a:prstGeom prst="wedgeEllipseCallout">
            <a:avLst>
              <a:gd name="adj1" fmla="val -90085"/>
              <a:gd name="adj2" fmla="val -266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dirty="0"/>
              <a:t>List some application examples</a:t>
            </a:r>
          </a:p>
        </p:txBody>
      </p:sp>
    </p:spTree>
    <p:extLst>
      <p:ext uri="{BB962C8B-B14F-4D97-AF65-F5344CB8AC3E}">
        <p14:creationId xmlns:p14="http://schemas.microsoft.com/office/powerpoint/2010/main" val="377002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88EDB-61A0-48A8-A6CC-475978E8CD74}"/>
              </a:ext>
            </a:extLst>
          </p:cNvPr>
          <p:cNvSpPr>
            <a:spLocks noGrp="1"/>
          </p:cNvSpPr>
          <p:nvPr>
            <p:ph type="title"/>
          </p:nvPr>
        </p:nvSpPr>
        <p:spPr>
          <a:xfrm>
            <a:off x="462396" y="111547"/>
            <a:ext cx="7886700" cy="1325563"/>
          </a:xfrm>
        </p:spPr>
        <p:txBody>
          <a:bodyPr/>
          <a:lstStyle/>
          <a:p>
            <a:r>
              <a:rPr lang="en-US" altLang="en-US" dirty="0">
                <a:solidFill>
                  <a:schemeClr val="accent1">
                    <a:lumMod val="75000"/>
                  </a:schemeClr>
                </a:solidFill>
              </a:rPr>
              <a:t>OSI L6: </a:t>
            </a:r>
            <a:r>
              <a:rPr lang="en-US" altLang="en-US" dirty="0">
                <a:solidFill>
                  <a:schemeClr val="accent4">
                    <a:lumMod val="75000"/>
                  </a:schemeClr>
                </a:solidFill>
              </a:rPr>
              <a:t>Presentation Layer</a:t>
            </a:r>
            <a:endParaRPr lang="en-IE" dirty="0">
              <a:solidFill>
                <a:schemeClr val="accent4">
                  <a:lumMod val="75000"/>
                </a:schemeClr>
              </a:solidFill>
            </a:endParaRPr>
          </a:p>
        </p:txBody>
      </p:sp>
      <p:sp>
        <p:nvSpPr>
          <p:cNvPr id="3" name="Content Placeholder 2">
            <a:extLst>
              <a:ext uri="{FF2B5EF4-FFF2-40B4-BE49-F238E27FC236}">
                <a16:creationId xmlns:a16="http://schemas.microsoft.com/office/drawing/2014/main" id="{A3783F27-432B-4022-A50B-07BA9D988E0A}"/>
              </a:ext>
            </a:extLst>
          </p:cNvPr>
          <p:cNvSpPr>
            <a:spLocks noGrp="1"/>
          </p:cNvSpPr>
          <p:nvPr>
            <p:ph idx="1"/>
          </p:nvPr>
        </p:nvSpPr>
        <p:spPr>
          <a:xfrm>
            <a:off x="263878" y="1137811"/>
            <a:ext cx="8550337" cy="5583665"/>
          </a:xfrm>
        </p:spPr>
        <p:txBody>
          <a:bodyPr>
            <a:normAutofit/>
          </a:bodyPr>
          <a:lstStyle/>
          <a:p>
            <a:endParaRPr lang="en-US" altLang="en-US" b="1" dirty="0">
              <a:solidFill>
                <a:schemeClr val="accent1">
                  <a:lumMod val="75000"/>
                </a:schemeClr>
              </a:solidFill>
            </a:endParaRPr>
          </a:p>
          <a:p>
            <a:r>
              <a:rPr lang="en-US" altLang="en-US" b="1" dirty="0">
                <a:solidFill>
                  <a:schemeClr val="accent1">
                    <a:lumMod val="75000"/>
                  </a:schemeClr>
                </a:solidFill>
              </a:rPr>
              <a:t>Its Role</a:t>
            </a:r>
            <a:r>
              <a:rPr lang="en-US" altLang="en-US" dirty="0">
                <a:solidFill>
                  <a:schemeClr val="accent1">
                    <a:lumMod val="75000"/>
                  </a:schemeClr>
                </a:solidFill>
              </a:rPr>
              <a:t>: to provide services that allow communication applications to interpret the meaning of data exchanged.</a:t>
            </a:r>
          </a:p>
          <a:p>
            <a:endParaRPr lang="en-US" altLang="en-US" dirty="0">
              <a:solidFill>
                <a:schemeClr val="accent1">
                  <a:lumMod val="75000"/>
                </a:schemeClr>
              </a:solidFill>
            </a:endParaRPr>
          </a:p>
          <a:p>
            <a:endParaRPr lang="en-US" altLang="en-US" dirty="0">
              <a:solidFill>
                <a:schemeClr val="accent1">
                  <a:lumMod val="75000"/>
                </a:schemeClr>
              </a:solidFill>
            </a:endParaRPr>
          </a:p>
          <a:p>
            <a:pPr lvl="1"/>
            <a:r>
              <a:rPr lang="en-US" altLang="en-US" dirty="0"/>
              <a:t>It is responsible for data translation (formatting), compression, and encryption.</a:t>
            </a:r>
          </a:p>
          <a:p>
            <a:pPr lvl="1"/>
            <a:endParaRPr lang="en-US" altLang="en-US" dirty="0"/>
          </a:p>
          <a:p>
            <a:pPr marL="261000" lvl="1" indent="0">
              <a:buNone/>
            </a:pPr>
            <a:endParaRPr lang="en-US" altLang="en-US" dirty="0"/>
          </a:p>
          <a:p>
            <a:endParaRPr lang="en-US" altLang="en-US" dirty="0"/>
          </a:p>
          <a:p>
            <a:endParaRPr lang="en-US" altLang="en-US" dirty="0"/>
          </a:p>
          <a:p>
            <a:endParaRPr lang="en-IE" dirty="0"/>
          </a:p>
        </p:txBody>
      </p:sp>
      <p:sp>
        <p:nvSpPr>
          <p:cNvPr id="4" name="Slide Number Placeholder 3">
            <a:extLst>
              <a:ext uri="{FF2B5EF4-FFF2-40B4-BE49-F238E27FC236}">
                <a16:creationId xmlns:a16="http://schemas.microsoft.com/office/drawing/2014/main" id="{1C064509-D5C8-4588-86DD-C3D3DF3E5A11}"/>
              </a:ext>
            </a:extLst>
          </p:cNvPr>
          <p:cNvSpPr>
            <a:spLocks noGrp="1"/>
          </p:cNvSpPr>
          <p:nvPr>
            <p:ph type="sldNum" sz="quarter" idx="12"/>
          </p:nvPr>
        </p:nvSpPr>
        <p:spPr/>
        <p:txBody>
          <a:bodyPr/>
          <a:lstStyle/>
          <a:p>
            <a:fld id="{78DEB857-1BE7-4FEB-9EC5-B9393DF7AB64}" type="slidenum">
              <a:rPr lang="en-IE" smtClean="0"/>
              <a:t>8</a:t>
            </a:fld>
            <a:endParaRPr lang="en-IE"/>
          </a:p>
        </p:txBody>
      </p:sp>
    </p:spTree>
    <p:extLst>
      <p:ext uri="{BB962C8B-B14F-4D97-AF65-F5344CB8AC3E}">
        <p14:creationId xmlns:p14="http://schemas.microsoft.com/office/powerpoint/2010/main" val="292007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4BEBE-9665-4AB8-8B82-D7D1B85165A5}"/>
              </a:ext>
            </a:extLst>
          </p:cNvPr>
          <p:cNvSpPr>
            <a:spLocks noGrp="1"/>
          </p:cNvSpPr>
          <p:nvPr>
            <p:ph type="title"/>
          </p:nvPr>
        </p:nvSpPr>
        <p:spPr>
          <a:xfrm>
            <a:off x="369158" y="110583"/>
            <a:ext cx="7886700" cy="1325563"/>
          </a:xfrm>
        </p:spPr>
        <p:txBody>
          <a:bodyPr/>
          <a:lstStyle/>
          <a:p>
            <a:r>
              <a:rPr lang="en-US" altLang="en-US" dirty="0">
                <a:solidFill>
                  <a:schemeClr val="accent1">
                    <a:lumMod val="75000"/>
                  </a:schemeClr>
                </a:solidFill>
              </a:rPr>
              <a:t>OSI L6: </a:t>
            </a:r>
            <a:r>
              <a:rPr lang="en-US" altLang="en-US" dirty="0">
                <a:solidFill>
                  <a:schemeClr val="accent4">
                    <a:lumMod val="75000"/>
                  </a:schemeClr>
                </a:solidFill>
              </a:rPr>
              <a:t>Presentation Layer</a:t>
            </a:r>
            <a:endParaRPr lang="en-IE" dirty="0">
              <a:solidFill>
                <a:schemeClr val="accent4">
                  <a:lumMod val="75000"/>
                </a:schemeClr>
              </a:solidFill>
            </a:endParaRPr>
          </a:p>
        </p:txBody>
      </p:sp>
      <p:sp>
        <p:nvSpPr>
          <p:cNvPr id="3" name="Content Placeholder 2">
            <a:extLst>
              <a:ext uri="{FF2B5EF4-FFF2-40B4-BE49-F238E27FC236}">
                <a16:creationId xmlns:a16="http://schemas.microsoft.com/office/drawing/2014/main" id="{FB64793A-A2B7-4EF8-B48A-9553FA247917}"/>
              </a:ext>
            </a:extLst>
          </p:cNvPr>
          <p:cNvSpPr>
            <a:spLocks noGrp="1"/>
          </p:cNvSpPr>
          <p:nvPr>
            <p:ph idx="1"/>
          </p:nvPr>
        </p:nvSpPr>
        <p:spPr>
          <a:xfrm>
            <a:off x="213360" y="1193389"/>
            <a:ext cx="8717280" cy="5528087"/>
          </a:xfrm>
        </p:spPr>
        <p:txBody>
          <a:bodyPr>
            <a:normAutofit fontScale="92500" lnSpcReduction="10000"/>
          </a:bodyPr>
          <a:lstStyle/>
          <a:p>
            <a:pPr lvl="1"/>
            <a:r>
              <a:rPr lang="en-US" altLang="en-US" b="1" dirty="0">
                <a:solidFill>
                  <a:schemeClr val="accent1">
                    <a:lumMod val="75000"/>
                  </a:schemeClr>
                </a:solidFill>
              </a:rPr>
              <a:t>The Presentation Layer is primarily concerned with translation; interpreting and converting the data from various formats</a:t>
            </a:r>
            <a:r>
              <a:rPr lang="en-US" altLang="en-US" dirty="0">
                <a:solidFill>
                  <a:schemeClr val="accent1">
                    <a:lumMod val="75000"/>
                  </a:schemeClr>
                </a:solidFill>
              </a:rPr>
              <a:t>. </a:t>
            </a:r>
          </a:p>
          <a:p>
            <a:pPr lvl="1"/>
            <a:r>
              <a:rPr lang="en-US" altLang="en-US" dirty="0"/>
              <a:t>For example, EBCIDIC characters might be converted into ASCII.</a:t>
            </a:r>
          </a:p>
          <a:p>
            <a:pPr marL="261000" lvl="1" indent="0">
              <a:buNone/>
            </a:pPr>
            <a:endParaRPr lang="en-US" altLang="en-US" dirty="0"/>
          </a:p>
          <a:p>
            <a:pPr lvl="1"/>
            <a:r>
              <a:rPr lang="en-US" altLang="en-US" sz="2000" i="1" dirty="0"/>
              <a:t>EBCIDIC  - a single byte character encoding standard used in the IBM mainframe environment.  </a:t>
            </a:r>
          </a:p>
          <a:p>
            <a:pPr marL="0" indent="0">
              <a:buNone/>
            </a:pPr>
            <a:endParaRPr lang="en-US" altLang="en-US" dirty="0">
              <a:solidFill>
                <a:schemeClr val="accent1">
                  <a:lumMod val="75000"/>
                </a:schemeClr>
              </a:solidFill>
            </a:endParaRPr>
          </a:p>
          <a:p>
            <a:pPr lvl="1"/>
            <a:r>
              <a:rPr lang="en-US" altLang="en-US" dirty="0"/>
              <a:t>It is also where </a:t>
            </a:r>
            <a:r>
              <a:rPr lang="en-US" altLang="en-US" b="1" i="1" dirty="0">
                <a:solidFill>
                  <a:schemeClr val="tx1"/>
                </a:solidFill>
              </a:rPr>
              <a:t>data is compressed </a:t>
            </a:r>
            <a:r>
              <a:rPr lang="en-US" altLang="en-US" dirty="0"/>
              <a:t>for transmission and uncompressed on receipt.</a:t>
            </a:r>
          </a:p>
          <a:p>
            <a:pPr marL="261000" lvl="1" indent="0">
              <a:buNone/>
            </a:pPr>
            <a:r>
              <a:rPr lang="en-US" altLang="en-US" dirty="0"/>
              <a:t> </a:t>
            </a:r>
          </a:p>
          <a:p>
            <a:pPr lvl="1"/>
            <a:r>
              <a:rPr lang="en-US" altLang="en-US" b="1" i="1" dirty="0"/>
              <a:t>Encryption techniques </a:t>
            </a:r>
            <a:r>
              <a:rPr lang="en-US" altLang="en-US" dirty="0"/>
              <a:t>are implemented at the Presentation Layer.</a:t>
            </a:r>
          </a:p>
          <a:p>
            <a:pPr marL="261000" lvl="1" indent="0">
              <a:buNone/>
            </a:pPr>
            <a:endParaRPr lang="en-US" altLang="en-US" dirty="0"/>
          </a:p>
          <a:p>
            <a:pPr marL="0" indent="0">
              <a:buNone/>
            </a:pPr>
            <a:endParaRPr lang="en-US" altLang="en-US" dirty="0"/>
          </a:p>
          <a:p>
            <a:endParaRPr lang="en-US" altLang="en-US" dirty="0"/>
          </a:p>
          <a:p>
            <a:endParaRPr lang="en-IE" dirty="0"/>
          </a:p>
        </p:txBody>
      </p:sp>
      <p:sp>
        <p:nvSpPr>
          <p:cNvPr id="4" name="Slide Number Placeholder 3">
            <a:extLst>
              <a:ext uri="{FF2B5EF4-FFF2-40B4-BE49-F238E27FC236}">
                <a16:creationId xmlns:a16="http://schemas.microsoft.com/office/drawing/2014/main" id="{B669F618-0724-4FC9-A4F2-852758C0E730}"/>
              </a:ext>
            </a:extLst>
          </p:cNvPr>
          <p:cNvSpPr>
            <a:spLocks noGrp="1"/>
          </p:cNvSpPr>
          <p:nvPr>
            <p:ph type="sldNum" sz="quarter" idx="12"/>
          </p:nvPr>
        </p:nvSpPr>
        <p:spPr/>
        <p:txBody>
          <a:bodyPr/>
          <a:lstStyle/>
          <a:p>
            <a:fld id="{78DEB857-1BE7-4FEB-9EC5-B9393DF7AB64}" type="slidenum">
              <a:rPr lang="en-IE" smtClean="0"/>
              <a:t>9</a:t>
            </a:fld>
            <a:endParaRPr lang="en-IE"/>
          </a:p>
        </p:txBody>
      </p:sp>
    </p:spTree>
    <p:extLst>
      <p:ext uri="{BB962C8B-B14F-4D97-AF65-F5344CB8AC3E}">
        <p14:creationId xmlns:p14="http://schemas.microsoft.com/office/powerpoint/2010/main" val="283804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1000"/>
                                        <p:tgtEl>
                                          <p:spTgt spid="3">
                                            <p:txEl>
                                              <p:pRg st="5" end="5"/>
                                            </p:txEl>
                                          </p:spTgt>
                                        </p:tgtEl>
                                      </p:cBhvr>
                                    </p:animEffect>
                                    <p:anim calcmode="lin" valueType="num">
                                      <p:cBhvr>
                                        <p:cTn id="2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anim calcmode="lin" valueType="num">
                                      <p:cBhvr>
                                        <p:cTn id="3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1000"/>
                                        <p:tgtEl>
                                          <p:spTgt spid="3">
                                            <p:txEl>
                                              <p:pRg st="7" end="7"/>
                                            </p:txEl>
                                          </p:spTgt>
                                        </p:tgtEl>
                                      </p:cBhvr>
                                    </p:animEffect>
                                    <p:anim calcmode="lin" valueType="num">
                                      <p:cBhvr>
                                        <p:cTn id="3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4962</Words>
  <Application>Microsoft Office PowerPoint</Application>
  <PresentationFormat>On-screen Show (4:3)</PresentationFormat>
  <Paragraphs>791</Paragraphs>
  <Slides>62</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62</vt:i4>
      </vt:variant>
    </vt:vector>
  </HeadingPairs>
  <TitlesOfParts>
    <vt:vector size="72" baseType="lpstr">
      <vt:lpstr>Arial</vt:lpstr>
      <vt:lpstr>Calibri</vt:lpstr>
      <vt:lpstr>Calibri Light</vt:lpstr>
      <vt:lpstr>Comic Sans MS</vt:lpstr>
      <vt:lpstr>Gill Sans MT</vt:lpstr>
      <vt:lpstr>Roboto</vt:lpstr>
      <vt:lpstr>Tahoma</vt:lpstr>
      <vt:lpstr>Times New Roman</vt:lpstr>
      <vt:lpstr>Wingdings</vt:lpstr>
      <vt:lpstr>Office Theme</vt:lpstr>
      <vt:lpstr>Computer Architecture and Networks</vt:lpstr>
      <vt:lpstr>What we will cover:</vt:lpstr>
      <vt:lpstr>ISO/OSI Model</vt:lpstr>
      <vt:lpstr>ISO/OSI Model</vt:lpstr>
      <vt:lpstr>ISO/OSI Model</vt:lpstr>
      <vt:lpstr>ISO/OSI reference model</vt:lpstr>
      <vt:lpstr>OSI L7: Application Layer</vt:lpstr>
      <vt:lpstr>OSI L6: Presentation Layer</vt:lpstr>
      <vt:lpstr>OSI L6: Presentation Layer</vt:lpstr>
      <vt:lpstr>OSI L5: Session Layer</vt:lpstr>
      <vt:lpstr>OSI L5: Session Layer</vt:lpstr>
      <vt:lpstr>OSI L4: Transport Layer</vt:lpstr>
      <vt:lpstr>OSI L4: Transport Layer</vt:lpstr>
      <vt:lpstr>OSI L3: Network Layer</vt:lpstr>
      <vt:lpstr>OSI L2: Data Link Layer</vt:lpstr>
      <vt:lpstr>OSI L2: Data Link Layer</vt:lpstr>
      <vt:lpstr>OSI L2: Data Link Layer</vt:lpstr>
      <vt:lpstr>OSI L1: Physical Layer</vt:lpstr>
      <vt:lpstr>ISO/OSI Model</vt:lpstr>
      <vt:lpstr>Next the TCP/IP Model</vt:lpstr>
      <vt:lpstr>TCP/IP Model</vt:lpstr>
      <vt:lpstr>TCP/IP Model: 4 Layers</vt:lpstr>
      <vt:lpstr>Internet protocol stack</vt:lpstr>
      <vt:lpstr>ISO Vs. TCP/IP Model</vt:lpstr>
      <vt:lpstr>Terminology at different layers of TCP/IP model</vt:lpstr>
      <vt:lpstr>TCP/IP Model: Application Layer</vt:lpstr>
      <vt:lpstr>Creating a network app</vt:lpstr>
      <vt:lpstr>TCP/IP Model: Application Layer</vt:lpstr>
      <vt:lpstr>TCP/IP Model: Transport Layer</vt:lpstr>
      <vt:lpstr>TCP/IP Model: Transport Layer</vt:lpstr>
      <vt:lpstr>Transport services and protocols</vt:lpstr>
      <vt:lpstr>Transport Layer</vt:lpstr>
      <vt:lpstr>Transport Layer</vt:lpstr>
      <vt:lpstr>What is Multiplexing and Demultiplexing </vt:lpstr>
      <vt:lpstr>Port addresses</vt:lpstr>
      <vt:lpstr>Transport layer</vt:lpstr>
      <vt:lpstr>Transport layer -  TCP(Transmission Control Protocol)</vt:lpstr>
      <vt:lpstr>Transport layer -TCP</vt:lpstr>
      <vt:lpstr>TCP header</vt:lpstr>
      <vt:lpstr>TCP – Connection Oriented </vt:lpstr>
      <vt:lpstr>TCP – connection oriented </vt:lpstr>
      <vt:lpstr>TCP – connection is established  before any data is sent</vt:lpstr>
      <vt:lpstr>TCP –connection is established before any data is sent</vt:lpstr>
      <vt:lpstr>TCP  ensures data reliability</vt:lpstr>
      <vt:lpstr>TCP ensures data reliability </vt:lpstr>
      <vt:lpstr>TCP flow control</vt:lpstr>
      <vt:lpstr>TCP – close down connection</vt:lpstr>
      <vt:lpstr> Next is UDP(User Datagram Protocol)</vt:lpstr>
      <vt:lpstr> UDP</vt:lpstr>
      <vt:lpstr> UDP</vt:lpstr>
      <vt:lpstr>UDP Header</vt:lpstr>
      <vt:lpstr>Applications to use TCP or UDP?</vt:lpstr>
      <vt:lpstr>Transfer of web page from server to client</vt:lpstr>
      <vt:lpstr> Transfer of web page from server to client</vt:lpstr>
      <vt:lpstr>TCP/IP Model: Internet Layer</vt:lpstr>
      <vt:lpstr>TCP/IP Model: Internet Layer</vt:lpstr>
      <vt:lpstr>TCP/IP Model: Internet Layer</vt:lpstr>
      <vt:lpstr>Network layer</vt:lpstr>
      <vt:lpstr>Two key network-layer functions</vt:lpstr>
      <vt:lpstr>TCP/IP Model: Link Layer</vt:lpstr>
      <vt:lpstr>Encapsulation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&amp; Computer Network Fundamentals</dc:title>
  <dc:creator>Conor</dc:creator>
  <cp:lastModifiedBy>Ken Shao</cp:lastModifiedBy>
  <cp:revision>225</cp:revision>
  <dcterms:created xsi:type="dcterms:W3CDTF">2017-06-27T13:03:01Z</dcterms:created>
  <dcterms:modified xsi:type="dcterms:W3CDTF">2022-08-03T01:35:46Z</dcterms:modified>
</cp:coreProperties>
</file>