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/>
    <p:restoredTop sz="94709"/>
  </p:normalViewPr>
  <p:slideViewPr>
    <p:cSldViewPr snapToGrid="0" snapToObjects="1">
      <p:cViewPr varScale="1">
        <p:scale>
          <a:sx n="110" d="100"/>
          <a:sy n="110" d="100"/>
        </p:scale>
        <p:origin x="18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C5641-18C7-434D-9F1D-4D909E5A170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044C2FC-6D00-4637-B73F-8504ECC996D5}">
      <dgm:prSet/>
      <dgm:spPr/>
      <dgm:t>
        <a:bodyPr/>
        <a:lstStyle/>
        <a:p>
          <a:r>
            <a:rPr lang="en-US" dirty="0" err="1"/>
            <a:t>動機</a:t>
          </a:r>
          <a:r>
            <a:rPr lang="en-US" dirty="0"/>
            <a:t>：</a:t>
          </a:r>
        </a:p>
      </dgm:t>
    </dgm:pt>
    <dgm:pt modelId="{AFFAE747-2C6D-49BC-80C9-AE338FA3CA81}" type="parTrans" cxnId="{3FB76B68-9854-4CEA-B458-61DD98CCF32D}">
      <dgm:prSet/>
      <dgm:spPr/>
      <dgm:t>
        <a:bodyPr/>
        <a:lstStyle/>
        <a:p>
          <a:endParaRPr lang="en-US"/>
        </a:p>
      </dgm:t>
    </dgm:pt>
    <dgm:pt modelId="{899B00DE-E283-490D-8DEC-0C3E87D1B1FB}" type="sibTrans" cxnId="{3FB76B68-9854-4CEA-B458-61DD98CCF32D}">
      <dgm:prSet/>
      <dgm:spPr/>
      <dgm:t>
        <a:bodyPr/>
        <a:lstStyle/>
        <a:p>
          <a:endParaRPr lang="en-US"/>
        </a:p>
      </dgm:t>
    </dgm:pt>
    <dgm:pt modelId="{211F2028-5637-480E-9DE0-AEF7E4003240}">
      <dgm:prSet/>
      <dgm:spPr/>
      <dgm:t>
        <a:bodyPr/>
        <a:lstStyle/>
        <a:p>
          <a:r>
            <a:rPr lang="en-US" dirty="0" err="1"/>
            <a:t>觀察到學校實體選票浪費問題及學生投票率不高</a:t>
          </a:r>
          <a:r>
            <a:rPr lang="en-US" dirty="0"/>
            <a:t> </a:t>
          </a:r>
        </a:p>
      </dgm:t>
    </dgm:pt>
    <dgm:pt modelId="{D2473042-07F3-4D08-90BD-94D046E2E822}" type="parTrans" cxnId="{43777A9D-4297-4D0E-8C7E-AECEC80813F6}">
      <dgm:prSet/>
      <dgm:spPr/>
      <dgm:t>
        <a:bodyPr/>
        <a:lstStyle/>
        <a:p>
          <a:endParaRPr lang="en-US"/>
        </a:p>
      </dgm:t>
    </dgm:pt>
    <dgm:pt modelId="{DCBECD30-0FB5-40D2-ADD1-D5C7B8909108}" type="sibTrans" cxnId="{43777A9D-4297-4D0E-8C7E-AECEC80813F6}">
      <dgm:prSet/>
      <dgm:spPr/>
      <dgm:t>
        <a:bodyPr/>
        <a:lstStyle/>
        <a:p>
          <a:endParaRPr lang="en-US"/>
        </a:p>
      </dgm:t>
    </dgm:pt>
    <dgm:pt modelId="{DDAE9F4F-60E8-4C17-9E9F-398C81295137}">
      <dgm:prSet/>
      <dgm:spPr/>
      <dgm:t>
        <a:bodyPr/>
        <a:lstStyle/>
        <a:p>
          <a:r>
            <a:rPr lang="en-US" dirty="0" err="1"/>
            <a:t>網路投票為趨勢，但先前學校使用廠商系統曾發生問題</a:t>
          </a:r>
          <a:r>
            <a:rPr lang="en-US" dirty="0"/>
            <a:t> </a:t>
          </a:r>
        </a:p>
      </dgm:t>
    </dgm:pt>
    <dgm:pt modelId="{7FE7A3D0-6174-47A7-98A5-B7FD4F95592F}" type="parTrans" cxnId="{DAD97B05-7C55-4448-B9EC-F36DAA276774}">
      <dgm:prSet/>
      <dgm:spPr/>
      <dgm:t>
        <a:bodyPr/>
        <a:lstStyle/>
        <a:p>
          <a:endParaRPr lang="en-US"/>
        </a:p>
      </dgm:t>
    </dgm:pt>
    <dgm:pt modelId="{08367267-2907-44CD-B887-20D0B6A739A8}" type="sibTrans" cxnId="{DAD97B05-7C55-4448-B9EC-F36DAA276774}">
      <dgm:prSet/>
      <dgm:spPr/>
      <dgm:t>
        <a:bodyPr/>
        <a:lstStyle/>
        <a:p>
          <a:endParaRPr lang="en-US"/>
        </a:p>
      </dgm:t>
    </dgm:pt>
    <dgm:pt modelId="{391B8FE3-9FBF-4D41-AE4D-B73A4913B258}">
      <dgm:prSet/>
      <dgm:spPr/>
      <dgm:t>
        <a:bodyPr/>
        <a:lstStyle/>
        <a:p>
          <a:r>
            <a:rPr lang="en-US"/>
            <a:t>目標：</a:t>
          </a:r>
        </a:p>
      </dgm:t>
    </dgm:pt>
    <dgm:pt modelId="{0B1BD749-E379-4928-AD68-821FCB763C4B}" type="parTrans" cxnId="{5EC22E16-4CEE-4A65-AB2A-B282CB2AC1AC}">
      <dgm:prSet/>
      <dgm:spPr/>
      <dgm:t>
        <a:bodyPr/>
        <a:lstStyle/>
        <a:p>
          <a:endParaRPr lang="en-US"/>
        </a:p>
      </dgm:t>
    </dgm:pt>
    <dgm:pt modelId="{E38BA800-5F6B-4762-B5A9-16AEF2D9B0E2}" type="sibTrans" cxnId="{5EC22E16-4CEE-4A65-AB2A-B282CB2AC1AC}">
      <dgm:prSet/>
      <dgm:spPr/>
      <dgm:t>
        <a:bodyPr/>
        <a:lstStyle/>
        <a:p>
          <a:endParaRPr lang="en-US"/>
        </a:p>
      </dgm:t>
    </dgm:pt>
    <dgm:pt modelId="{A2C89C20-4AEF-4283-87F7-8F45D9B8C502}">
      <dgm:prSet/>
      <dgm:spPr/>
      <dgm:t>
        <a:bodyPr/>
        <a:lstStyle/>
        <a:p>
          <a:r>
            <a:rPr lang="en-US" dirty="0" err="1"/>
            <a:t>開發一套結合生成式AI與區塊鏈功能的新型投票系統</a:t>
          </a:r>
          <a:r>
            <a:rPr lang="en-US" dirty="0"/>
            <a:t> </a:t>
          </a:r>
        </a:p>
      </dgm:t>
    </dgm:pt>
    <dgm:pt modelId="{84F4FBBD-1089-4A67-82BF-6368E17DAC68}" type="parTrans" cxnId="{49AA70DE-B836-44F6-99FB-A0A7D61317BA}">
      <dgm:prSet/>
      <dgm:spPr/>
      <dgm:t>
        <a:bodyPr/>
        <a:lstStyle/>
        <a:p>
          <a:endParaRPr lang="en-US"/>
        </a:p>
      </dgm:t>
    </dgm:pt>
    <dgm:pt modelId="{BD784197-BB69-428F-BA6C-C2096575AA9F}" type="sibTrans" cxnId="{49AA70DE-B836-44F6-99FB-A0A7D61317BA}">
      <dgm:prSet/>
      <dgm:spPr/>
      <dgm:t>
        <a:bodyPr/>
        <a:lstStyle/>
        <a:p>
          <a:endParaRPr lang="en-US"/>
        </a:p>
      </dgm:t>
    </dgm:pt>
    <dgm:pt modelId="{806A3BA3-CDD1-F743-A77C-F7027E97B413}" type="pres">
      <dgm:prSet presAssocID="{F78C5641-18C7-434D-9F1D-4D909E5A1704}" presName="linear" presStyleCnt="0">
        <dgm:presLayoutVars>
          <dgm:dir/>
          <dgm:animLvl val="lvl"/>
          <dgm:resizeHandles val="exact"/>
        </dgm:presLayoutVars>
      </dgm:prSet>
      <dgm:spPr/>
    </dgm:pt>
    <dgm:pt modelId="{F3A0F663-3B7F-A946-A681-EAC3F77E295D}" type="pres">
      <dgm:prSet presAssocID="{1044C2FC-6D00-4637-B73F-8504ECC996D5}" presName="parentLin" presStyleCnt="0"/>
      <dgm:spPr/>
    </dgm:pt>
    <dgm:pt modelId="{8A6DBEA5-3062-BB40-864F-1CFE92F7B820}" type="pres">
      <dgm:prSet presAssocID="{1044C2FC-6D00-4637-B73F-8504ECC996D5}" presName="parentLeftMargin" presStyleLbl="node1" presStyleIdx="0" presStyleCnt="2"/>
      <dgm:spPr/>
    </dgm:pt>
    <dgm:pt modelId="{35FF8CC1-CF59-D543-AC36-4F33FBC92605}" type="pres">
      <dgm:prSet presAssocID="{1044C2FC-6D00-4637-B73F-8504ECC996D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347D32-C7E1-7344-8043-1093BC55F45B}" type="pres">
      <dgm:prSet presAssocID="{1044C2FC-6D00-4637-B73F-8504ECC996D5}" presName="negativeSpace" presStyleCnt="0"/>
      <dgm:spPr/>
    </dgm:pt>
    <dgm:pt modelId="{C10580E9-8474-5C47-81F0-9144CEC41C9E}" type="pres">
      <dgm:prSet presAssocID="{1044C2FC-6D00-4637-B73F-8504ECC996D5}" presName="childText" presStyleLbl="conFgAcc1" presStyleIdx="0" presStyleCnt="2">
        <dgm:presLayoutVars>
          <dgm:bulletEnabled val="1"/>
        </dgm:presLayoutVars>
      </dgm:prSet>
      <dgm:spPr/>
    </dgm:pt>
    <dgm:pt modelId="{18F2D66D-BB95-D241-9E53-74A05F688EB0}" type="pres">
      <dgm:prSet presAssocID="{899B00DE-E283-490D-8DEC-0C3E87D1B1FB}" presName="spaceBetweenRectangles" presStyleCnt="0"/>
      <dgm:spPr/>
    </dgm:pt>
    <dgm:pt modelId="{5A259C8E-BC55-E349-AD92-22FE71F8997E}" type="pres">
      <dgm:prSet presAssocID="{391B8FE3-9FBF-4D41-AE4D-B73A4913B258}" presName="parentLin" presStyleCnt="0"/>
      <dgm:spPr/>
    </dgm:pt>
    <dgm:pt modelId="{EEB29BC8-1D74-C24A-84D9-46FC85159C97}" type="pres">
      <dgm:prSet presAssocID="{391B8FE3-9FBF-4D41-AE4D-B73A4913B258}" presName="parentLeftMargin" presStyleLbl="node1" presStyleIdx="0" presStyleCnt="2"/>
      <dgm:spPr/>
    </dgm:pt>
    <dgm:pt modelId="{B4C4A32B-34F4-9140-9D9E-2F92EAD4DB38}" type="pres">
      <dgm:prSet presAssocID="{391B8FE3-9FBF-4D41-AE4D-B73A4913B25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89577EB-F848-1E4C-B0C3-0DA6EF959188}" type="pres">
      <dgm:prSet presAssocID="{391B8FE3-9FBF-4D41-AE4D-B73A4913B258}" presName="negativeSpace" presStyleCnt="0"/>
      <dgm:spPr/>
    </dgm:pt>
    <dgm:pt modelId="{7C3D8F99-42ED-754C-B08E-11E7EE71C024}" type="pres">
      <dgm:prSet presAssocID="{391B8FE3-9FBF-4D41-AE4D-B73A4913B25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96F0E04-F24D-E84B-97DD-F273F1179FF5}" type="presOf" srcId="{A2C89C20-4AEF-4283-87F7-8F45D9B8C502}" destId="{7C3D8F99-42ED-754C-B08E-11E7EE71C024}" srcOrd="0" destOrd="0" presId="urn:microsoft.com/office/officeart/2005/8/layout/list1"/>
    <dgm:cxn modelId="{DAD97B05-7C55-4448-B9EC-F36DAA276774}" srcId="{1044C2FC-6D00-4637-B73F-8504ECC996D5}" destId="{DDAE9F4F-60E8-4C17-9E9F-398C81295137}" srcOrd="1" destOrd="0" parTransId="{7FE7A3D0-6174-47A7-98A5-B7FD4F95592F}" sibTransId="{08367267-2907-44CD-B887-20D0B6A739A8}"/>
    <dgm:cxn modelId="{5EC22E16-4CEE-4A65-AB2A-B282CB2AC1AC}" srcId="{F78C5641-18C7-434D-9F1D-4D909E5A1704}" destId="{391B8FE3-9FBF-4D41-AE4D-B73A4913B258}" srcOrd="1" destOrd="0" parTransId="{0B1BD749-E379-4928-AD68-821FCB763C4B}" sibTransId="{E38BA800-5F6B-4762-B5A9-16AEF2D9B0E2}"/>
    <dgm:cxn modelId="{76DE794D-DEB9-DB4C-907C-CD3A3AEDCE16}" type="presOf" srcId="{391B8FE3-9FBF-4D41-AE4D-B73A4913B258}" destId="{B4C4A32B-34F4-9140-9D9E-2F92EAD4DB38}" srcOrd="1" destOrd="0" presId="urn:microsoft.com/office/officeart/2005/8/layout/list1"/>
    <dgm:cxn modelId="{6A149A64-3DD4-1C47-8720-40898586B975}" type="presOf" srcId="{1044C2FC-6D00-4637-B73F-8504ECC996D5}" destId="{8A6DBEA5-3062-BB40-864F-1CFE92F7B820}" srcOrd="0" destOrd="0" presId="urn:microsoft.com/office/officeart/2005/8/layout/list1"/>
    <dgm:cxn modelId="{3FB76B68-9854-4CEA-B458-61DD98CCF32D}" srcId="{F78C5641-18C7-434D-9F1D-4D909E5A1704}" destId="{1044C2FC-6D00-4637-B73F-8504ECC996D5}" srcOrd="0" destOrd="0" parTransId="{AFFAE747-2C6D-49BC-80C9-AE338FA3CA81}" sibTransId="{899B00DE-E283-490D-8DEC-0C3E87D1B1FB}"/>
    <dgm:cxn modelId="{64704A6B-FE8A-974D-BBEB-B54B18FD227E}" type="presOf" srcId="{1044C2FC-6D00-4637-B73F-8504ECC996D5}" destId="{35FF8CC1-CF59-D543-AC36-4F33FBC92605}" srcOrd="1" destOrd="0" presId="urn:microsoft.com/office/officeart/2005/8/layout/list1"/>
    <dgm:cxn modelId="{EEA0CD88-C43A-2C4C-BE23-B22D2D7582DB}" type="presOf" srcId="{391B8FE3-9FBF-4D41-AE4D-B73A4913B258}" destId="{EEB29BC8-1D74-C24A-84D9-46FC85159C97}" srcOrd="0" destOrd="0" presId="urn:microsoft.com/office/officeart/2005/8/layout/list1"/>
    <dgm:cxn modelId="{AC92DC93-B722-AB40-B086-04BB1877E538}" type="presOf" srcId="{F78C5641-18C7-434D-9F1D-4D909E5A1704}" destId="{806A3BA3-CDD1-F743-A77C-F7027E97B413}" srcOrd="0" destOrd="0" presId="urn:microsoft.com/office/officeart/2005/8/layout/list1"/>
    <dgm:cxn modelId="{18B72694-95F9-EA44-A941-16F13F26BE6C}" type="presOf" srcId="{211F2028-5637-480E-9DE0-AEF7E4003240}" destId="{C10580E9-8474-5C47-81F0-9144CEC41C9E}" srcOrd="0" destOrd="0" presId="urn:microsoft.com/office/officeart/2005/8/layout/list1"/>
    <dgm:cxn modelId="{43777A9D-4297-4D0E-8C7E-AECEC80813F6}" srcId="{1044C2FC-6D00-4637-B73F-8504ECC996D5}" destId="{211F2028-5637-480E-9DE0-AEF7E4003240}" srcOrd="0" destOrd="0" parTransId="{D2473042-07F3-4D08-90BD-94D046E2E822}" sibTransId="{DCBECD30-0FB5-40D2-ADD1-D5C7B8909108}"/>
    <dgm:cxn modelId="{1449449E-0C14-B84F-9099-D80F4BC8BB05}" type="presOf" srcId="{DDAE9F4F-60E8-4C17-9E9F-398C81295137}" destId="{C10580E9-8474-5C47-81F0-9144CEC41C9E}" srcOrd="0" destOrd="1" presId="urn:microsoft.com/office/officeart/2005/8/layout/list1"/>
    <dgm:cxn modelId="{49AA70DE-B836-44F6-99FB-A0A7D61317BA}" srcId="{391B8FE3-9FBF-4D41-AE4D-B73A4913B258}" destId="{A2C89C20-4AEF-4283-87F7-8F45D9B8C502}" srcOrd="0" destOrd="0" parTransId="{84F4FBBD-1089-4A67-82BF-6368E17DAC68}" sibTransId="{BD784197-BB69-428F-BA6C-C2096575AA9F}"/>
    <dgm:cxn modelId="{14330811-DBF7-6449-AB2D-FF0814619CFB}" type="presParOf" srcId="{806A3BA3-CDD1-F743-A77C-F7027E97B413}" destId="{F3A0F663-3B7F-A946-A681-EAC3F77E295D}" srcOrd="0" destOrd="0" presId="urn:microsoft.com/office/officeart/2005/8/layout/list1"/>
    <dgm:cxn modelId="{E9932DA1-9576-A24C-AC4A-A7B404535F05}" type="presParOf" srcId="{F3A0F663-3B7F-A946-A681-EAC3F77E295D}" destId="{8A6DBEA5-3062-BB40-864F-1CFE92F7B820}" srcOrd="0" destOrd="0" presId="urn:microsoft.com/office/officeart/2005/8/layout/list1"/>
    <dgm:cxn modelId="{44869AE7-D76B-6B41-B100-9E5B5D7C3302}" type="presParOf" srcId="{F3A0F663-3B7F-A946-A681-EAC3F77E295D}" destId="{35FF8CC1-CF59-D543-AC36-4F33FBC92605}" srcOrd="1" destOrd="0" presId="urn:microsoft.com/office/officeart/2005/8/layout/list1"/>
    <dgm:cxn modelId="{73576AC8-12E6-AA42-983D-7F91607C479F}" type="presParOf" srcId="{806A3BA3-CDD1-F743-A77C-F7027E97B413}" destId="{88347D32-C7E1-7344-8043-1093BC55F45B}" srcOrd="1" destOrd="0" presId="urn:microsoft.com/office/officeart/2005/8/layout/list1"/>
    <dgm:cxn modelId="{EE3402C1-1245-DD41-AD46-389BA0659FE5}" type="presParOf" srcId="{806A3BA3-CDD1-F743-A77C-F7027E97B413}" destId="{C10580E9-8474-5C47-81F0-9144CEC41C9E}" srcOrd="2" destOrd="0" presId="urn:microsoft.com/office/officeart/2005/8/layout/list1"/>
    <dgm:cxn modelId="{FF2F349A-BAB2-B645-918C-D800B46FD25C}" type="presParOf" srcId="{806A3BA3-CDD1-F743-A77C-F7027E97B413}" destId="{18F2D66D-BB95-D241-9E53-74A05F688EB0}" srcOrd="3" destOrd="0" presId="urn:microsoft.com/office/officeart/2005/8/layout/list1"/>
    <dgm:cxn modelId="{9B08FE96-D496-B941-B9EC-BA5FA7F76FC0}" type="presParOf" srcId="{806A3BA3-CDD1-F743-A77C-F7027E97B413}" destId="{5A259C8E-BC55-E349-AD92-22FE71F8997E}" srcOrd="4" destOrd="0" presId="urn:microsoft.com/office/officeart/2005/8/layout/list1"/>
    <dgm:cxn modelId="{AF041071-8147-4D4A-94CD-DB93DEBF6D96}" type="presParOf" srcId="{5A259C8E-BC55-E349-AD92-22FE71F8997E}" destId="{EEB29BC8-1D74-C24A-84D9-46FC85159C97}" srcOrd="0" destOrd="0" presId="urn:microsoft.com/office/officeart/2005/8/layout/list1"/>
    <dgm:cxn modelId="{82472AB9-CC40-3F41-A185-C0558F38825C}" type="presParOf" srcId="{5A259C8E-BC55-E349-AD92-22FE71F8997E}" destId="{B4C4A32B-34F4-9140-9D9E-2F92EAD4DB38}" srcOrd="1" destOrd="0" presId="urn:microsoft.com/office/officeart/2005/8/layout/list1"/>
    <dgm:cxn modelId="{7FD14E0C-552B-294E-B02A-593E68E202F4}" type="presParOf" srcId="{806A3BA3-CDD1-F743-A77C-F7027E97B413}" destId="{B89577EB-F848-1E4C-B0C3-0DA6EF959188}" srcOrd="5" destOrd="0" presId="urn:microsoft.com/office/officeart/2005/8/layout/list1"/>
    <dgm:cxn modelId="{0461C40E-F11C-7946-AA7D-EEF4C3B08EB7}" type="presParOf" srcId="{806A3BA3-CDD1-F743-A77C-F7027E97B413}" destId="{7C3D8F99-42ED-754C-B08E-11E7EE71C02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609A921-C275-4F5E-968F-3153D11DFDC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D7200F-A619-4449-BA9E-856789F3ECAB}">
      <dgm:prSet/>
      <dgm:spPr/>
      <dgm:t>
        <a:bodyPr/>
        <a:lstStyle/>
        <a:p>
          <a:r>
            <a:rPr lang="en-US"/>
            <a:t>初衷：解決學校投票問題 </a:t>
          </a:r>
        </a:p>
      </dgm:t>
    </dgm:pt>
    <dgm:pt modelId="{E9595C73-0D05-4074-90D7-090C78100E30}" type="parTrans" cxnId="{F236977D-EFDB-4A1B-A3DE-BF9F2A8B4CE5}">
      <dgm:prSet/>
      <dgm:spPr/>
      <dgm:t>
        <a:bodyPr/>
        <a:lstStyle/>
        <a:p>
          <a:endParaRPr lang="en-US"/>
        </a:p>
      </dgm:t>
    </dgm:pt>
    <dgm:pt modelId="{068C946C-09D1-48F6-8FF5-773D86917D01}" type="sibTrans" cxnId="{F236977D-EFDB-4A1B-A3DE-BF9F2A8B4CE5}">
      <dgm:prSet/>
      <dgm:spPr/>
      <dgm:t>
        <a:bodyPr/>
        <a:lstStyle/>
        <a:p>
          <a:endParaRPr lang="en-US"/>
        </a:p>
      </dgm:t>
    </dgm:pt>
    <dgm:pt modelId="{10FE398C-7068-4A07-96A2-CD49C490031B}">
      <dgm:prSet/>
      <dgm:spPr/>
      <dgm:t>
        <a:bodyPr/>
        <a:lstStyle/>
        <a:p>
          <a:r>
            <a:rPr lang="en-US" dirty="0" err="1"/>
            <a:t>現況：因尚未與學校合作，登入介面暫串接Google登入</a:t>
          </a:r>
          <a:endParaRPr lang="en-US" dirty="0"/>
        </a:p>
      </dgm:t>
    </dgm:pt>
    <dgm:pt modelId="{0C31C99A-DA34-401F-B267-16A22E461B2E}" type="parTrans" cxnId="{F402B0C1-40F2-41FE-892D-F65C995BD469}">
      <dgm:prSet/>
      <dgm:spPr/>
      <dgm:t>
        <a:bodyPr/>
        <a:lstStyle/>
        <a:p>
          <a:endParaRPr lang="en-US"/>
        </a:p>
      </dgm:t>
    </dgm:pt>
    <dgm:pt modelId="{6074DD2F-A267-4646-9A6B-44B59A945B65}" type="sibTrans" cxnId="{F402B0C1-40F2-41FE-892D-F65C995BD469}">
      <dgm:prSet/>
      <dgm:spPr/>
      <dgm:t>
        <a:bodyPr/>
        <a:lstStyle/>
        <a:p>
          <a:endParaRPr lang="en-US"/>
        </a:p>
      </dgm:t>
    </dgm:pt>
    <dgm:pt modelId="{DB821D26-E0E9-4FBD-A9F6-248C4D4DA938}">
      <dgm:prSet/>
      <dgm:spPr/>
      <dgm:t>
        <a:bodyPr/>
        <a:lstStyle/>
        <a:p>
          <a:r>
            <a:rPr lang="en-US" dirty="0" err="1"/>
            <a:t>未來：若與學校合作，將串接學校登入的API</a:t>
          </a:r>
          <a:r>
            <a:rPr lang="en-US" dirty="0"/>
            <a:t> </a:t>
          </a:r>
        </a:p>
      </dgm:t>
    </dgm:pt>
    <dgm:pt modelId="{C165CD54-239C-4A08-BB3C-1BACBBE70E68}" type="parTrans" cxnId="{949FB393-CA1D-4C80-9063-8BFDE841B8E6}">
      <dgm:prSet/>
      <dgm:spPr/>
      <dgm:t>
        <a:bodyPr/>
        <a:lstStyle/>
        <a:p>
          <a:endParaRPr lang="en-US"/>
        </a:p>
      </dgm:t>
    </dgm:pt>
    <dgm:pt modelId="{2873B63A-091E-44BA-8505-D4FC0661F4AC}" type="sibTrans" cxnId="{949FB393-CA1D-4C80-9063-8BFDE841B8E6}">
      <dgm:prSet/>
      <dgm:spPr/>
      <dgm:t>
        <a:bodyPr/>
        <a:lstStyle/>
        <a:p>
          <a:endParaRPr lang="en-US"/>
        </a:p>
      </dgm:t>
    </dgm:pt>
    <dgm:pt modelId="{EB652017-37D2-4706-8C0E-1AE882AF81B3}">
      <dgm:prSet/>
      <dgm:spPr/>
      <dgm:t>
        <a:bodyPr/>
        <a:lstStyle/>
        <a:p>
          <a:r>
            <a:rPr lang="en-US" dirty="0" err="1"/>
            <a:t>願景：期望系統能實際應用於校園選舉，並推廣至其他有相似需求的場合</a:t>
          </a:r>
          <a:endParaRPr lang="en-US" dirty="0"/>
        </a:p>
      </dgm:t>
    </dgm:pt>
    <dgm:pt modelId="{BEBD0879-3750-40BA-BE92-783F24DC472B}" type="parTrans" cxnId="{6540B7C1-EE29-4D58-B1CF-8C5E84F591CD}">
      <dgm:prSet/>
      <dgm:spPr/>
      <dgm:t>
        <a:bodyPr/>
        <a:lstStyle/>
        <a:p>
          <a:endParaRPr lang="en-US"/>
        </a:p>
      </dgm:t>
    </dgm:pt>
    <dgm:pt modelId="{39FDF5B9-5388-4045-8FAD-3C9AD01DDEFA}" type="sibTrans" cxnId="{6540B7C1-EE29-4D58-B1CF-8C5E84F591CD}">
      <dgm:prSet/>
      <dgm:spPr/>
      <dgm:t>
        <a:bodyPr/>
        <a:lstStyle/>
        <a:p>
          <a:endParaRPr lang="en-US"/>
        </a:p>
      </dgm:t>
    </dgm:pt>
    <dgm:pt modelId="{FE96CC62-04AE-4141-A1D8-E05A636F8BEB}" type="pres">
      <dgm:prSet presAssocID="{D609A921-C275-4F5E-968F-3153D11DFDC5}" presName="linear" presStyleCnt="0">
        <dgm:presLayoutVars>
          <dgm:animLvl val="lvl"/>
          <dgm:resizeHandles val="exact"/>
        </dgm:presLayoutVars>
      </dgm:prSet>
      <dgm:spPr/>
    </dgm:pt>
    <dgm:pt modelId="{66C55B99-E95D-9D4F-8D25-934F2F76A1A3}" type="pres">
      <dgm:prSet presAssocID="{BFD7200F-A619-4449-BA9E-856789F3ECA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C7258C9-F296-3F4C-B004-F05B1DB86A9B}" type="pres">
      <dgm:prSet presAssocID="{068C946C-09D1-48F6-8FF5-773D86917D01}" presName="spacer" presStyleCnt="0"/>
      <dgm:spPr/>
    </dgm:pt>
    <dgm:pt modelId="{A6F60C2F-C13D-114F-B91B-1E0ED2A2FA8D}" type="pres">
      <dgm:prSet presAssocID="{10FE398C-7068-4A07-96A2-CD49C490031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8704D5B-5609-0744-82DA-66D9FC18B452}" type="pres">
      <dgm:prSet presAssocID="{6074DD2F-A267-4646-9A6B-44B59A945B65}" presName="spacer" presStyleCnt="0"/>
      <dgm:spPr/>
    </dgm:pt>
    <dgm:pt modelId="{8E7C37D2-B0A9-3B4E-BEAD-46F37DA87D08}" type="pres">
      <dgm:prSet presAssocID="{DB821D26-E0E9-4FBD-A9F6-248C4D4DA93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2A4D24-0998-6E4A-800D-A7F40C5011AA}" type="pres">
      <dgm:prSet presAssocID="{2873B63A-091E-44BA-8505-D4FC0661F4AC}" presName="spacer" presStyleCnt="0"/>
      <dgm:spPr/>
    </dgm:pt>
    <dgm:pt modelId="{85A2DF26-A530-4F46-AFFE-A1F6D198F6B0}" type="pres">
      <dgm:prSet presAssocID="{EB652017-37D2-4706-8C0E-1AE882AF81B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2729415-8927-6645-8778-FCB113D90430}" type="presOf" srcId="{D609A921-C275-4F5E-968F-3153D11DFDC5}" destId="{FE96CC62-04AE-4141-A1D8-E05A636F8BEB}" srcOrd="0" destOrd="0" presId="urn:microsoft.com/office/officeart/2005/8/layout/vList2"/>
    <dgm:cxn modelId="{F236977D-EFDB-4A1B-A3DE-BF9F2A8B4CE5}" srcId="{D609A921-C275-4F5E-968F-3153D11DFDC5}" destId="{BFD7200F-A619-4449-BA9E-856789F3ECAB}" srcOrd="0" destOrd="0" parTransId="{E9595C73-0D05-4074-90D7-090C78100E30}" sibTransId="{068C946C-09D1-48F6-8FF5-773D86917D01}"/>
    <dgm:cxn modelId="{7624B78B-C58B-0D4D-9668-6B89908E2C7D}" type="presOf" srcId="{DB821D26-E0E9-4FBD-A9F6-248C4D4DA938}" destId="{8E7C37D2-B0A9-3B4E-BEAD-46F37DA87D08}" srcOrd="0" destOrd="0" presId="urn:microsoft.com/office/officeart/2005/8/layout/vList2"/>
    <dgm:cxn modelId="{949FB393-CA1D-4C80-9063-8BFDE841B8E6}" srcId="{D609A921-C275-4F5E-968F-3153D11DFDC5}" destId="{DB821D26-E0E9-4FBD-A9F6-248C4D4DA938}" srcOrd="2" destOrd="0" parTransId="{C165CD54-239C-4A08-BB3C-1BACBBE70E68}" sibTransId="{2873B63A-091E-44BA-8505-D4FC0661F4AC}"/>
    <dgm:cxn modelId="{5243D996-F79C-F844-8B9F-B6FB718D7269}" type="presOf" srcId="{EB652017-37D2-4706-8C0E-1AE882AF81B3}" destId="{85A2DF26-A530-4F46-AFFE-A1F6D198F6B0}" srcOrd="0" destOrd="0" presId="urn:microsoft.com/office/officeart/2005/8/layout/vList2"/>
    <dgm:cxn modelId="{FCBA5FBB-157C-9940-A490-913F70C2E1B1}" type="presOf" srcId="{10FE398C-7068-4A07-96A2-CD49C490031B}" destId="{A6F60C2F-C13D-114F-B91B-1E0ED2A2FA8D}" srcOrd="0" destOrd="0" presId="urn:microsoft.com/office/officeart/2005/8/layout/vList2"/>
    <dgm:cxn modelId="{F402B0C1-40F2-41FE-892D-F65C995BD469}" srcId="{D609A921-C275-4F5E-968F-3153D11DFDC5}" destId="{10FE398C-7068-4A07-96A2-CD49C490031B}" srcOrd="1" destOrd="0" parTransId="{0C31C99A-DA34-401F-B267-16A22E461B2E}" sibTransId="{6074DD2F-A267-4646-9A6B-44B59A945B65}"/>
    <dgm:cxn modelId="{6540B7C1-EE29-4D58-B1CF-8C5E84F591CD}" srcId="{D609A921-C275-4F5E-968F-3153D11DFDC5}" destId="{EB652017-37D2-4706-8C0E-1AE882AF81B3}" srcOrd="3" destOrd="0" parTransId="{BEBD0879-3750-40BA-BE92-783F24DC472B}" sibTransId="{39FDF5B9-5388-4045-8FAD-3C9AD01DDEFA}"/>
    <dgm:cxn modelId="{C83597F8-18CC-D74D-98EA-27467080F6CC}" type="presOf" srcId="{BFD7200F-A619-4449-BA9E-856789F3ECAB}" destId="{66C55B99-E95D-9D4F-8D25-934F2F76A1A3}" srcOrd="0" destOrd="0" presId="urn:microsoft.com/office/officeart/2005/8/layout/vList2"/>
    <dgm:cxn modelId="{CFAF2D8F-BA57-F74F-B24E-9AFBB7DD4DA1}" type="presParOf" srcId="{FE96CC62-04AE-4141-A1D8-E05A636F8BEB}" destId="{66C55B99-E95D-9D4F-8D25-934F2F76A1A3}" srcOrd="0" destOrd="0" presId="urn:microsoft.com/office/officeart/2005/8/layout/vList2"/>
    <dgm:cxn modelId="{403A547A-6572-1646-BB46-B8A7E5C7275D}" type="presParOf" srcId="{FE96CC62-04AE-4141-A1D8-E05A636F8BEB}" destId="{0C7258C9-F296-3F4C-B004-F05B1DB86A9B}" srcOrd="1" destOrd="0" presId="urn:microsoft.com/office/officeart/2005/8/layout/vList2"/>
    <dgm:cxn modelId="{B9B652F9-2F01-4246-A01B-64B289C3E0D9}" type="presParOf" srcId="{FE96CC62-04AE-4141-A1D8-E05A636F8BEB}" destId="{A6F60C2F-C13D-114F-B91B-1E0ED2A2FA8D}" srcOrd="2" destOrd="0" presId="urn:microsoft.com/office/officeart/2005/8/layout/vList2"/>
    <dgm:cxn modelId="{CB45439C-F6EA-184F-B42C-6A0CF97A38C0}" type="presParOf" srcId="{FE96CC62-04AE-4141-A1D8-E05A636F8BEB}" destId="{08704D5B-5609-0744-82DA-66D9FC18B452}" srcOrd="3" destOrd="0" presId="urn:microsoft.com/office/officeart/2005/8/layout/vList2"/>
    <dgm:cxn modelId="{98B9ECB8-DFB5-E14C-97EC-AFE5683A48FD}" type="presParOf" srcId="{FE96CC62-04AE-4141-A1D8-E05A636F8BEB}" destId="{8E7C37D2-B0A9-3B4E-BEAD-46F37DA87D08}" srcOrd="4" destOrd="0" presId="urn:microsoft.com/office/officeart/2005/8/layout/vList2"/>
    <dgm:cxn modelId="{ED929D98-7541-A54E-944E-2B3967B949C6}" type="presParOf" srcId="{FE96CC62-04AE-4141-A1D8-E05A636F8BEB}" destId="{892A4D24-0998-6E4A-800D-A7F40C5011AA}" srcOrd="5" destOrd="0" presId="urn:microsoft.com/office/officeart/2005/8/layout/vList2"/>
    <dgm:cxn modelId="{491693C1-F905-F74F-BAE4-E33ABA3DC83D}" type="presParOf" srcId="{FE96CC62-04AE-4141-A1D8-E05A636F8BEB}" destId="{85A2DF26-A530-4F46-AFFE-A1F6D198F6B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CD154C-FC10-4A99-8871-0A61609331D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13B71A3-4929-45C3-9930-C10D1206045E}">
      <dgm:prSet/>
      <dgm:spPr/>
      <dgm:t>
        <a:bodyPr/>
        <a:lstStyle/>
        <a:p>
          <a:r>
            <a:rPr lang="en-US"/>
            <a:t>核心目標：</a:t>
          </a:r>
        </a:p>
      </dgm:t>
    </dgm:pt>
    <dgm:pt modelId="{72BF23B3-FB17-40AD-9909-3CB316113D70}" type="parTrans" cxnId="{AF4C2E58-D4B0-435F-B3C0-1396319B7B57}">
      <dgm:prSet/>
      <dgm:spPr/>
      <dgm:t>
        <a:bodyPr/>
        <a:lstStyle/>
        <a:p>
          <a:endParaRPr lang="en-US"/>
        </a:p>
      </dgm:t>
    </dgm:pt>
    <dgm:pt modelId="{9C47F3AD-A40A-4913-8CC1-C593D3B34198}" type="sibTrans" cxnId="{AF4C2E58-D4B0-435F-B3C0-1396319B7B57}">
      <dgm:prSet/>
      <dgm:spPr/>
      <dgm:t>
        <a:bodyPr/>
        <a:lstStyle/>
        <a:p>
          <a:endParaRPr lang="en-US"/>
        </a:p>
      </dgm:t>
    </dgm:pt>
    <dgm:pt modelId="{34818FCE-0ECE-4C44-8A6E-035B2871C681}">
      <dgm:prSet/>
      <dgm:spPr/>
      <dgm:t>
        <a:bodyPr/>
        <a:lstStyle/>
        <a:p>
          <a:r>
            <a:rPr lang="en-US" dirty="0" err="1"/>
            <a:t>讓學生更清楚了解候選人政見</a:t>
          </a:r>
          <a:r>
            <a:rPr lang="en-US" dirty="0"/>
            <a:t> </a:t>
          </a:r>
        </a:p>
      </dgm:t>
    </dgm:pt>
    <dgm:pt modelId="{03988398-E008-4481-BDA8-58DFEBA4DB78}" type="parTrans" cxnId="{FBA872CC-8D6C-4AFC-81A5-6146D226C67C}">
      <dgm:prSet/>
      <dgm:spPr/>
      <dgm:t>
        <a:bodyPr/>
        <a:lstStyle/>
        <a:p>
          <a:endParaRPr lang="en-US"/>
        </a:p>
      </dgm:t>
    </dgm:pt>
    <dgm:pt modelId="{F5013493-3F14-4F94-BE15-811C95BC3DCB}" type="sibTrans" cxnId="{FBA872CC-8D6C-4AFC-81A5-6146D226C67C}">
      <dgm:prSet/>
      <dgm:spPr/>
      <dgm:t>
        <a:bodyPr/>
        <a:lstStyle/>
        <a:p>
          <a:endParaRPr lang="en-US"/>
        </a:p>
      </dgm:t>
    </dgm:pt>
    <dgm:pt modelId="{A9589F13-9EEB-4F9F-B9C3-47FEB0CA6BEB}">
      <dgm:prSet/>
      <dgm:spPr/>
      <dgm:t>
        <a:bodyPr/>
        <a:lstStyle/>
        <a:p>
          <a:r>
            <a:rPr lang="en-US" dirty="0" err="1"/>
            <a:t>確保投票過程公平、公正、公開</a:t>
          </a:r>
          <a:r>
            <a:rPr lang="en-US" dirty="0"/>
            <a:t> </a:t>
          </a:r>
        </a:p>
      </dgm:t>
    </dgm:pt>
    <dgm:pt modelId="{2432156E-6F12-4183-8D22-060F947534CE}" type="parTrans" cxnId="{55B68B6E-4BF7-499C-954C-B2DDBEE7D4CD}">
      <dgm:prSet/>
      <dgm:spPr/>
      <dgm:t>
        <a:bodyPr/>
        <a:lstStyle/>
        <a:p>
          <a:endParaRPr lang="en-US"/>
        </a:p>
      </dgm:t>
    </dgm:pt>
    <dgm:pt modelId="{993E7B91-98A1-427C-B111-9EDC9356572D}" type="sibTrans" cxnId="{55B68B6E-4BF7-499C-954C-B2DDBEE7D4CD}">
      <dgm:prSet/>
      <dgm:spPr/>
      <dgm:t>
        <a:bodyPr/>
        <a:lstStyle/>
        <a:p>
          <a:endParaRPr lang="en-US"/>
        </a:p>
      </dgm:t>
    </dgm:pt>
    <dgm:pt modelId="{B67F68D6-BC22-483A-BABE-22A8813C85F3}">
      <dgm:prSet/>
      <dgm:spPr/>
      <dgm:t>
        <a:bodyPr/>
        <a:lstStyle/>
        <a:p>
          <a:r>
            <a:rPr lang="en-US"/>
            <a:t>關鍵技術應用：</a:t>
          </a:r>
        </a:p>
      </dgm:t>
    </dgm:pt>
    <dgm:pt modelId="{972AD848-769A-481D-9C51-87E7B861C960}" type="parTrans" cxnId="{C997F2ED-058B-46DF-8487-7DE103A44754}">
      <dgm:prSet/>
      <dgm:spPr/>
      <dgm:t>
        <a:bodyPr/>
        <a:lstStyle/>
        <a:p>
          <a:endParaRPr lang="en-US"/>
        </a:p>
      </dgm:t>
    </dgm:pt>
    <dgm:pt modelId="{1E05913C-4B06-472F-9EDC-F826BFEB979A}" type="sibTrans" cxnId="{C997F2ED-058B-46DF-8487-7DE103A44754}">
      <dgm:prSet/>
      <dgm:spPr/>
      <dgm:t>
        <a:bodyPr/>
        <a:lstStyle/>
        <a:p>
          <a:endParaRPr lang="en-US"/>
        </a:p>
      </dgm:t>
    </dgm:pt>
    <dgm:pt modelId="{A0023B74-875C-44FB-A20F-4259DA8EC64D}">
      <dgm:prSet/>
      <dgm:spPr/>
      <dgm:t>
        <a:bodyPr/>
        <a:lstStyle/>
        <a:p>
          <a:r>
            <a:rPr lang="en-US" dirty="0" err="1"/>
            <a:t>生成式AI：利用AI來協助使用者詢問問題，並判斷候選人政見是否符合自身理念</a:t>
          </a:r>
          <a:r>
            <a:rPr lang="en-US" dirty="0"/>
            <a:t> </a:t>
          </a:r>
        </a:p>
      </dgm:t>
    </dgm:pt>
    <dgm:pt modelId="{72BDA856-A03D-457B-A1EF-DC7FCCADA11F}" type="parTrans" cxnId="{865560C0-973F-4715-96A7-701EBD7B0AEE}">
      <dgm:prSet/>
      <dgm:spPr/>
      <dgm:t>
        <a:bodyPr/>
        <a:lstStyle/>
        <a:p>
          <a:endParaRPr lang="en-US"/>
        </a:p>
      </dgm:t>
    </dgm:pt>
    <dgm:pt modelId="{ADD2EF0F-4EEE-4FC7-9374-68D99A15AD19}" type="sibTrans" cxnId="{865560C0-973F-4715-96A7-701EBD7B0AEE}">
      <dgm:prSet/>
      <dgm:spPr/>
      <dgm:t>
        <a:bodyPr/>
        <a:lstStyle/>
        <a:p>
          <a:endParaRPr lang="en-US"/>
        </a:p>
      </dgm:t>
    </dgm:pt>
    <dgm:pt modelId="{0BA9B953-DE85-4D1A-A342-2199BB1BB5CD}">
      <dgm:prSet/>
      <dgm:spPr/>
      <dgm:t>
        <a:bodyPr/>
        <a:lstStyle/>
        <a:p>
          <a:r>
            <a:rPr lang="en-US" dirty="0" err="1"/>
            <a:t>區塊鏈：使用Solidity智能合約，來確保投票後的選票無法被篡改，達到公平、公正、公開</a:t>
          </a:r>
          <a:r>
            <a:rPr lang="en-US" dirty="0"/>
            <a:t> </a:t>
          </a:r>
        </a:p>
      </dgm:t>
    </dgm:pt>
    <dgm:pt modelId="{53FD8A08-9E81-44A1-A8C4-8675E5DA4395}" type="parTrans" cxnId="{C5C55AA2-302D-4BB0-9E82-5B95D264E927}">
      <dgm:prSet/>
      <dgm:spPr/>
      <dgm:t>
        <a:bodyPr/>
        <a:lstStyle/>
        <a:p>
          <a:endParaRPr lang="en-US"/>
        </a:p>
      </dgm:t>
    </dgm:pt>
    <dgm:pt modelId="{23AD71ED-988B-45D9-A666-CC3F817FD196}" type="sibTrans" cxnId="{C5C55AA2-302D-4BB0-9E82-5B95D264E927}">
      <dgm:prSet/>
      <dgm:spPr/>
      <dgm:t>
        <a:bodyPr/>
        <a:lstStyle/>
        <a:p>
          <a:endParaRPr lang="en-US"/>
        </a:p>
      </dgm:t>
    </dgm:pt>
    <dgm:pt modelId="{4F6226F3-23C0-814A-A7CB-34EE2046A241}" type="pres">
      <dgm:prSet presAssocID="{53CD154C-FC10-4A99-8871-0A61609331D7}" presName="linear" presStyleCnt="0">
        <dgm:presLayoutVars>
          <dgm:animLvl val="lvl"/>
          <dgm:resizeHandles val="exact"/>
        </dgm:presLayoutVars>
      </dgm:prSet>
      <dgm:spPr/>
    </dgm:pt>
    <dgm:pt modelId="{2975F6AA-CBEF-614F-AA1B-6B29D41BD026}" type="pres">
      <dgm:prSet presAssocID="{D13B71A3-4929-45C3-9930-C10D120604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260E2C-274F-5F4C-9BEA-9B0DD4ADCEE3}" type="pres">
      <dgm:prSet presAssocID="{D13B71A3-4929-45C3-9930-C10D1206045E}" presName="childText" presStyleLbl="revTx" presStyleIdx="0" presStyleCnt="2">
        <dgm:presLayoutVars>
          <dgm:bulletEnabled val="1"/>
        </dgm:presLayoutVars>
      </dgm:prSet>
      <dgm:spPr/>
    </dgm:pt>
    <dgm:pt modelId="{42BCE866-30F0-4945-B991-86FD2CE0B709}" type="pres">
      <dgm:prSet presAssocID="{B67F68D6-BC22-483A-BABE-22A8813C85F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8C36668-A7F2-A441-8760-ED1D94A9582B}" type="pres">
      <dgm:prSet presAssocID="{B67F68D6-BC22-483A-BABE-22A8813C85F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CD67C20-2C99-784F-81E6-10EDF845B4BA}" type="presOf" srcId="{53CD154C-FC10-4A99-8871-0A61609331D7}" destId="{4F6226F3-23C0-814A-A7CB-34EE2046A241}" srcOrd="0" destOrd="0" presId="urn:microsoft.com/office/officeart/2005/8/layout/vList2"/>
    <dgm:cxn modelId="{AF4C2E58-D4B0-435F-B3C0-1396319B7B57}" srcId="{53CD154C-FC10-4A99-8871-0A61609331D7}" destId="{D13B71A3-4929-45C3-9930-C10D1206045E}" srcOrd="0" destOrd="0" parTransId="{72BF23B3-FB17-40AD-9909-3CB316113D70}" sibTransId="{9C47F3AD-A40A-4913-8CC1-C593D3B34198}"/>
    <dgm:cxn modelId="{4DB3B35B-294D-5A42-A024-3609B18F738E}" type="presOf" srcId="{B67F68D6-BC22-483A-BABE-22A8813C85F3}" destId="{42BCE866-30F0-4945-B991-86FD2CE0B709}" srcOrd="0" destOrd="0" presId="urn:microsoft.com/office/officeart/2005/8/layout/vList2"/>
    <dgm:cxn modelId="{A94A6568-2F9F-A440-9177-C8C3AF58847C}" type="presOf" srcId="{A9589F13-9EEB-4F9F-B9C3-47FEB0CA6BEB}" destId="{51260E2C-274F-5F4C-9BEA-9B0DD4ADCEE3}" srcOrd="0" destOrd="1" presId="urn:microsoft.com/office/officeart/2005/8/layout/vList2"/>
    <dgm:cxn modelId="{55B68B6E-4BF7-499C-954C-B2DDBEE7D4CD}" srcId="{D13B71A3-4929-45C3-9930-C10D1206045E}" destId="{A9589F13-9EEB-4F9F-B9C3-47FEB0CA6BEB}" srcOrd="1" destOrd="0" parTransId="{2432156E-6F12-4183-8D22-060F947534CE}" sibTransId="{993E7B91-98A1-427C-B111-9EDC9356572D}"/>
    <dgm:cxn modelId="{68EF978E-D868-B84C-A4CA-B35414120F57}" type="presOf" srcId="{A0023B74-875C-44FB-A20F-4259DA8EC64D}" destId="{D8C36668-A7F2-A441-8760-ED1D94A9582B}" srcOrd="0" destOrd="0" presId="urn:microsoft.com/office/officeart/2005/8/layout/vList2"/>
    <dgm:cxn modelId="{C5C55AA2-302D-4BB0-9E82-5B95D264E927}" srcId="{B67F68D6-BC22-483A-BABE-22A8813C85F3}" destId="{0BA9B953-DE85-4D1A-A342-2199BB1BB5CD}" srcOrd="1" destOrd="0" parTransId="{53FD8A08-9E81-44A1-A8C4-8675E5DA4395}" sibTransId="{23AD71ED-988B-45D9-A666-CC3F817FD196}"/>
    <dgm:cxn modelId="{DD17E1A7-D3FF-B142-AA24-82782670AE59}" type="presOf" srcId="{D13B71A3-4929-45C3-9930-C10D1206045E}" destId="{2975F6AA-CBEF-614F-AA1B-6B29D41BD026}" srcOrd="0" destOrd="0" presId="urn:microsoft.com/office/officeart/2005/8/layout/vList2"/>
    <dgm:cxn modelId="{521E8AAC-C78D-2247-99B6-74BB93FC68F5}" type="presOf" srcId="{34818FCE-0ECE-4C44-8A6E-035B2871C681}" destId="{51260E2C-274F-5F4C-9BEA-9B0DD4ADCEE3}" srcOrd="0" destOrd="0" presId="urn:microsoft.com/office/officeart/2005/8/layout/vList2"/>
    <dgm:cxn modelId="{865560C0-973F-4715-96A7-701EBD7B0AEE}" srcId="{B67F68D6-BC22-483A-BABE-22A8813C85F3}" destId="{A0023B74-875C-44FB-A20F-4259DA8EC64D}" srcOrd="0" destOrd="0" parTransId="{72BDA856-A03D-457B-A1EF-DC7FCCADA11F}" sibTransId="{ADD2EF0F-4EEE-4FC7-9374-68D99A15AD19}"/>
    <dgm:cxn modelId="{CD7372CC-8471-1D4A-A9EB-C9C4A80329E7}" type="presOf" srcId="{0BA9B953-DE85-4D1A-A342-2199BB1BB5CD}" destId="{D8C36668-A7F2-A441-8760-ED1D94A9582B}" srcOrd="0" destOrd="1" presId="urn:microsoft.com/office/officeart/2005/8/layout/vList2"/>
    <dgm:cxn modelId="{FBA872CC-8D6C-4AFC-81A5-6146D226C67C}" srcId="{D13B71A3-4929-45C3-9930-C10D1206045E}" destId="{34818FCE-0ECE-4C44-8A6E-035B2871C681}" srcOrd="0" destOrd="0" parTransId="{03988398-E008-4481-BDA8-58DFEBA4DB78}" sibTransId="{F5013493-3F14-4F94-BE15-811C95BC3DCB}"/>
    <dgm:cxn modelId="{C997F2ED-058B-46DF-8487-7DE103A44754}" srcId="{53CD154C-FC10-4A99-8871-0A61609331D7}" destId="{B67F68D6-BC22-483A-BABE-22A8813C85F3}" srcOrd="1" destOrd="0" parTransId="{972AD848-769A-481D-9C51-87E7B861C960}" sibTransId="{1E05913C-4B06-472F-9EDC-F826BFEB979A}"/>
    <dgm:cxn modelId="{CAFA83EA-0A2F-7E4E-836C-C14401FF0F2C}" type="presParOf" srcId="{4F6226F3-23C0-814A-A7CB-34EE2046A241}" destId="{2975F6AA-CBEF-614F-AA1B-6B29D41BD026}" srcOrd="0" destOrd="0" presId="urn:microsoft.com/office/officeart/2005/8/layout/vList2"/>
    <dgm:cxn modelId="{16F4F3E0-4EBF-1046-AAA0-8858F26AA75A}" type="presParOf" srcId="{4F6226F3-23C0-814A-A7CB-34EE2046A241}" destId="{51260E2C-274F-5F4C-9BEA-9B0DD4ADCEE3}" srcOrd="1" destOrd="0" presId="urn:microsoft.com/office/officeart/2005/8/layout/vList2"/>
    <dgm:cxn modelId="{F7707839-B5B0-E348-A1B7-E5E91BE58441}" type="presParOf" srcId="{4F6226F3-23C0-814A-A7CB-34EE2046A241}" destId="{42BCE866-30F0-4945-B991-86FD2CE0B709}" srcOrd="2" destOrd="0" presId="urn:microsoft.com/office/officeart/2005/8/layout/vList2"/>
    <dgm:cxn modelId="{042AA93C-D47D-9E41-9429-A7F31DA05F60}" type="presParOf" srcId="{4F6226F3-23C0-814A-A7CB-34EE2046A241}" destId="{D8C36668-A7F2-A441-8760-ED1D94A9582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7B5D3F-6632-417D-A20C-0432FE7C102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F708D7A-B463-484E-8C45-E1EBE58F3BD5}">
      <dgm:prSet/>
      <dgm:spPr/>
      <dgm:t>
        <a:bodyPr/>
        <a:lstStyle/>
        <a:p>
          <a:r>
            <a:rPr lang="en-US"/>
            <a:t>市場獨特性：</a:t>
          </a:r>
        </a:p>
      </dgm:t>
    </dgm:pt>
    <dgm:pt modelId="{54F173D6-1475-45DA-9C03-F1C2791138B5}" type="parTrans" cxnId="{2BBEF35C-F3C8-4A7A-B1FE-39079CD449F6}">
      <dgm:prSet/>
      <dgm:spPr/>
      <dgm:t>
        <a:bodyPr/>
        <a:lstStyle/>
        <a:p>
          <a:endParaRPr lang="en-US"/>
        </a:p>
      </dgm:t>
    </dgm:pt>
    <dgm:pt modelId="{36449064-6DCF-4847-AC27-C013F4CCAD69}" type="sibTrans" cxnId="{2BBEF35C-F3C8-4A7A-B1FE-39079CD449F6}">
      <dgm:prSet/>
      <dgm:spPr/>
      <dgm:t>
        <a:bodyPr/>
        <a:lstStyle/>
        <a:p>
          <a:endParaRPr lang="en-US"/>
        </a:p>
      </dgm:t>
    </dgm:pt>
    <dgm:pt modelId="{CE5E55A6-A58E-4970-BEDE-4DDE69C84852}">
      <dgm:prSet/>
      <dgm:spPr/>
      <dgm:t>
        <a:bodyPr/>
        <a:lstStyle/>
        <a:p>
          <a:r>
            <a:rPr lang="en-US" dirty="0" err="1"/>
            <a:t>目前市面投票系統顯少有結合生成式AI與區塊鏈</a:t>
          </a:r>
          <a:r>
            <a:rPr lang="en-US" dirty="0"/>
            <a:t> </a:t>
          </a:r>
        </a:p>
      </dgm:t>
    </dgm:pt>
    <dgm:pt modelId="{88B40E49-1419-4286-9A61-72E4BAA8E893}" type="parTrans" cxnId="{1EF54F6C-3631-4B09-B514-37B4B66AF243}">
      <dgm:prSet/>
      <dgm:spPr/>
      <dgm:t>
        <a:bodyPr/>
        <a:lstStyle/>
        <a:p>
          <a:endParaRPr lang="en-US"/>
        </a:p>
      </dgm:t>
    </dgm:pt>
    <dgm:pt modelId="{149DE267-88D5-4CA3-886D-AF0ED1D46F69}" type="sibTrans" cxnId="{1EF54F6C-3631-4B09-B514-37B4B66AF243}">
      <dgm:prSet/>
      <dgm:spPr/>
      <dgm:t>
        <a:bodyPr/>
        <a:lstStyle/>
        <a:p>
          <a:endParaRPr lang="en-US"/>
        </a:p>
      </dgm:t>
    </dgm:pt>
    <dgm:pt modelId="{9310FF21-3096-4EDD-A6E6-F60D2CE13C79}">
      <dgm:prSet/>
      <dgm:spPr/>
      <dgm:t>
        <a:bodyPr/>
        <a:lstStyle/>
        <a:p>
          <a:r>
            <a:rPr lang="en-US"/>
            <a:t>投票前：</a:t>
          </a:r>
        </a:p>
      </dgm:t>
    </dgm:pt>
    <dgm:pt modelId="{C35D57D5-2C05-4C50-96BC-436EE9F6C14F}" type="parTrans" cxnId="{B932918C-5F2F-46E4-ADEC-C17143420842}">
      <dgm:prSet/>
      <dgm:spPr/>
      <dgm:t>
        <a:bodyPr/>
        <a:lstStyle/>
        <a:p>
          <a:endParaRPr lang="en-US"/>
        </a:p>
      </dgm:t>
    </dgm:pt>
    <dgm:pt modelId="{32AA7AC3-4559-48EB-979F-DCA38A65908F}" type="sibTrans" cxnId="{B932918C-5F2F-46E4-ADEC-C17143420842}">
      <dgm:prSet/>
      <dgm:spPr/>
      <dgm:t>
        <a:bodyPr/>
        <a:lstStyle/>
        <a:p>
          <a:endParaRPr lang="en-US"/>
        </a:p>
      </dgm:t>
    </dgm:pt>
    <dgm:pt modelId="{BB088C80-73F3-413E-B90E-BE2E22EAE79B}">
      <dgm:prSet/>
      <dgm:spPr/>
      <dgm:t>
        <a:bodyPr/>
        <a:lstStyle/>
        <a:p>
          <a:r>
            <a:rPr lang="en-US" dirty="0" err="1"/>
            <a:t>利用AI功能，詢問候選人政見是否符合自身理念</a:t>
          </a:r>
          <a:r>
            <a:rPr lang="en-US" dirty="0"/>
            <a:t> </a:t>
          </a:r>
        </a:p>
      </dgm:t>
    </dgm:pt>
    <dgm:pt modelId="{DE43A762-C2FF-4198-85C7-E4AF55EB0FBF}" type="parTrans" cxnId="{A10E2AAE-51D0-4727-BEDE-CD1CAAD66689}">
      <dgm:prSet/>
      <dgm:spPr/>
      <dgm:t>
        <a:bodyPr/>
        <a:lstStyle/>
        <a:p>
          <a:endParaRPr lang="en-US"/>
        </a:p>
      </dgm:t>
    </dgm:pt>
    <dgm:pt modelId="{6427DF4D-B1E6-4CAA-A0FD-79C3D396769C}" type="sibTrans" cxnId="{A10E2AAE-51D0-4727-BEDE-CD1CAAD66689}">
      <dgm:prSet/>
      <dgm:spPr/>
      <dgm:t>
        <a:bodyPr/>
        <a:lstStyle/>
        <a:p>
          <a:endParaRPr lang="en-US"/>
        </a:p>
      </dgm:t>
    </dgm:pt>
    <dgm:pt modelId="{BDDD9055-7041-42AF-BE4D-3DC0B1D985C6}">
      <dgm:prSet/>
      <dgm:spPr/>
      <dgm:t>
        <a:bodyPr/>
        <a:lstStyle/>
        <a:p>
          <a:r>
            <a:rPr lang="en-US" dirty="0" err="1"/>
            <a:t>投票後</a:t>
          </a:r>
          <a:r>
            <a:rPr lang="en-US" dirty="0"/>
            <a:t>：</a:t>
          </a:r>
        </a:p>
      </dgm:t>
    </dgm:pt>
    <dgm:pt modelId="{A7001F37-D5FA-4830-BE2F-9ECAD3A8AFD2}" type="parTrans" cxnId="{519B54C9-CFF0-4CD3-887E-468AEECAD75E}">
      <dgm:prSet/>
      <dgm:spPr/>
      <dgm:t>
        <a:bodyPr/>
        <a:lstStyle/>
        <a:p>
          <a:endParaRPr lang="en-US"/>
        </a:p>
      </dgm:t>
    </dgm:pt>
    <dgm:pt modelId="{E1C8F02C-087E-424D-9F2E-9AD0F676162E}" type="sibTrans" cxnId="{519B54C9-CFF0-4CD3-887E-468AEECAD75E}">
      <dgm:prSet/>
      <dgm:spPr/>
      <dgm:t>
        <a:bodyPr/>
        <a:lstStyle/>
        <a:p>
          <a:endParaRPr lang="en-US"/>
        </a:p>
      </dgm:t>
    </dgm:pt>
    <dgm:pt modelId="{8E0DF425-1459-4864-BAD8-3E1E25379D55}">
      <dgm:prSet/>
      <dgm:spPr/>
      <dgm:t>
        <a:bodyPr/>
        <a:lstStyle/>
        <a:p>
          <a:r>
            <a:rPr lang="zh-TW" baseline="0" dirty="0">
              <a:latin typeface="+mj-lt"/>
            </a:rPr>
            <a:t>選票經區塊鏈記錄，無法篡改，杜絕幕後操作 </a:t>
          </a:r>
          <a:endParaRPr lang="en-US" baseline="0" dirty="0">
            <a:latin typeface="+mj-lt"/>
            <a:ea typeface="Tahoma" panose="020B0604030504040204" pitchFamily="34" charset="0"/>
          </a:endParaRPr>
        </a:p>
      </dgm:t>
    </dgm:pt>
    <dgm:pt modelId="{53002586-9359-4144-BF90-8AF7ACEAD932}" type="parTrans" cxnId="{E46F14EF-A21F-4FE3-8E92-50E86D24010C}">
      <dgm:prSet/>
      <dgm:spPr/>
      <dgm:t>
        <a:bodyPr/>
        <a:lstStyle/>
        <a:p>
          <a:endParaRPr lang="en-US"/>
        </a:p>
      </dgm:t>
    </dgm:pt>
    <dgm:pt modelId="{087FC511-32F3-44C6-8AF0-37666BC6BD04}" type="sibTrans" cxnId="{E46F14EF-A21F-4FE3-8E92-50E86D24010C}">
      <dgm:prSet/>
      <dgm:spPr/>
      <dgm:t>
        <a:bodyPr/>
        <a:lstStyle/>
        <a:p>
          <a:endParaRPr lang="en-US"/>
        </a:p>
      </dgm:t>
    </dgm:pt>
    <dgm:pt modelId="{5BED4502-F3E6-4CAC-9209-28A75C15065D}">
      <dgm:prSet/>
      <dgm:spPr/>
      <dgm:t>
        <a:bodyPr/>
        <a:lstStyle/>
        <a:p>
          <a:r>
            <a:rPr lang="zh-TW" dirty="0"/>
            <a:t>帶來效益：</a:t>
          </a:r>
          <a:endParaRPr lang="en-US" dirty="0"/>
        </a:p>
      </dgm:t>
    </dgm:pt>
    <dgm:pt modelId="{0BFC2893-E380-46FA-B2C1-A41B01B747FE}" type="parTrans" cxnId="{218D6D9C-4C56-4EC7-A2A7-43C2DAB484B2}">
      <dgm:prSet/>
      <dgm:spPr/>
      <dgm:t>
        <a:bodyPr/>
        <a:lstStyle/>
        <a:p>
          <a:endParaRPr lang="en-US"/>
        </a:p>
      </dgm:t>
    </dgm:pt>
    <dgm:pt modelId="{42045871-A352-4BB2-9DAE-84C8CAA0C2D6}" type="sibTrans" cxnId="{218D6D9C-4C56-4EC7-A2A7-43C2DAB484B2}">
      <dgm:prSet/>
      <dgm:spPr/>
      <dgm:t>
        <a:bodyPr/>
        <a:lstStyle/>
        <a:p>
          <a:endParaRPr lang="en-US"/>
        </a:p>
      </dgm:t>
    </dgm:pt>
    <dgm:pt modelId="{3BA8D2BC-3AB7-448C-A9C7-EC7DD34A6DFD}">
      <dgm:prSet/>
      <dgm:spPr/>
      <dgm:t>
        <a:bodyPr/>
        <a:lstStyle/>
        <a:p>
          <a:r>
            <a:rPr lang="zh-TW"/>
            <a:t>更智能的輔助決策 </a:t>
          </a:r>
          <a:endParaRPr lang="en-US"/>
        </a:p>
      </dgm:t>
    </dgm:pt>
    <dgm:pt modelId="{E26F2F30-B162-4F1A-98A6-90FCC3F00A44}" type="parTrans" cxnId="{389E37E4-4C8C-41B3-9330-A07BF7358168}">
      <dgm:prSet/>
      <dgm:spPr/>
      <dgm:t>
        <a:bodyPr/>
        <a:lstStyle/>
        <a:p>
          <a:endParaRPr lang="en-US"/>
        </a:p>
      </dgm:t>
    </dgm:pt>
    <dgm:pt modelId="{AE15DC29-0294-4D89-8E2A-B9F31BAB53E9}" type="sibTrans" cxnId="{389E37E4-4C8C-41B3-9330-A07BF7358168}">
      <dgm:prSet/>
      <dgm:spPr/>
      <dgm:t>
        <a:bodyPr/>
        <a:lstStyle/>
        <a:p>
          <a:endParaRPr lang="en-US"/>
        </a:p>
      </dgm:t>
    </dgm:pt>
    <dgm:pt modelId="{C0C03F1A-1C63-44D7-8EB9-5ED68B1DADBC}">
      <dgm:prSet/>
      <dgm:spPr/>
      <dgm:t>
        <a:bodyPr/>
        <a:lstStyle/>
        <a:p>
          <a:r>
            <a:rPr lang="en-US" dirty="0" err="1"/>
            <a:t>更安全的隱私保障</a:t>
          </a:r>
          <a:r>
            <a:rPr lang="zh-TW" dirty="0"/>
            <a:t>，公開透明的投票系統</a:t>
          </a:r>
          <a:endParaRPr lang="en-US" dirty="0"/>
        </a:p>
      </dgm:t>
    </dgm:pt>
    <dgm:pt modelId="{4034BB9C-B274-4690-9779-3E167A60372B}" type="parTrans" cxnId="{C40FFA9F-4A30-475F-9717-3F59AF027777}">
      <dgm:prSet/>
      <dgm:spPr/>
      <dgm:t>
        <a:bodyPr/>
        <a:lstStyle/>
        <a:p>
          <a:endParaRPr lang="en-US"/>
        </a:p>
      </dgm:t>
    </dgm:pt>
    <dgm:pt modelId="{FAB44DAD-F0C8-4504-A8E1-0AE2DA72F463}" type="sibTrans" cxnId="{C40FFA9F-4A30-475F-9717-3F59AF027777}">
      <dgm:prSet/>
      <dgm:spPr/>
      <dgm:t>
        <a:bodyPr/>
        <a:lstStyle/>
        <a:p>
          <a:endParaRPr lang="en-US"/>
        </a:p>
      </dgm:t>
    </dgm:pt>
    <dgm:pt modelId="{7D13C54D-C224-BA4B-BD08-5A092BCF4DE4}" type="pres">
      <dgm:prSet presAssocID="{297B5D3F-6632-417D-A20C-0432FE7C1025}" presName="linear" presStyleCnt="0">
        <dgm:presLayoutVars>
          <dgm:animLvl val="lvl"/>
          <dgm:resizeHandles val="exact"/>
        </dgm:presLayoutVars>
      </dgm:prSet>
      <dgm:spPr/>
    </dgm:pt>
    <dgm:pt modelId="{CCCB2000-D4D4-F240-94B4-36C01C7BCF78}" type="pres">
      <dgm:prSet presAssocID="{9F708D7A-B463-484E-8C45-E1EBE58F3BD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94BBAE5-923E-1249-A124-DB4CADC9B840}" type="pres">
      <dgm:prSet presAssocID="{9F708D7A-B463-484E-8C45-E1EBE58F3BD5}" presName="childText" presStyleLbl="revTx" presStyleIdx="0" presStyleCnt="4">
        <dgm:presLayoutVars>
          <dgm:bulletEnabled val="1"/>
        </dgm:presLayoutVars>
      </dgm:prSet>
      <dgm:spPr/>
    </dgm:pt>
    <dgm:pt modelId="{9C102A34-4B46-BA47-A259-CC560A6413C1}" type="pres">
      <dgm:prSet presAssocID="{9310FF21-3096-4EDD-A6E6-F60D2CE13C7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5B43EB4-5622-1242-8FCC-78435C524BA7}" type="pres">
      <dgm:prSet presAssocID="{9310FF21-3096-4EDD-A6E6-F60D2CE13C79}" presName="childText" presStyleLbl="revTx" presStyleIdx="1" presStyleCnt="4">
        <dgm:presLayoutVars>
          <dgm:bulletEnabled val="1"/>
        </dgm:presLayoutVars>
      </dgm:prSet>
      <dgm:spPr/>
    </dgm:pt>
    <dgm:pt modelId="{F388E706-4931-4C4C-88AF-247441C8616C}" type="pres">
      <dgm:prSet presAssocID="{BDDD9055-7041-42AF-BE4D-3DC0B1D985C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B98BF2C-5639-DF45-BCF6-D7814328682D}" type="pres">
      <dgm:prSet presAssocID="{BDDD9055-7041-42AF-BE4D-3DC0B1D985C6}" presName="childText" presStyleLbl="revTx" presStyleIdx="2" presStyleCnt="4">
        <dgm:presLayoutVars>
          <dgm:bulletEnabled val="1"/>
        </dgm:presLayoutVars>
      </dgm:prSet>
      <dgm:spPr/>
    </dgm:pt>
    <dgm:pt modelId="{AAC2572C-3FE3-9B4B-91C6-E1D9D93AC379}" type="pres">
      <dgm:prSet presAssocID="{5BED4502-F3E6-4CAC-9209-28A75C15065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0BDE0A4-5427-0041-9D82-5BDAE8C88926}" type="pres">
      <dgm:prSet presAssocID="{5BED4502-F3E6-4CAC-9209-28A75C15065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47694004-BCC5-644C-A083-5991ED33B0F0}" type="presOf" srcId="{8E0DF425-1459-4864-BAD8-3E1E25379D55}" destId="{0B98BF2C-5639-DF45-BCF6-D7814328682D}" srcOrd="0" destOrd="0" presId="urn:microsoft.com/office/officeart/2005/8/layout/vList2"/>
    <dgm:cxn modelId="{17F22106-10DA-A547-99DD-576A99105B43}" type="presOf" srcId="{BB088C80-73F3-413E-B90E-BE2E22EAE79B}" destId="{F5B43EB4-5622-1242-8FCC-78435C524BA7}" srcOrd="0" destOrd="0" presId="urn:microsoft.com/office/officeart/2005/8/layout/vList2"/>
    <dgm:cxn modelId="{7E12E109-0482-2048-ABF1-A6FE323A84C8}" type="presOf" srcId="{C0C03F1A-1C63-44D7-8EB9-5ED68B1DADBC}" destId="{A0BDE0A4-5427-0041-9D82-5BDAE8C88926}" srcOrd="0" destOrd="1" presId="urn:microsoft.com/office/officeart/2005/8/layout/vList2"/>
    <dgm:cxn modelId="{44CD0218-8EBE-EE4C-A6F8-85E6DCB75983}" type="presOf" srcId="{9F708D7A-B463-484E-8C45-E1EBE58F3BD5}" destId="{CCCB2000-D4D4-F240-94B4-36C01C7BCF78}" srcOrd="0" destOrd="0" presId="urn:microsoft.com/office/officeart/2005/8/layout/vList2"/>
    <dgm:cxn modelId="{6C6E8728-FB5F-8745-8289-EFA625D6106A}" type="presOf" srcId="{3BA8D2BC-3AB7-448C-A9C7-EC7DD34A6DFD}" destId="{A0BDE0A4-5427-0041-9D82-5BDAE8C88926}" srcOrd="0" destOrd="0" presId="urn:microsoft.com/office/officeart/2005/8/layout/vList2"/>
    <dgm:cxn modelId="{2BBEF35C-F3C8-4A7A-B1FE-39079CD449F6}" srcId="{297B5D3F-6632-417D-A20C-0432FE7C1025}" destId="{9F708D7A-B463-484E-8C45-E1EBE58F3BD5}" srcOrd="0" destOrd="0" parTransId="{54F173D6-1475-45DA-9C03-F1C2791138B5}" sibTransId="{36449064-6DCF-4847-AC27-C013F4CCAD69}"/>
    <dgm:cxn modelId="{1EF54F6C-3631-4B09-B514-37B4B66AF243}" srcId="{9F708D7A-B463-484E-8C45-E1EBE58F3BD5}" destId="{CE5E55A6-A58E-4970-BEDE-4DDE69C84852}" srcOrd="0" destOrd="0" parTransId="{88B40E49-1419-4286-9A61-72E4BAA8E893}" sibTransId="{149DE267-88D5-4CA3-886D-AF0ED1D46F69}"/>
    <dgm:cxn modelId="{38FC3E78-3DED-1B4B-A1F5-9C0FF0B0E439}" type="presOf" srcId="{297B5D3F-6632-417D-A20C-0432FE7C1025}" destId="{7D13C54D-C224-BA4B-BD08-5A092BCF4DE4}" srcOrd="0" destOrd="0" presId="urn:microsoft.com/office/officeart/2005/8/layout/vList2"/>
    <dgm:cxn modelId="{B17DF981-71F9-B746-92BD-A2F27FA46600}" type="presOf" srcId="{5BED4502-F3E6-4CAC-9209-28A75C15065D}" destId="{AAC2572C-3FE3-9B4B-91C6-E1D9D93AC379}" srcOrd="0" destOrd="0" presId="urn:microsoft.com/office/officeart/2005/8/layout/vList2"/>
    <dgm:cxn modelId="{B932918C-5F2F-46E4-ADEC-C17143420842}" srcId="{297B5D3F-6632-417D-A20C-0432FE7C1025}" destId="{9310FF21-3096-4EDD-A6E6-F60D2CE13C79}" srcOrd="1" destOrd="0" parTransId="{C35D57D5-2C05-4C50-96BC-436EE9F6C14F}" sibTransId="{32AA7AC3-4559-48EB-979F-DCA38A65908F}"/>
    <dgm:cxn modelId="{218D6D9C-4C56-4EC7-A2A7-43C2DAB484B2}" srcId="{297B5D3F-6632-417D-A20C-0432FE7C1025}" destId="{5BED4502-F3E6-4CAC-9209-28A75C15065D}" srcOrd="3" destOrd="0" parTransId="{0BFC2893-E380-46FA-B2C1-A41B01B747FE}" sibTransId="{42045871-A352-4BB2-9DAE-84C8CAA0C2D6}"/>
    <dgm:cxn modelId="{C40FFA9F-4A30-475F-9717-3F59AF027777}" srcId="{5BED4502-F3E6-4CAC-9209-28A75C15065D}" destId="{C0C03F1A-1C63-44D7-8EB9-5ED68B1DADBC}" srcOrd="1" destOrd="0" parTransId="{4034BB9C-B274-4690-9779-3E167A60372B}" sibTransId="{FAB44DAD-F0C8-4504-A8E1-0AE2DA72F463}"/>
    <dgm:cxn modelId="{A10E2AAE-51D0-4727-BEDE-CD1CAAD66689}" srcId="{9310FF21-3096-4EDD-A6E6-F60D2CE13C79}" destId="{BB088C80-73F3-413E-B90E-BE2E22EAE79B}" srcOrd="0" destOrd="0" parTransId="{DE43A762-C2FF-4198-85C7-E4AF55EB0FBF}" sibTransId="{6427DF4D-B1E6-4CAA-A0FD-79C3D396769C}"/>
    <dgm:cxn modelId="{519B54C9-CFF0-4CD3-887E-468AEECAD75E}" srcId="{297B5D3F-6632-417D-A20C-0432FE7C1025}" destId="{BDDD9055-7041-42AF-BE4D-3DC0B1D985C6}" srcOrd="2" destOrd="0" parTransId="{A7001F37-D5FA-4830-BE2F-9ECAD3A8AFD2}" sibTransId="{E1C8F02C-087E-424D-9F2E-9AD0F676162E}"/>
    <dgm:cxn modelId="{1BFD7FD4-025A-3D4D-8707-84B597A47D31}" type="presOf" srcId="{CE5E55A6-A58E-4970-BEDE-4DDE69C84852}" destId="{894BBAE5-923E-1249-A124-DB4CADC9B840}" srcOrd="0" destOrd="0" presId="urn:microsoft.com/office/officeart/2005/8/layout/vList2"/>
    <dgm:cxn modelId="{389E37E4-4C8C-41B3-9330-A07BF7358168}" srcId="{5BED4502-F3E6-4CAC-9209-28A75C15065D}" destId="{3BA8D2BC-3AB7-448C-A9C7-EC7DD34A6DFD}" srcOrd="0" destOrd="0" parTransId="{E26F2F30-B162-4F1A-98A6-90FCC3F00A44}" sibTransId="{AE15DC29-0294-4D89-8E2A-B9F31BAB53E9}"/>
    <dgm:cxn modelId="{01C900E8-3F79-454C-B1E9-B18F40978DAE}" type="presOf" srcId="{BDDD9055-7041-42AF-BE4D-3DC0B1D985C6}" destId="{F388E706-4931-4C4C-88AF-247441C8616C}" srcOrd="0" destOrd="0" presId="urn:microsoft.com/office/officeart/2005/8/layout/vList2"/>
    <dgm:cxn modelId="{E46F14EF-A21F-4FE3-8E92-50E86D24010C}" srcId="{BDDD9055-7041-42AF-BE4D-3DC0B1D985C6}" destId="{8E0DF425-1459-4864-BAD8-3E1E25379D55}" srcOrd="0" destOrd="0" parTransId="{53002586-9359-4144-BF90-8AF7ACEAD932}" sibTransId="{087FC511-32F3-44C6-8AF0-37666BC6BD04}"/>
    <dgm:cxn modelId="{C2EB7DF7-F13F-6D49-8F44-F74E5CB7207D}" type="presOf" srcId="{9310FF21-3096-4EDD-A6E6-F60D2CE13C79}" destId="{9C102A34-4B46-BA47-A259-CC560A6413C1}" srcOrd="0" destOrd="0" presId="urn:microsoft.com/office/officeart/2005/8/layout/vList2"/>
    <dgm:cxn modelId="{F443C35C-FDFC-304B-AED5-1F07FA457BB4}" type="presParOf" srcId="{7D13C54D-C224-BA4B-BD08-5A092BCF4DE4}" destId="{CCCB2000-D4D4-F240-94B4-36C01C7BCF78}" srcOrd="0" destOrd="0" presId="urn:microsoft.com/office/officeart/2005/8/layout/vList2"/>
    <dgm:cxn modelId="{CDA325D5-EEDD-A04D-99ED-47393D1E0033}" type="presParOf" srcId="{7D13C54D-C224-BA4B-BD08-5A092BCF4DE4}" destId="{894BBAE5-923E-1249-A124-DB4CADC9B840}" srcOrd="1" destOrd="0" presId="urn:microsoft.com/office/officeart/2005/8/layout/vList2"/>
    <dgm:cxn modelId="{B7435889-4732-2749-97D9-18AE22C5AAA1}" type="presParOf" srcId="{7D13C54D-C224-BA4B-BD08-5A092BCF4DE4}" destId="{9C102A34-4B46-BA47-A259-CC560A6413C1}" srcOrd="2" destOrd="0" presId="urn:microsoft.com/office/officeart/2005/8/layout/vList2"/>
    <dgm:cxn modelId="{2C26630B-81A5-3E47-88AD-EFF90E302617}" type="presParOf" srcId="{7D13C54D-C224-BA4B-BD08-5A092BCF4DE4}" destId="{F5B43EB4-5622-1242-8FCC-78435C524BA7}" srcOrd="3" destOrd="0" presId="urn:microsoft.com/office/officeart/2005/8/layout/vList2"/>
    <dgm:cxn modelId="{EC012D76-4586-3342-A8F9-C1F726D9D96B}" type="presParOf" srcId="{7D13C54D-C224-BA4B-BD08-5A092BCF4DE4}" destId="{F388E706-4931-4C4C-88AF-247441C8616C}" srcOrd="4" destOrd="0" presId="urn:microsoft.com/office/officeart/2005/8/layout/vList2"/>
    <dgm:cxn modelId="{D3479D90-CB2A-0B48-904A-3EB0E31EF994}" type="presParOf" srcId="{7D13C54D-C224-BA4B-BD08-5A092BCF4DE4}" destId="{0B98BF2C-5639-DF45-BCF6-D7814328682D}" srcOrd="5" destOrd="0" presId="urn:microsoft.com/office/officeart/2005/8/layout/vList2"/>
    <dgm:cxn modelId="{BD35AC8E-60E6-5241-B014-2CC1AD1649E8}" type="presParOf" srcId="{7D13C54D-C224-BA4B-BD08-5A092BCF4DE4}" destId="{AAC2572C-3FE3-9B4B-91C6-E1D9D93AC379}" srcOrd="6" destOrd="0" presId="urn:microsoft.com/office/officeart/2005/8/layout/vList2"/>
    <dgm:cxn modelId="{47661829-F110-DB4F-A9A1-293C02CE21C3}" type="presParOf" srcId="{7D13C54D-C224-BA4B-BD08-5A092BCF4DE4}" destId="{A0BDE0A4-5427-0041-9D82-5BDAE8C8892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2BD0FE-0340-480F-88AF-3DBD0E6B4E7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44EC45-D6ED-4083-8538-2BE218334B1A}">
      <dgm:prSet/>
      <dgm:spPr/>
      <dgm:t>
        <a:bodyPr/>
        <a:lstStyle/>
        <a:p>
          <a:r>
            <a:rPr lang="en-US"/>
            <a:t>前端技術：</a:t>
          </a:r>
        </a:p>
      </dgm:t>
    </dgm:pt>
    <dgm:pt modelId="{533B8365-F107-473F-90CB-BD23900234C5}" type="parTrans" cxnId="{936D3190-5EC6-4429-B721-9CA1BE0460F5}">
      <dgm:prSet/>
      <dgm:spPr/>
      <dgm:t>
        <a:bodyPr/>
        <a:lstStyle/>
        <a:p>
          <a:endParaRPr lang="en-US"/>
        </a:p>
      </dgm:t>
    </dgm:pt>
    <dgm:pt modelId="{EF2D2693-3D4C-44A8-ADD8-E26473B87899}" type="sibTrans" cxnId="{936D3190-5EC6-4429-B721-9CA1BE0460F5}">
      <dgm:prSet/>
      <dgm:spPr/>
      <dgm:t>
        <a:bodyPr/>
        <a:lstStyle/>
        <a:p>
          <a:endParaRPr lang="en-US"/>
        </a:p>
      </dgm:t>
    </dgm:pt>
    <dgm:pt modelId="{6683F237-2718-4757-B932-2CADFAC8651B}">
      <dgm:prSet/>
      <dgm:spPr/>
      <dgm:t>
        <a:bodyPr/>
        <a:lstStyle/>
        <a:p>
          <a:r>
            <a:rPr lang="en-US" dirty="0" err="1"/>
            <a:t>Vue.js</a:t>
          </a:r>
          <a:endParaRPr lang="en-US" dirty="0"/>
        </a:p>
      </dgm:t>
    </dgm:pt>
    <dgm:pt modelId="{95FC311C-ABDC-47F0-ACC7-75F8B8568EAB}" type="parTrans" cxnId="{224CB29F-88A9-4F85-8127-FACE91DE3E4C}">
      <dgm:prSet/>
      <dgm:spPr/>
      <dgm:t>
        <a:bodyPr/>
        <a:lstStyle/>
        <a:p>
          <a:endParaRPr lang="en-US"/>
        </a:p>
      </dgm:t>
    </dgm:pt>
    <dgm:pt modelId="{56C73282-6BA4-4C75-BE9D-E5EE24266998}" type="sibTrans" cxnId="{224CB29F-88A9-4F85-8127-FACE91DE3E4C}">
      <dgm:prSet/>
      <dgm:spPr/>
      <dgm:t>
        <a:bodyPr/>
        <a:lstStyle/>
        <a:p>
          <a:endParaRPr lang="en-US"/>
        </a:p>
      </dgm:t>
    </dgm:pt>
    <dgm:pt modelId="{A3FB8C57-802D-4AB0-B65E-9D4C8914E953}">
      <dgm:prSet/>
      <dgm:spPr/>
      <dgm:t>
        <a:bodyPr/>
        <a:lstStyle/>
        <a:p>
          <a:r>
            <a:rPr lang="en-US" dirty="0"/>
            <a:t>Chat </a:t>
          </a:r>
          <a:r>
            <a:rPr lang="en-US" dirty="0" err="1"/>
            <a:t>UI元件</a:t>
          </a:r>
          <a:r>
            <a:rPr lang="en-US" dirty="0"/>
            <a:t> </a:t>
          </a:r>
        </a:p>
      </dgm:t>
    </dgm:pt>
    <dgm:pt modelId="{B2C7B5BA-FB61-4B43-BBB5-64DE8D77E919}" type="parTrans" cxnId="{6E6DDC62-C7B2-4752-AF23-0CF5818E11A8}">
      <dgm:prSet/>
      <dgm:spPr/>
      <dgm:t>
        <a:bodyPr/>
        <a:lstStyle/>
        <a:p>
          <a:endParaRPr lang="en-US"/>
        </a:p>
      </dgm:t>
    </dgm:pt>
    <dgm:pt modelId="{75CF0FEA-C0C1-48A6-8FD7-5E9225B39B10}" type="sibTrans" cxnId="{6E6DDC62-C7B2-4752-AF23-0CF5818E11A8}">
      <dgm:prSet/>
      <dgm:spPr/>
      <dgm:t>
        <a:bodyPr/>
        <a:lstStyle/>
        <a:p>
          <a:endParaRPr lang="en-US"/>
        </a:p>
      </dgm:t>
    </dgm:pt>
    <dgm:pt modelId="{699DD65C-4784-4069-A0F4-6DC5FDEEC7F1}">
      <dgm:prSet/>
      <dgm:spPr/>
      <dgm:t>
        <a:bodyPr/>
        <a:lstStyle/>
        <a:p>
          <a:r>
            <a:rPr lang="en-US"/>
            <a:t>後端技術：</a:t>
          </a:r>
        </a:p>
      </dgm:t>
    </dgm:pt>
    <dgm:pt modelId="{012F74A6-D24A-4B5C-AE14-65BF6533834A}" type="parTrans" cxnId="{25F7F565-0AFD-4C95-A6FD-08D5EE148656}">
      <dgm:prSet/>
      <dgm:spPr/>
      <dgm:t>
        <a:bodyPr/>
        <a:lstStyle/>
        <a:p>
          <a:endParaRPr lang="en-US"/>
        </a:p>
      </dgm:t>
    </dgm:pt>
    <dgm:pt modelId="{AE48B5F8-9B2F-417E-8ADC-16E7C4F25B3A}" type="sibTrans" cxnId="{25F7F565-0AFD-4C95-A6FD-08D5EE148656}">
      <dgm:prSet/>
      <dgm:spPr/>
      <dgm:t>
        <a:bodyPr/>
        <a:lstStyle/>
        <a:p>
          <a:endParaRPr lang="en-US"/>
        </a:p>
      </dgm:t>
    </dgm:pt>
    <dgm:pt modelId="{BF23054F-A30A-4DEB-A925-2D01238F19AA}">
      <dgm:prSet/>
      <dgm:spPr/>
      <dgm:t>
        <a:bodyPr/>
        <a:lstStyle/>
        <a:p>
          <a:r>
            <a:rPr lang="en-US" dirty="0"/>
            <a:t>Node.js </a:t>
          </a:r>
        </a:p>
      </dgm:t>
    </dgm:pt>
    <dgm:pt modelId="{5AF16111-4BDC-4F9C-AA15-BB10F7A51B70}" type="parTrans" cxnId="{2E0DFC67-4EBF-4D40-A117-FC905EF663A7}">
      <dgm:prSet/>
      <dgm:spPr/>
      <dgm:t>
        <a:bodyPr/>
        <a:lstStyle/>
        <a:p>
          <a:endParaRPr lang="en-US"/>
        </a:p>
      </dgm:t>
    </dgm:pt>
    <dgm:pt modelId="{888CAF9A-29EF-4B37-B5CB-9EB0A6356B37}" type="sibTrans" cxnId="{2E0DFC67-4EBF-4D40-A117-FC905EF663A7}">
      <dgm:prSet/>
      <dgm:spPr/>
      <dgm:t>
        <a:bodyPr/>
        <a:lstStyle/>
        <a:p>
          <a:endParaRPr lang="en-US"/>
        </a:p>
      </dgm:t>
    </dgm:pt>
    <dgm:pt modelId="{6E489AEF-50B2-485E-A94D-D309B4D804AA}">
      <dgm:prSet/>
      <dgm:spPr/>
      <dgm:t>
        <a:bodyPr/>
        <a:lstStyle/>
        <a:p>
          <a:r>
            <a:rPr lang="en-US"/>
            <a:t>區塊鏈技術：</a:t>
          </a:r>
        </a:p>
      </dgm:t>
    </dgm:pt>
    <dgm:pt modelId="{012C42EF-6631-4168-A026-2815CA1D5964}" type="parTrans" cxnId="{73676441-AD74-4610-8849-65D89DD322A3}">
      <dgm:prSet/>
      <dgm:spPr/>
      <dgm:t>
        <a:bodyPr/>
        <a:lstStyle/>
        <a:p>
          <a:endParaRPr lang="en-US"/>
        </a:p>
      </dgm:t>
    </dgm:pt>
    <dgm:pt modelId="{DD65487C-5DED-4403-9C20-C74FC129C1EB}" type="sibTrans" cxnId="{73676441-AD74-4610-8849-65D89DD322A3}">
      <dgm:prSet/>
      <dgm:spPr/>
      <dgm:t>
        <a:bodyPr/>
        <a:lstStyle/>
        <a:p>
          <a:endParaRPr lang="en-US"/>
        </a:p>
      </dgm:t>
    </dgm:pt>
    <dgm:pt modelId="{D6F59C90-8197-4CBC-82F8-FF7AF671A83A}">
      <dgm:prSet/>
      <dgm:spPr/>
      <dgm:t>
        <a:bodyPr/>
        <a:lstStyle/>
        <a:p>
          <a:r>
            <a:rPr lang="en-US"/>
            <a:t>Solidity </a:t>
          </a:r>
        </a:p>
      </dgm:t>
    </dgm:pt>
    <dgm:pt modelId="{0DB14F3A-EAD4-40E7-8607-7FA3D2119C36}" type="parTrans" cxnId="{9B133A7E-9229-4658-B6A4-D07E4D99FEAE}">
      <dgm:prSet/>
      <dgm:spPr/>
      <dgm:t>
        <a:bodyPr/>
        <a:lstStyle/>
        <a:p>
          <a:endParaRPr lang="en-US"/>
        </a:p>
      </dgm:t>
    </dgm:pt>
    <dgm:pt modelId="{143B9AB9-54E5-482D-9AE7-DC9C35E972AB}" type="sibTrans" cxnId="{9B133A7E-9229-4658-B6A4-D07E4D99FEAE}">
      <dgm:prSet/>
      <dgm:spPr/>
      <dgm:t>
        <a:bodyPr/>
        <a:lstStyle/>
        <a:p>
          <a:endParaRPr lang="en-US"/>
        </a:p>
      </dgm:t>
    </dgm:pt>
    <dgm:pt modelId="{F4722B4E-4962-4465-B7DE-11D4E88D2185}">
      <dgm:prSet/>
      <dgm:spPr/>
      <dgm:t>
        <a:bodyPr/>
        <a:lstStyle/>
        <a:p>
          <a:r>
            <a:rPr lang="en-US"/>
            <a:t>生成式AI：</a:t>
          </a:r>
        </a:p>
      </dgm:t>
    </dgm:pt>
    <dgm:pt modelId="{7F20FACB-E4C3-43ED-B491-F5307C77094B}" type="parTrans" cxnId="{3E79DBA2-4A96-4ED7-84AB-FE92F68B3E1B}">
      <dgm:prSet/>
      <dgm:spPr/>
      <dgm:t>
        <a:bodyPr/>
        <a:lstStyle/>
        <a:p>
          <a:endParaRPr lang="en-US"/>
        </a:p>
      </dgm:t>
    </dgm:pt>
    <dgm:pt modelId="{40230EA6-966A-482C-A13C-13232A014C70}" type="sibTrans" cxnId="{3E79DBA2-4A96-4ED7-84AB-FE92F68B3E1B}">
      <dgm:prSet/>
      <dgm:spPr/>
      <dgm:t>
        <a:bodyPr/>
        <a:lstStyle/>
        <a:p>
          <a:endParaRPr lang="en-US"/>
        </a:p>
      </dgm:t>
    </dgm:pt>
    <dgm:pt modelId="{2D39AD73-661B-47CF-9B36-4F784931CD87}">
      <dgm:prSet/>
      <dgm:spPr/>
      <dgm:t>
        <a:bodyPr/>
        <a:lstStyle/>
        <a:p>
          <a:r>
            <a:rPr lang="en-US" dirty="0"/>
            <a:t>Google Gemini API</a:t>
          </a:r>
        </a:p>
      </dgm:t>
    </dgm:pt>
    <dgm:pt modelId="{D9D12334-BE37-435C-AC78-0AF0B66FAA8C}" type="parTrans" cxnId="{F48E25A6-9417-4B7A-83AF-892008E97F82}">
      <dgm:prSet/>
      <dgm:spPr/>
      <dgm:t>
        <a:bodyPr/>
        <a:lstStyle/>
        <a:p>
          <a:endParaRPr lang="en-US"/>
        </a:p>
      </dgm:t>
    </dgm:pt>
    <dgm:pt modelId="{4A05FA46-1ACB-4D5D-9360-04EB44D5B9BA}" type="sibTrans" cxnId="{F48E25A6-9417-4B7A-83AF-892008E97F82}">
      <dgm:prSet/>
      <dgm:spPr/>
      <dgm:t>
        <a:bodyPr/>
        <a:lstStyle/>
        <a:p>
          <a:endParaRPr lang="en-US"/>
        </a:p>
      </dgm:t>
    </dgm:pt>
    <dgm:pt modelId="{A3189F85-9D68-493B-9110-6CD4A6324DA7}">
      <dgm:prSet/>
      <dgm:spPr/>
      <dgm:t>
        <a:bodyPr/>
        <a:lstStyle/>
        <a:p>
          <a:r>
            <a:rPr lang="en-US"/>
            <a:t>登入API：</a:t>
          </a:r>
        </a:p>
      </dgm:t>
    </dgm:pt>
    <dgm:pt modelId="{788877DE-C610-4090-AD98-67888F038FF6}" type="parTrans" cxnId="{18A80B14-7F54-4BB4-8FFC-10F27DC1D9EB}">
      <dgm:prSet/>
      <dgm:spPr/>
      <dgm:t>
        <a:bodyPr/>
        <a:lstStyle/>
        <a:p>
          <a:endParaRPr lang="en-US"/>
        </a:p>
      </dgm:t>
    </dgm:pt>
    <dgm:pt modelId="{ACC13EF6-9EF4-43FF-A1A9-60EC1D121BC3}" type="sibTrans" cxnId="{18A80B14-7F54-4BB4-8FFC-10F27DC1D9EB}">
      <dgm:prSet/>
      <dgm:spPr/>
      <dgm:t>
        <a:bodyPr/>
        <a:lstStyle/>
        <a:p>
          <a:endParaRPr lang="en-US"/>
        </a:p>
      </dgm:t>
    </dgm:pt>
    <dgm:pt modelId="{1ECABF86-CBE5-4EBE-929B-69D88A4F7054}">
      <dgm:prSet/>
      <dgm:spPr/>
      <dgm:t>
        <a:bodyPr/>
        <a:lstStyle/>
        <a:p>
          <a:r>
            <a:rPr lang="en-US"/>
            <a:t>Google OAuth2.0 API </a:t>
          </a:r>
        </a:p>
      </dgm:t>
    </dgm:pt>
    <dgm:pt modelId="{009E861A-F0A6-43E4-BC5D-B8F31A8A003D}" type="parTrans" cxnId="{096B3007-C20A-43E2-84F0-D846906EB88F}">
      <dgm:prSet/>
      <dgm:spPr/>
      <dgm:t>
        <a:bodyPr/>
        <a:lstStyle/>
        <a:p>
          <a:endParaRPr lang="en-US"/>
        </a:p>
      </dgm:t>
    </dgm:pt>
    <dgm:pt modelId="{E104167E-420E-44DA-89C2-18FD49E47DCA}" type="sibTrans" cxnId="{096B3007-C20A-43E2-84F0-D846906EB88F}">
      <dgm:prSet/>
      <dgm:spPr/>
      <dgm:t>
        <a:bodyPr/>
        <a:lstStyle/>
        <a:p>
          <a:endParaRPr lang="en-US"/>
        </a:p>
      </dgm:t>
    </dgm:pt>
    <dgm:pt modelId="{A909F8B9-BC17-DA42-915E-9EABB6A30D47}" type="pres">
      <dgm:prSet presAssocID="{C52BD0FE-0340-480F-88AF-3DBD0E6B4E76}" presName="linear" presStyleCnt="0">
        <dgm:presLayoutVars>
          <dgm:animLvl val="lvl"/>
          <dgm:resizeHandles val="exact"/>
        </dgm:presLayoutVars>
      </dgm:prSet>
      <dgm:spPr/>
    </dgm:pt>
    <dgm:pt modelId="{5F92A963-AAB9-0941-AE88-42996DC07B5C}" type="pres">
      <dgm:prSet presAssocID="{EB44EC45-D6ED-4083-8538-2BE218334B1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9B8E9A-3B97-8441-9BEC-D1F069F5D0CC}" type="pres">
      <dgm:prSet presAssocID="{EB44EC45-D6ED-4083-8538-2BE218334B1A}" presName="childText" presStyleLbl="revTx" presStyleIdx="0" presStyleCnt="5">
        <dgm:presLayoutVars>
          <dgm:bulletEnabled val="1"/>
        </dgm:presLayoutVars>
      </dgm:prSet>
      <dgm:spPr/>
    </dgm:pt>
    <dgm:pt modelId="{E5BE4933-B3E0-8B4B-938B-25E8A101CFC8}" type="pres">
      <dgm:prSet presAssocID="{699DD65C-4784-4069-A0F4-6DC5FDEEC7F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B384D6E-1D09-644E-AB91-28667125D6C3}" type="pres">
      <dgm:prSet presAssocID="{699DD65C-4784-4069-A0F4-6DC5FDEEC7F1}" presName="childText" presStyleLbl="revTx" presStyleIdx="1" presStyleCnt="5">
        <dgm:presLayoutVars>
          <dgm:bulletEnabled val="1"/>
        </dgm:presLayoutVars>
      </dgm:prSet>
      <dgm:spPr/>
    </dgm:pt>
    <dgm:pt modelId="{CF863374-F970-A444-86AA-F930BCF90F9F}" type="pres">
      <dgm:prSet presAssocID="{6E489AEF-50B2-485E-A94D-D309B4D804A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36631D9-A179-7F48-93CB-20947F43B785}" type="pres">
      <dgm:prSet presAssocID="{6E489AEF-50B2-485E-A94D-D309B4D804AA}" presName="childText" presStyleLbl="revTx" presStyleIdx="2" presStyleCnt="5">
        <dgm:presLayoutVars>
          <dgm:bulletEnabled val="1"/>
        </dgm:presLayoutVars>
      </dgm:prSet>
      <dgm:spPr/>
    </dgm:pt>
    <dgm:pt modelId="{95B8BFF4-4366-AD46-BD3E-ACB67FB7F13F}" type="pres">
      <dgm:prSet presAssocID="{F4722B4E-4962-4465-B7DE-11D4E88D218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1EBEA41-4736-8C4E-A353-7E5CA38AADBA}" type="pres">
      <dgm:prSet presAssocID="{F4722B4E-4962-4465-B7DE-11D4E88D2185}" presName="childText" presStyleLbl="revTx" presStyleIdx="3" presStyleCnt="5">
        <dgm:presLayoutVars>
          <dgm:bulletEnabled val="1"/>
        </dgm:presLayoutVars>
      </dgm:prSet>
      <dgm:spPr/>
    </dgm:pt>
    <dgm:pt modelId="{35C28647-55A4-F249-832C-F8327C335FB4}" type="pres">
      <dgm:prSet presAssocID="{A3189F85-9D68-493B-9110-6CD4A6324DA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1E972C2-1DD3-E245-A1E9-1D758981980E}" type="pres">
      <dgm:prSet presAssocID="{A3189F85-9D68-493B-9110-6CD4A6324DA7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096B3007-C20A-43E2-84F0-D846906EB88F}" srcId="{A3189F85-9D68-493B-9110-6CD4A6324DA7}" destId="{1ECABF86-CBE5-4EBE-929B-69D88A4F7054}" srcOrd="0" destOrd="0" parTransId="{009E861A-F0A6-43E4-BC5D-B8F31A8A003D}" sibTransId="{E104167E-420E-44DA-89C2-18FD49E47DCA}"/>
    <dgm:cxn modelId="{18A80B14-7F54-4BB4-8FFC-10F27DC1D9EB}" srcId="{C52BD0FE-0340-480F-88AF-3DBD0E6B4E76}" destId="{A3189F85-9D68-493B-9110-6CD4A6324DA7}" srcOrd="4" destOrd="0" parTransId="{788877DE-C610-4090-AD98-67888F038FF6}" sibTransId="{ACC13EF6-9EF4-43FF-A1A9-60EC1D121BC3}"/>
    <dgm:cxn modelId="{6C17B63D-E75B-D543-B218-D6EB190630B0}" type="presOf" srcId="{F4722B4E-4962-4465-B7DE-11D4E88D2185}" destId="{95B8BFF4-4366-AD46-BD3E-ACB67FB7F13F}" srcOrd="0" destOrd="0" presId="urn:microsoft.com/office/officeart/2005/8/layout/vList2"/>
    <dgm:cxn modelId="{54D9643E-43CE-A74E-8AB0-58563FE7B3D5}" type="presOf" srcId="{2D39AD73-661B-47CF-9B36-4F784931CD87}" destId="{A1EBEA41-4736-8C4E-A353-7E5CA38AADBA}" srcOrd="0" destOrd="0" presId="urn:microsoft.com/office/officeart/2005/8/layout/vList2"/>
    <dgm:cxn modelId="{73676441-AD74-4610-8849-65D89DD322A3}" srcId="{C52BD0FE-0340-480F-88AF-3DBD0E6B4E76}" destId="{6E489AEF-50B2-485E-A94D-D309B4D804AA}" srcOrd="2" destOrd="0" parTransId="{012C42EF-6631-4168-A026-2815CA1D5964}" sibTransId="{DD65487C-5DED-4403-9C20-C74FC129C1EB}"/>
    <dgm:cxn modelId="{6E6DDC62-C7B2-4752-AF23-0CF5818E11A8}" srcId="{EB44EC45-D6ED-4083-8538-2BE218334B1A}" destId="{A3FB8C57-802D-4AB0-B65E-9D4C8914E953}" srcOrd="1" destOrd="0" parTransId="{B2C7B5BA-FB61-4B43-BBB5-64DE8D77E919}" sibTransId="{75CF0FEA-C0C1-48A6-8FD7-5E9225B39B10}"/>
    <dgm:cxn modelId="{25F7F565-0AFD-4C95-A6FD-08D5EE148656}" srcId="{C52BD0FE-0340-480F-88AF-3DBD0E6B4E76}" destId="{699DD65C-4784-4069-A0F4-6DC5FDEEC7F1}" srcOrd="1" destOrd="0" parTransId="{012F74A6-D24A-4B5C-AE14-65BF6533834A}" sibTransId="{AE48B5F8-9B2F-417E-8ADC-16E7C4F25B3A}"/>
    <dgm:cxn modelId="{2E0DFC67-4EBF-4D40-A117-FC905EF663A7}" srcId="{699DD65C-4784-4069-A0F4-6DC5FDEEC7F1}" destId="{BF23054F-A30A-4DEB-A925-2D01238F19AA}" srcOrd="0" destOrd="0" parTransId="{5AF16111-4BDC-4F9C-AA15-BB10F7A51B70}" sibTransId="{888CAF9A-29EF-4B37-B5CB-9EB0A6356B37}"/>
    <dgm:cxn modelId="{9B133A7E-9229-4658-B6A4-D07E4D99FEAE}" srcId="{6E489AEF-50B2-485E-A94D-D309B4D804AA}" destId="{D6F59C90-8197-4CBC-82F8-FF7AF671A83A}" srcOrd="0" destOrd="0" parTransId="{0DB14F3A-EAD4-40E7-8607-7FA3D2119C36}" sibTransId="{143B9AB9-54E5-482D-9AE7-DC9C35E972AB}"/>
    <dgm:cxn modelId="{B598C47F-2210-FF4B-A2D2-B50D659C7A45}" type="presOf" srcId="{D6F59C90-8197-4CBC-82F8-FF7AF671A83A}" destId="{D36631D9-A179-7F48-93CB-20947F43B785}" srcOrd="0" destOrd="0" presId="urn:microsoft.com/office/officeart/2005/8/layout/vList2"/>
    <dgm:cxn modelId="{95C6F288-700B-8D42-8492-DF7E7CF777F7}" type="presOf" srcId="{1ECABF86-CBE5-4EBE-929B-69D88A4F7054}" destId="{81E972C2-1DD3-E245-A1E9-1D758981980E}" srcOrd="0" destOrd="0" presId="urn:microsoft.com/office/officeart/2005/8/layout/vList2"/>
    <dgm:cxn modelId="{936D3190-5EC6-4429-B721-9CA1BE0460F5}" srcId="{C52BD0FE-0340-480F-88AF-3DBD0E6B4E76}" destId="{EB44EC45-D6ED-4083-8538-2BE218334B1A}" srcOrd="0" destOrd="0" parTransId="{533B8365-F107-473F-90CB-BD23900234C5}" sibTransId="{EF2D2693-3D4C-44A8-ADD8-E26473B87899}"/>
    <dgm:cxn modelId="{CF79D091-6095-D446-805C-12900A8D6222}" type="presOf" srcId="{6683F237-2718-4757-B932-2CADFAC8651B}" destId="{369B8E9A-3B97-8441-9BEC-D1F069F5D0CC}" srcOrd="0" destOrd="0" presId="urn:microsoft.com/office/officeart/2005/8/layout/vList2"/>
    <dgm:cxn modelId="{D1A0009D-AD37-3448-AC73-7CC67B8E421F}" type="presOf" srcId="{699DD65C-4784-4069-A0F4-6DC5FDEEC7F1}" destId="{E5BE4933-B3E0-8B4B-938B-25E8A101CFC8}" srcOrd="0" destOrd="0" presId="urn:microsoft.com/office/officeart/2005/8/layout/vList2"/>
    <dgm:cxn modelId="{224CB29F-88A9-4F85-8127-FACE91DE3E4C}" srcId="{EB44EC45-D6ED-4083-8538-2BE218334B1A}" destId="{6683F237-2718-4757-B932-2CADFAC8651B}" srcOrd="0" destOrd="0" parTransId="{95FC311C-ABDC-47F0-ACC7-75F8B8568EAB}" sibTransId="{56C73282-6BA4-4C75-BE9D-E5EE24266998}"/>
    <dgm:cxn modelId="{3E79DBA2-4A96-4ED7-84AB-FE92F68B3E1B}" srcId="{C52BD0FE-0340-480F-88AF-3DBD0E6B4E76}" destId="{F4722B4E-4962-4465-B7DE-11D4E88D2185}" srcOrd="3" destOrd="0" parTransId="{7F20FACB-E4C3-43ED-B491-F5307C77094B}" sibTransId="{40230EA6-966A-482C-A13C-13232A014C70}"/>
    <dgm:cxn modelId="{F48E25A6-9417-4B7A-83AF-892008E97F82}" srcId="{F4722B4E-4962-4465-B7DE-11D4E88D2185}" destId="{2D39AD73-661B-47CF-9B36-4F784931CD87}" srcOrd="0" destOrd="0" parTransId="{D9D12334-BE37-435C-AC78-0AF0B66FAA8C}" sibTransId="{4A05FA46-1ACB-4D5D-9360-04EB44D5B9BA}"/>
    <dgm:cxn modelId="{9FF1F2B7-1473-1D40-AA59-01CB92A911B9}" type="presOf" srcId="{A3FB8C57-802D-4AB0-B65E-9D4C8914E953}" destId="{369B8E9A-3B97-8441-9BEC-D1F069F5D0CC}" srcOrd="0" destOrd="1" presId="urn:microsoft.com/office/officeart/2005/8/layout/vList2"/>
    <dgm:cxn modelId="{EBFCBEBE-9BCE-004D-8B80-0E15FBD4A17C}" type="presOf" srcId="{C52BD0FE-0340-480F-88AF-3DBD0E6B4E76}" destId="{A909F8B9-BC17-DA42-915E-9EABB6A30D47}" srcOrd="0" destOrd="0" presId="urn:microsoft.com/office/officeart/2005/8/layout/vList2"/>
    <dgm:cxn modelId="{5CF849C6-8350-184E-B8FB-A84C154DB3D2}" type="presOf" srcId="{A3189F85-9D68-493B-9110-6CD4A6324DA7}" destId="{35C28647-55A4-F249-832C-F8327C335FB4}" srcOrd="0" destOrd="0" presId="urn:microsoft.com/office/officeart/2005/8/layout/vList2"/>
    <dgm:cxn modelId="{0E0864CF-04E4-FF47-BA24-A57075357960}" type="presOf" srcId="{6E489AEF-50B2-485E-A94D-D309B4D804AA}" destId="{CF863374-F970-A444-86AA-F930BCF90F9F}" srcOrd="0" destOrd="0" presId="urn:microsoft.com/office/officeart/2005/8/layout/vList2"/>
    <dgm:cxn modelId="{463026EA-11BD-554D-93B6-A75A01736172}" type="presOf" srcId="{BF23054F-A30A-4DEB-A925-2D01238F19AA}" destId="{7B384D6E-1D09-644E-AB91-28667125D6C3}" srcOrd="0" destOrd="0" presId="urn:microsoft.com/office/officeart/2005/8/layout/vList2"/>
    <dgm:cxn modelId="{011146F6-C8E7-704F-A27E-14EF65624F0E}" type="presOf" srcId="{EB44EC45-D6ED-4083-8538-2BE218334B1A}" destId="{5F92A963-AAB9-0941-AE88-42996DC07B5C}" srcOrd="0" destOrd="0" presId="urn:microsoft.com/office/officeart/2005/8/layout/vList2"/>
    <dgm:cxn modelId="{92A1E14C-14B9-804D-868A-B46666CB89DA}" type="presParOf" srcId="{A909F8B9-BC17-DA42-915E-9EABB6A30D47}" destId="{5F92A963-AAB9-0941-AE88-42996DC07B5C}" srcOrd="0" destOrd="0" presId="urn:microsoft.com/office/officeart/2005/8/layout/vList2"/>
    <dgm:cxn modelId="{7F49E6BA-E750-2A41-B328-6695286F5701}" type="presParOf" srcId="{A909F8B9-BC17-DA42-915E-9EABB6A30D47}" destId="{369B8E9A-3B97-8441-9BEC-D1F069F5D0CC}" srcOrd="1" destOrd="0" presId="urn:microsoft.com/office/officeart/2005/8/layout/vList2"/>
    <dgm:cxn modelId="{E0782459-8CFF-0C4B-8F2D-2EAECA4BA202}" type="presParOf" srcId="{A909F8B9-BC17-DA42-915E-9EABB6A30D47}" destId="{E5BE4933-B3E0-8B4B-938B-25E8A101CFC8}" srcOrd="2" destOrd="0" presId="urn:microsoft.com/office/officeart/2005/8/layout/vList2"/>
    <dgm:cxn modelId="{41A4643F-286A-4C4A-8C54-F6D4FFE2FA81}" type="presParOf" srcId="{A909F8B9-BC17-DA42-915E-9EABB6A30D47}" destId="{7B384D6E-1D09-644E-AB91-28667125D6C3}" srcOrd="3" destOrd="0" presId="urn:microsoft.com/office/officeart/2005/8/layout/vList2"/>
    <dgm:cxn modelId="{EDB37711-1A47-FB4C-8FAF-4548854D23DF}" type="presParOf" srcId="{A909F8B9-BC17-DA42-915E-9EABB6A30D47}" destId="{CF863374-F970-A444-86AA-F930BCF90F9F}" srcOrd="4" destOrd="0" presId="urn:microsoft.com/office/officeart/2005/8/layout/vList2"/>
    <dgm:cxn modelId="{5F0E7883-2AFB-3244-B4A9-5C291BF2DC06}" type="presParOf" srcId="{A909F8B9-BC17-DA42-915E-9EABB6A30D47}" destId="{D36631D9-A179-7F48-93CB-20947F43B785}" srcOrd="5" destOrd="0" presId="urn:microsoft.com/office/officeart/2005/8/layout/vList2"/>
    <dgm:cxn modelId="{C87B0C59-0749-764C-9198-9F461F2FAEC2}" type="presParOf" srcId="{A909F8B9-BC17-DA42-915E-9EABB6A30D47}" destId="{95B8BFF4-4366-AD46-BD3E-ACB67FB7F13F}" srcOrd="6" destOrd="0" presId="urn:microsoft.com/office/officeart/2005/8/layout/vList2"/>
    <dgm:cxn modelId="{2877EE92-DFC3-D546-8354-ADD9DF605224}" type="presParOf" srcId="{A909F8B9-BC17-DA42-915E-9EABB6A30D47}" destId="{A1EBEA41-4736-8C4E-A353-7E5CA38AADBA}" srcOrd="7" destOrd="0" presId="urn:microsoft.com/office/officeart/2005/8/layout/vList2"/>
    <dgm:cxn modelId="{86E0050D-C222-5E47-AC0A-6C10B69DBD9E}" type="presParOf" srcId="{A909F8B9-BC17-DA42-915E-9EABB6A30D47}" destId="{35C28647-55A4-F249-832C-F8327C335FB4}" srcOrd="8" destOrd="0" presId="urn:microsoft.com/office/officeart/2005/8/layout/vList2"/>
    <dgm:cxn modelId="{30881264-E531-8A4C-A018-B5CDC8B271D2}" type="presParOf" srcId="{A909F8B9-BC17-DA42-915E-9EABB6A30D47}" destId="{81E972C2-1DD3-E245-A1E9-1D758981980E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20083D-031B-42E7-9197-6A3FE898CBD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1DC0B8-9AA8-4950-80FC-048C9B795E0B}">
      <dgm:prSet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投票機制（區塊鏈</a:t>
          </a:r>
          <a:r>
            <a:rPr lang="en-US" dirty="0"/>
            <a:t>）：</a:t>
          </a:r>
        </a:p>
      </dgm:t>
    </dgm:pt>
    <dgm:pt modelId="{77185279-72B3-444F-8D4C-D3B47DEC4309}" type="parTrans" cxnId="{B5914134-0192-4098-8515-A3617BD310CA}">
      <dgm:prSet/>
      <dgm:spPr/>
      <dgm:t>
        <a:bodyPr/>
        <a:lstStyle/>
        <a:p>
          <a:endParaRPr lang="en-US"/>
        </a:p>
      </dgm:t>
    </dgm:pt>
    <dgm:pt modelId="{3F606C73-E345-45DD-832F-39041BA45A3A}" type="sibTrans" cxnId="{B5914134-0192-4098-8515-A3617BD310CA}">
      <dgm:prSet/>
      <dgm:spPr/>
      <dgm:t>
        <a:bodyPr/>
        <a:lstStyle/>
        <a:p>
          <a:endParaRPr lang="en-US"/>
        </a:p>
      </dgm:t>
    </dgm:pt>
    <dgm:pt modelId="{5CF81CEA-4E8B-49BC-A00F-CFB6F4107142}">
      <dgm:prSet/>
      <dgm:spPr/>
      <dgm:t>
        <a:bodyPr/>
        <a:lstStyle/>
        <a:p>
          <a:r>
            <a:rPr lang="en-US" dirty="0" err="1"/>
            <a:t>學生透過</a:t>
          </a:r>
          <a:r>
            <a:rPr lang="en-US" dirty="0"/>
            <a:t> Google </a:t>
          </a:r>
          <a:r>
            <a:rPr lang="en-US" dirty="0" err="1"/>
            <a:t>登入進行身份驗證</a:t>
          </a:r>
          <a:r>
            <a:rPr lang="en-US" dirty="0"/>
            <a:t> </a:t>
          </a:r>
        </a:p>
      </dgm:t>
    </dgm:pt>
    <dgm:pt modelId="{2E8D469B-FE18-443E-ADC1-3D3B04F24470}" type="parTrans" cxnId="{0693C5AE-AE1C-42FC-BC94-BA3F1B8C8299}">
      <dgm:prSet/>
      <dgm:spPr/>
      <dgm:t>
        <a:bodyPr/>
        <a:lstStyle/>
        <a:p>
          <a:endParaRPr lang="en-US"/>
        </a:p>
      </dgm:t>
    </dgm:pt>
    <dgm:pt modelId="{4B9E8EE1-5D39-42EB-A393-6519F79B7ADA}" type="sibTrans" cxnId="{0693C5AE-AE1C-42FC-BC94-BA3F1B8C8299}">
      <dgm:prSet/>
      <dgm:spPr/>
      <dgm:t>
        <a:bodyPr/>
        <a:lstStyle/>
        <a:p>
          <a:endParaRPr lang="en-US"/>
        </a:p>
      </dgm:t>
    </dgm:pt>
    <dgm:pt modelId="{3D6A9C7E-77D5-4D33-803E-CA5551C1C2BE}">
      <dgm:prSet/>
      <dgm:spPr/>
      <dgm:t>
        <a:bodyPr/>
        <a:lstStyle/>
        <a:p>
          <a:r>
            <a:rPr lang="en-US" dirty="0" err="1"/>
            <a:t>投票結果記錄於區塊鏈，確保不可篡改與公開透明</a:t>
          </a:r>
          <a:endParaRPr lang="en-US" dirty="0"/>
        </a:p>
      </dgm:t>
    </dgm:pt>
    <dgm:pt modelId="{49EDF695-3005-4658-BC80-E46BD8F5E79B}" type="parTrans" cxnId="{D96044C1-A005-44BD-AF54-AA44CAF600D8}">
      <dgm:prSet/>
      <dgm:spPr/>
      <dgm:t>
        <a:bodyPr/>
        <a:lstStyle/>
        <a:p>
          <a:endParaRPr lang="en-US"/>
        </a:p>
      </dgm:t>
    </dgm:pt>
    <dgm:pt modelId="{C30DB5D7-EEBE-43F0-AFFB-9DA63674B392}" type="sibTrans" cxnId="{D96044C1-A005-44BD-AF54-AA44CAF600D8}">
      <dgm:prSet/>
      <dgm:spPr/>
      <dgm:t>
        <a:bodyPr/>
        <a:lstStyle/>
        <a:p>
          <a:endParaRPr lang="en-US"/>
        </a:p>
      </dgm:t>
    </dgm:pt>
    <dgm:pt modelId="{EAA45D1B-B7A9-482F-9CE5-E8CDFBA87DD8}">
      <dgm:prSet/>
      <dgm:spPr/>
      <dgm:t>
        <a:bodyPr/>
        <a:lstStyle/>
        <a:p>
          <a:r>
            <a:rPr lang="en-US"/>
            <a:t>2. AI </a:t>
          </a:r>
          <a:r>
            <a:rPr lang="zh-TW"/>
            <a:t>政見分析：</a:t>
          </a:r>
          <a:endParaRPr lang="en-US"/>
        </a:p>
      </dgm:t>
    </dgm:pt>
    <dgm:pt modelId="{69EFF2D4-0BC7-4F08-9265-595C5F56270D}" type="parTrans" cxnId="{20F1F1BD-EA6F-4A6E-9969-BC6840F0F87D}">
      <dgm:prSet/>
      <dgm:spPr/>
      <dgm:t>
        <a:bodyPr/>
        <a:lstStyle/>
        <a:p>
          <a:endParaRPr lang="en-US"/>
        </a:p>
      </dgm:t>
    </dgm:pt>
    <dgm:pt modelId="{FAB09BC2-97C0-491D-8413-5D610A83F705}" type="sibTrans" cxnId="{20F1F1BD-EA6F-4A6E-9969-BC6840F0F87D}">
      <dgm:prSet/>
      <dgm:spPr/>
      <dgm:t>
        <a:bodyPr/>
        <a:lstStyle/>
        <a:p>
          <a:endParaRPr lang="en-US"/>
        </a:p>
      </dgm:t>
    </dgm:pt>
    <dgm:pt modelId="{E768B8A3-812F-412E-86A0-672835F02E99}">
      <dgm:prSet/>
      <dgm:spPr/>
      <dgm:t>
        <a:bodyPr/>
        <a:lstStyle/>
        <a:p>
          <a:r>
            <a:rPr lang="en-US"/>
            <a:t>候選人可提交文字、影片、圖片格式的政見 </a:t>
          </a:r>
        </a:p>
      </dgm:t>
    </dgm:pt>
    <dgm:pt modelId="{5E4A879E-853F-4B73-A6F9-A1E7D596853A}" type="parTrans" cxnId="{50308B11-2DEE-42AE-A677-9C1284426304}">
      <dgm:prSet/>
      <dgm:spPr/>
      <dgm:t>
        <a:bodyPr/>
        <a:lstStyle/>
        <a:p>
          <a:endParaRPr lang="en-US"/>
        </a:p>
      </dgm:t>
    </dgm:pt>
    <dgm:pt modelId="{47B8253B-00E9-4004-AFC8-38FE05B0DAE6}" type="sibTrans" cxnId="{50308B11-2DEE-42AE-A677-9C1284426304}">
      <dgm:prSet/>
      <dgm:spPr/>
      <dgm:t>
        <a:bodyPr/>
        <a:lstStyle/>
        <a:p>
          <a:endParaRPr lang="en-US"/>
        </a:p>
      </dgm:t>
    </dgm:pt>
    <dgm:pt modelId="{23E73AE7-A6D9-4DCB-ACC1-DFFEFD4BF534}">
      <dgm:prSet/>
      <dgm:spPr/>
      <dgm:t>
        <a:bodyPr/>
        <a:lstStyle/>
        <a:p>
          <a:r>
            <a:rPr lang="en-US"/>
            <a:t>使用者能用生成式AI分析政見內容 </a:t>
          </a:r>
        </a:p>
      </dgm:t>
    </dgm:pt>
    <dgm:pt modelId="{F3737BBF-AC71-4FB8-B24C-8ED38B5C9049}" type="parTrans" cxnId="{36BEE228-DD59-46A2-A33C-0D15872E916E}">
      <dgm:prSet/>
      <dgm:spPr/>
      <dgm:t>
        <a:bodyPr/>
        <a:lstStyle/>
        <a:p>
          <a:endParaRPr lang="en-US"/>
        </a:p>
      </dgm:t>
    </dgm:pt>
    <dgm:pt modelId="{0CD1C4BB-AB51-4B99-972D-A5AA77A2064C}" type="sibTrans" cxnId="{36BEE228-DD59-46A2-A33C-0D15872E916E}">
      <dgm:prSet/>
      <dgm:spPr/>
      <dgm:t>
        <a:bodyPr/>
        <a:lstStyle/>
        <a:p>
          <a:endParaRPr lang="en-US"/>
        </a:p>
      </dgm:t>
    </dgm:pt>
    <dgm:pt modelId="{2FB4704F-3AE0-44A1-89B2-CC1C3A2C3A7C}">
      <dgm:prSet/>
      <dgm:spPr/>
      <dgm:t>
        <a:bodyPr/>
        <a:lstStyle/>
        <a:p>
          <a:r>
            <a:rPr lang="en-US"/>
            <a:t>3. 前後端技術整合：</a:t>
          </a:r>
        </a:p>
      </dgm:t>
    </dgm:pt>
    <dgm:pt modelId="{EF090977-F109-4546-8C71-9C130B9473C1}" type="parTrans" cxnId="{2E73DA46-E9B3-40E5-90D7-2AC8C2F30239}">
      <dgm:prSet/>
      <dgm:spPr/>
      <dgm:t>
        <a:bodyPr/>
        <a:lstStyle/>
        <a:p>
          <a:endParaRPr lang="en-US"/>
        </a:p>
      </dgm:t>
    </dgm:pt>
    <dgm:pt modelId="{124F0DFB-DC03-40E5-A5DD-05AF6FDBC445}" type="sibTrans" cxnId="{2E73DA46-E9B3-40E5-90D7-2AC8C2F30239}">
      <dgm:prSet/>
      <dgm:spPr/>
      <dgm:t>
        <a:bodyPr/>
        <a:lstStyle/>
        <a:p>
          <a:endParaRPr lang="en-US"/>
        </a:p>
      </dgm:t>
    </dgm:pt>
    <dgm:pt modelId="{A427584B-16F2-4FA7-8BB4-56B49282DD00}">
      <dgm:prSet/>
      <dgm:spPr/>
      <dgm:t>
        <a:bodyPr/>
        <a:lstStyle/>
        <a:p>
          <a:r>
            <a:rPr lang="en-US" dirty="0" err="1"/>
            <a:t>前端（Vue.js</a:t>
          </a:r>
          <a:r>
            <a:rPr lang="en-US" dirty="0"/>
            <a:t>+ Chat </a:t>
          </a:r>
          <a:r>
            <a:rPr lang="en-US" dirty="0" err="1"/>
            <a:t>UI）提供AI互動介面</a:t>
          </a:r>
          <a:r>
            <a:rPr lang="en-US" dirty="0"/>
            <a:t> </a:t>
          </a:r>
        </a:p>
      </dgm:t>
    </dgm:pt>
    <dgm:pt modelId="{812619D9-C752-4090-9A27-7D8FAF7370DC}" type="parTrans" cxnId="{BF420F22-55E8-4A2D-AB93-7ABEEA550BB5}">
      <dgm:prSet/>
      <dgm:spPr/>
      <dgm:t>
        <a:bodyPr/>
        <a:lstStyle/>
        <a:p>
          <a:endParaRPr lang="en-US"/>
        </a:p>
      </dgm:t>
    </dgm:pt>
    <dgm:pt modelId="{088FCD60-400F-4405-9483-65BCBD92F8D9}" type="sibTrans" cxnId="{BF420F22-55E8-4A2D-AB93-7ABEEA550BB5}">
      <dgm:prSet/>
      <dgm:spPr/>
      <dgm:t>
        <a:bodyPr/>
        <a:lstStyle/>
        <a:p>
          <a:endParaRPr lang="en-US"/>
        </a:p>
      </dgm:t>
    </dgm:pt>
    <dgm:pt modelId="{9B9A8760-0A9A-45DC-BA9D-5D911B10C4AA}">
      <dgm:prSet/>
      <dgm:spPr/>
      <dgm:t>
        <a:bodyPr/>
        <a:lstStyle/>
        <a:p>
          <a:r>
            <a:rPr lang="en-US" dirty="0" err="1"/>
            <a:t>後端（Node.js</a:t>
          </a:r>
          <a:r>
            <a:rPr lang="en-US" dirty="0"/>
            <a:t> ）</a:t>
          </a:r>
          <a:r>
            <a:rPr lang="en-US" dirty="0" err="1"/>
            <a:t>處理AI解析與區塊鏈交互</a:t>
          </a:r>
          <a:r>
            <a:rPr lang="en-US" dirty="0"/>
            <a:t> </a:t>
          </a:r>
        </a:p>
      </dgm:t>
    </dgm:pt>
    <dgm:pt modelId="{0177B264-EEBF-4AFC-B59D-E329B80CDCAD}" type="parTrans" cxnId="{3A35B291-C30F-4577-BA69-64DB5EC15BEE}">
      <dgm:prSet/>
      <dgm:spPr/>
      <dgm:t>
        <a:bodyPr/>
        <a:lstStyle/>
        <a:p>
          <a:endParaRPr lang="en-US"/>
        </a:p>
      </dgm:t>
    </dgm:pt>
    <dgm:pt modelId="{E9BCD457-0E0F-4D03-BE3C-F004AE6AE87A}" type="sibTrans" cxnId="{3A35B291-C30F-4577-BA69-64DB5EC15BEE}">
      <dgm:prSet/>
      <dgm:spPr/>
      <dgm:t>
        <a:bodyPr/>
        <a:lstStyle/>
        <a:p>
          <a:endParaRPr lang="en-US"/>
        </a:p>
      </dgm:t>
    </dgm:pt>
    <dgm:pt modelId="{E0909020-77E2-B347-A8ED-60A6E4F76795}" type="pres">
      <dgm:prSet presAssocID="{6420083D-031B-42E7-9197-6A3FE898CBD1}" presName="linear" presStyleCnt="0">
        <dgm:presLayoutVars>
          <dgm:animLvl val="lvl"/>
          <dgm:resizeHandles val="exact"/>
        </dgm:presLayoutVars>
      </dgm:prSet>
      <dgm:spPr/>
    </dgm:pt>
    <dgm:pt modelId="{F089C1B4-292C-EC4D-891F-6BB9EF0B43D9}" type="pres">
      <dgm:prSet presAssocID="{1E1DC0B8-9AA8-4950-80FC-048C9B795E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E9A088-7ECC-F246-9B00-1143C0B5A1C4}" type="pres">
      <dgm:prSet presAssocID="{1E1DC0B8-9AA8-4950-80FC-048C9B795E0B}" presName="childText" presStyleLbl="revTx" presStyleIdx="0" presStyleCnt="3">
        <dgm:presLayoutVars>
          <dgm:bulletEnabled val="1"/>
        </dgm:presLayoutVars>
      </dgm:prSet>
      <dgm:spPr/>
    </dgm:pt>
    <dgm:pt modelId="{B9BC964D-D220-A54A-8F4D-B9F554D5E609}" type="pres">
      <dgm:prSet presAssocID="{EAA45D1B-B7A9-482F-9CE5-E8CDFBA87DD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AF17C36-697B-0444-8CC3-7DADF96038B6}" type="pres">
      <dgm:prSet presAssocID="{EAA45D1B-B7A9-482F-9CE5-E8CDFBA87DD8}" presName="childText" presStyleLbl="revTx" presStyleIdx="1" presStyleCnt="3">
        <dgm:presLayoutVars>
          <dgm:bulletEnabled val="1"/>
        </dgm:presLayoutVars>
      </dgm:prSet>
      <dgm:spPr/>
    </dgm:pt>
    <dgm:pt modelId="{EB3A1A2F-F67B-5949-86D7-2D4497095047}" type="pres">
      <dgm:prSet presAssocID="{2FB4704F-3AE0-44A1-89B2-CC1C3A2C3A7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142C52F-4C75-8F4C-97C7-75E867FBF4C0}" type="pres">
      <dgm:prSet presAssocID="{2FB4704F-3AE0-44A1-89B2-CC1C3A2C3A7C}" presName="childText" presStyleLbl="revTx" presStyleIdx="2" presStyleCnt="3" custScaleY="107456">
        <dgm:presLayoutVars>
          <dgm:bulletEnabled val="1"/>
        </dgm:presLayoutVars>
      </dgm:prSet>
      <dgm:spPr/>
    </dgm:pt>
  </dgm:ptLst>
  <dgm:cxnLst>
    <dgm:cxn modelId="{C600E205-3F21-7847-8F7D-298298975B9A}" type="presOf" srcId="{23E73AE7-A6D9-4DCB-ACC1-DFFEFD4BF534}" destId="{EAF17C36-697B-0444-8CC3-7DADF96038B6}" srcOrd="0" destOrd="1" presId="urn:microsoft.com/office/officeart/2005/8/layout/vList2"/>
    <dgm:cxn modelId="{50308B11-2DEE-42AE-A677-9C1284426304}" srcId="{EAA45D1B-B7A9-482F-9CE5-E8CDFBA87DD8}" destId="{E768B8A3-812F-412E-86A0-672835F02E99}" srcOrd="0" destOrd="0" parTransId="{5E4A879E-853F-4B73-A6F9-A1E7D596853A}" sibTransId="{47B8253B-00E9-4004-AFC8-38FE05B0DAE6}"/>
    <dgm:cxn modelId="{BF420F22-55E8-4A2D-AB93-7ABEEA550BB5}" srcId="{2FB4704F-3AE0-44A1-89B2-CC1C3A2C3A7C}" destId="{A427584B-16F2-4FA7-8BB4-56B49282DD00}" srcOrd="0" destOrd="0" parTransId="{812619D9-C752-4090-9A27-7D8FAF7370DC}" sibTransId="{088FCD60-400F-4405-9483-65BCBD92F8D9}"/>
    <dgm:cxn modelId="{36BEE228-DD59-46A2-A33C-0D15872E916E}" srcId="{EAA45D1B-B7A9-482F-9CE5-E8CDFBA87DD8}" destId="{23E73AE7-A6D9-4DCB-ACC1-DFFEFD4BF534}" srcOrd="1" destOrd="0" parTransId="{F3737BBF-AC71-4FB8-B24C-8ED38B5C9049}" sibTransId="{0CD1C4BB-AB51-4B99-972D-A5AA77A2064C}"/>
    <dgm:cxn modelId="{B5914134-0192-4098-8515-A3617BD310CA}" srcId="{6420083D-031B-42E7-9197-6A3FE898CBD1}" destId="{1E1DC0B8-9AA8-4950-80FC-048C9B795E0B}" srcOrd="0" destOrd="0" parTransId="{77185279-72B3-444F-8D4C-D3B47DEC4309}" sibTransId="{3F606C73-E345-45DD-832F-39041BA45A3A}"/>
    <dgm:cxn modelId="{2E73DA46-E9B3-40E5-90D7-2AC8C2F30239}" srcId="{6420083D-031B-42E7-9197-6A3FE898CBD1}" destId="{2FB4704F-3AE0-44A1-89B2-CC1C3A2C3A7C}" srcOrd="2" destOrd="0" parTransId="{EF090977-F109-4546-8C71-9C130B9473C1}" sibTransId="{124F0DFB-DC03-40E5-A5DD-05AF6FDBC445}"/>
    <dgm:cxn modelId="{38694E87-3E39-1A4E-B980-391FCE11B2B0}" type="presOf" srcId="{A427584B-16F2-4FA7-8BB4-56B49282DD00}" destId="{1142C52F-4C75-8F4C-97C7-75E867FBF4C0}" srcOrd="0" destOrd="0" presId="urn:microsoft.com/office/officeart/2005/8/layout/vList2"/>
    <dgm:cxn modelId="{9C0F4F87-E9AD-BE4A-A403-6E9A38BC4F8C}" type="presOf" srcId="{5CF81CEA-4E8B-49BC-A00F-CFB6F4107142}" destId="{40E9A088-7ECC-F246-9B00-1143C0B5A1C4}" srcOrd="0" destOrd="0" presId="urn:microsoft.com/office/officeart/2005/8/layout/vList2"/>
    <dgm:cxn modelId="{49763889-5F25-C049-AFCD-602C067E4194}" type="presOf" srcId="{9B9A8760-0A9A-45DC-BA9D-5D911B10C4AA}" destId="{1142C52F-4C75-8F4C-97C7-75E867FBF4C0}" srcOrd="0" destOrd="1" presId="urn:microsoft.com/office/officeart/2005/8/layout/vList2"/>
    <dgm:cxn modelId="{3A35B291-C30F-4577-BA69-64DB5EC15BEE}" srcId="{2FB4704F-3AE0-44A1-89B2-CC1C3A2C3A7C}" destId="{9B9A8760-0A9A-45DC-BA9D-5D911B10C4AA}" srcOrd="1" destOrd="0" parTransId="{0177B264-EEBF-4AFC-B59D-E329B80CDCAD}" sibTransId="{E9BCD457-0E0F-4D03-BE3C-F004AE6AE87A}"/>
    <dgm:cxn modelId="{6D591F9D-D05C-E243-845C-EB65B372DA9D}" type="presOf" srcId="{3D6A9C7E-77D5-4D33-803E-CA5551C1C2BE}" destId="{40E9A088-7ECC-F246-9B00-1143C0B5A1C4}" srcOrd="0" destOrd="1" presId="urn:microsoft.com/office/officeart/2005/8/layout/vList2"/>
    <dgm:cxn modelId="{D7D8FDA3-AAC0-FD4A-9A51-DF05ECE11FAE}" type="presOf" srcId="{1E1DC0B8-9AA8-4950-80FC-048C9B795E0B}" destId="{F089C1B4-292C-EC4D-891F-6BB9EF0B43D9}" srcOrd="0" destOrd="0" presId="urn:microsoft.com/office/officeart/2005/8/layout/vList2"/>
    <dgm:cxn modelId="{0693C5AE-AE1C-42FC-BC94-BA3F1B8C8299}" srcId="{1E1DC0B8-9AA8-4950-80FC-048C9B795E0B}" destId="{5CF81CEA-4E8B-49BC-A00F-CFB6F4107142}" srcOrd="0" destOrd="0" parTransId="{2E8D469B-FE18-443E-ADC1-3D3B04F24470}" sibTransId="{4B9E8EE1-5D39-42EB-A393-6519F79B7ADA}"/>
    <dgm:cxn modelId="{20F1F1BD-EA6F-4A6E-9969-BC6840F0F87D}" srcId="{6420083D-031B-42E7-9197-6A3FE898CBD1}" destId="{EAA45D1B-B7A9-482F-9CE5-E8CDFBA87DD8}" srcOrd="1" destOrd="0" parTransId="{69EFF2D4-0BC7-4F08-9265-595C5F56270D}" sibTransId="{FAB09BC2-97C0-491D-8413-5D610A83F705}"/>
    <dgm:cxn modelId="{D96044C1-A005-44BD-AF54-AA44CAF600D8}" srcId="{1E1DC0B8-9AA8-4950-80FC-048C9B795E0B}" destId="{3D6A9C7E-77D5-4D33-803E-CA5551C1C2BE}" srcOrd="1" destOrd="0" parTransId="{49EDF695-3005-4658-BC80-E46BD8F5E79B}" sibTransId="{C30DB5D7-EEBE-43F0-AFFB-9DA63674B392}"/>
    <dgm:cxn modelId="{8358D8CA-C9F1-F141-96C0-13E9EBB55494}" type="presOf" srcId="{6420083D-031B-42E7-9197-6A3FE898CBD1}" destId="{E0909020-77E2-B347-A8ED-60A6E4F76795}" srcOrd="0" destOrd="0" presId="urn:microsoft.com/office/officeart/2005/8/layout/vList2"/>
    <dgm:cxn modelId="{7BD670CB-5F28-AB41-A8C7-2D89860A841F}" type="presOf" srcId="{EAA45D1B-B7A9-482F-9CE5-E8CDFBA87DD8}" destId="{B9BC964D-D220-A54A-8F4D-B9F554D5E609}" srcOrd="0" destOrd="0" presId="urn:microsoft.com/office/officeart/2005/8/layout/vList2"/>
    <dgm:cxn modelId="{F541B0F9-1A73-1F4F-8C0F-7FF797255C7A}" type="presOf" srcId="{2FB4704F-3AE0-44A1-89B2-CC1C3A2C3A7C}" destId="{EB3A1A2F-F67B-5949-86D7-2D4497095047}" srcOrd="0" destOrd="0" presId="urn:microsoft.com/office/officeart/2005/8/layout/vList2"/>
    <dgm:cxn modelId="{B87804FD-6C46-144F-99AE-92EB764A7629}" type="presOf" srcId="{E768B8A3-812F-412E-86A0-672835F02E99}" destId="{EAF17C36-697B-0444-8CC3-7DADF96038B6}" srcOrd="0" destOrd="0" presId="urn:microsoft.com/office/officeart/2005/8/layout/vList2"/>
    <dgm:cxn modelId="{66D5290D-4770-3B44-8D8E-C89015914FB9}" type="presParOf" srcId="{E0909020-77E2-B347-A8ED-60A6E4F76795}" destId="{F089C1B4-292C-EC4D-891F-6BB9EF0B43D9}" srcOrd="0" destOrd="0" presId="urn:microsoft.com/office/officeart/2005/8/layout/vList2"/>
    <dgm:cxn modelId="{77F312A1-93CD-9F47-8A27-5FE105231D1A}" type="presParOf" srcId="{E0909020-77E2-B347-A8ED-60A6E4F76795}" destId="{40E9A088-7ECC-F246-9B00-1143C0B5A1C4}" srcOrd="1" destOrd="0" presId="urn:microsoft.com/office/officeart/2005/8/layout/vList2"/>
    <dgm:cxn modelId="{FDF2A8BF-0C67-294C-A1A5-C571346BC57E}" type="presParOf" srcId="{E0909020-77E2-B347-A8ED-60A6E4F76795}" destId="{B9BC964D-D220-A54A-8F4D-B9F554D5E609}" srcOrd="2" destOrd="0" presId="urn:microsoft.com/office/officeart/2005/8/layout/vList2"/>
    <dgm:cxn modelId="{7D068728-7850-9B44-9573-E96283A06325}" type="presParOf" srcId="{E0909020-77E2-B347-A8ED-60A6E4F76795}" destId="{EAF17C36-697B-0444-8CC3-7DADF96038B6}" srcOrd="3" destOrd="0" presId="urn:microsoft.com/office/officeart/2005/8/layout/vList2"/>
    <dgm:cxn modelId="{E0066BA6-8FA1-9342-BD81-3FD5432EC76F}" type="presParOf" srcId="{E0909020-77E2-B347-A8ED-60A6E4F76795}" destId="{EB3A1A2F-F67B-5949-86D7-2D4497095047}" srcOrd="4" destOrd="0" presId="urn:microsoft.com/office/officeart/2005/8/layout/vList2"/>
    <dgm:cxn modelId="{226F68AD-C0BA-F64F-95D2-8C2CE7256AFC}" type="presParOf" srcId="{E0909020-77E2-B347-A8ED-60A6E4F76795}" destId="{1142C52F-4C75-8F4C-97C7-75E867FBF4C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800A03-0CA5-49DD-BFC4-B88177E99AA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ED448F4-0384-4315-8330-95A2511179F4}">
      <dgm:prSet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上傳候選人政見與處理</a:t>
          </a:r>
          <a:r>
            <a:rPr lang="en-US" dirty="0"/>
            <a:t>：</a:t>
          </a:r>
        </a:p>
      </dgm:t>
    </dgm:pt>
    <dgm:pt modelId="{6EFA21B9-94A2-4E59-BF6E-5945AB50EEC6}" type="parTrans" cxnId="{C5556B06-DF68-4466-9147-CD3838C1F8BE}">
      <dgm:prSet/>
      <dgm:spPr/>
      <dgm:t>
        <a:bodyPr/>
        <a:lstStyle/>
        <a:p>
          <a:endParaRPr lang="en-US"/>
        </a:p>
      </dgm:t>
    </dgm:pt>
    <dgm:pt modelId="{1A719CD4-BAB4-4F96-B8B3-33A285B85C9D}" type="sibTrans" cxnId="{C5556B06-DF68-4466-9147-CD3838C1F8BE}">
      <dgm:prSet/>
      <dgm:spPr/>
      <dgm:t>
        <a:bodyPr/>
        <a:lstStyle/>
        <a:p>
          <a:endParaRPr lang="en-US"/>
        </a:p>
      </dgm:t>
    </dgm:pt>
    <dgm:pt modelId="{B1C5D4B6-4C17-4A5E-9341-5CA19EDD01AD}">
      <dgm:prSet/>
      <dgm:spPr/>
      <dgm:t>
        <a:bodyPr/>
        <a:lstStyle/>
        <a:p>
          <a:r>
            <a:rPr lang="en-US" dirty="0" err="1"/>
            <a:t>上傳候選人之政見</a:t>
          </a:r>
          <a:r>
            <a:rPr lang="en-US" dirty="0"/>
            <a:t> </a:t>
          </a:r>
        </a:p>
      </dgm:t>
    </dgm:pt>
    <dgm:pt modelId="{8103C7EC-ED87-40CB-AB6D-9B17EF479EFC}" type="parTrans" cxnId="{3FB28BDA-1501-4F60-8105-AEB1B328E8FB}">
      <dgm:prSet/>
      <dgm:spPr/>
      <dgm:t>
        <a:bodyPr/>
        <a:lstStyle/>
        <a:p>
          <a:endParaRPr lang="en-US"/>
        </a:p>
      </dgm:t>
    </dgm:pt>
    <dgm:pt modelId="{94A7C8FE-C32A-44D6-AB7A-F47F5166CA70}" type="sibTrans" cxnId="{3FB28BDA-1501-4F60-8105-AEB1B328E8FB}">
      <dgm:prSet/>
      <dgm:spPr/>
      <dgm:t>
        <a:bodyPr/>
        <a:lstStyle/>
        <a:p>
          <a:endParaRPr lang="en-US"/>
        </a:p>
      </dgm:t>
    </dgm:pt>
    <dgm:pt modelId="{E0BEBCAB-89DB-452E-87CD-E7F50193506F}">
      <dgm:prSet/>
      <dgm:spPr/>
      <dgm:t>
        <a:bodyPr/>
        <a:lstStyle/>
        <a:p>
          <a:r>
            <a:rPr lang="en-US" dirty="0"/>
            <a:t>AI </a:t>
          </a:r>
          <a:r>
            <a:rPr lang="en-US" dirty="0" err="1"/>
            <a:t>解析並用限制prompt的方式，讓AI只能回答有關當下選舉的事項</a:t>
          </a:r>
          <a:endParaRPr lang="en-US" dirty="0"/>
        </a:p>
      </dgm:t>
    </dgm:pt>
    <dgm:pt modelId="{2D0244C1-C676-4A93-BB76-3D1E62837581}" type="parTrans" cxnId="{804753F8-D6A3-407C-8636-073A13C2E27A}">
      <dgm:prSet/>
      <dgm:spPr/>
      <dgm:t>
        <a:bodyPr/>
        <a:lstStyle/>
        <a:p>
          <a:endParaRPr lang="en-US"/>
        </a:p>
      </dgm:t>
    </dgm:pt>
    <dgm:pt modelId="{3342A5FF-CAC4-4A06-A2FE-5684B0F56CDA}" type="sibTrans" cxnId="{804753F8-D6A3-407C-8636-073A13C2E27A}">
      <dgm:prSet/>
      <dgm:spPr/>
      <dgm:t>
        <a:bodyPr/>
        <a:lstStyle/>
        <a:p>
          <a:endParaRPr lang="en-US"/>
        </a:p>
      </dgm:t>
    </dgm:pt>
    <dgm:pt modelId="{96BF9FE1-290D-46E3-A191-E2036780539C}">
      <dgm:prSet/>
      <dgm:spPr/>
      <dgm:t>
        <a:bodyPr/>
        <a:lstStyle/>
        <a:p>
          <a:r>
            <a:rPr lang="en-US"/>
            <a:t>2. AI 政見分析與互動：</a:t>
          </a:r>
        </a:p>
      </dgm:t>
    </dgm:pt>
    <dgm:pt modelId="{51465DAA-0034-4419-8737-8C9790FE8137}" type="parTrans" cxnId="{F74E0FFC-B7B0-4A62-8B1E-3D370A771CCB}">
      <dgm:prSet/>
      <dgm:spPr/>
      <dgm:t>
        <a:bodyPr/>
        <a:lstStyle/>
        <a:p>
          <a:endParaRPr lang="en-US"/>
        </a:p>
      </dgm:t>
    </dgm:pt>
    <dgm:pt modelId="{1BBDDDB4-587D-4732-84E7-E1EF31E9C501}" type="sibTrans" cxnId="{F74E0FFC-B7B0-4A62-8B1E-3D370A771CCB}">
      <dgm:prSet/>
      <dgm:spPr/>
      <dgm:t>
        <a:bodyPr/>
        <a:lstStyle/>
        <a:p>
          <a:endParaRPr lang="en-US"/>
        </a:p>
      </dgm:t>
    </dgm:pt>
    <dgm:pt modelId="{2E3ECC4E-313B-41DB-A6D4-28874B1CC106}">
      <dgm:prSet/>
      <dgm:spPr/>
      <dgm:t>
        <a:bodyPr/>
        <a:lstStyle/>
        <a:p>
          <a:r>
            <a:rPr lang="en-US"/>
            <a:t>AI 能用簡單語言概述候選人政見 </a:t>
          </a:r>
        </a:p>
      </dgm:t>
    </dgm:pt>
    <dgm:pt modelId="{A51AEC1A-9DB4-4B8E-881E-2BB1CD682675}" type="parTrans" cxnId="{45B840DE-FB43-4778-B047-A780AF0B77C2}">
      <dgm:prSet/>
      <dgm:spPr/>
      <dgm:t>
        <a:bodyPr/>
        <a:lstStyle/>
        <a:p>
          <a:endParaRPr lang="en-US"/>
        </a:p>
      </dgm:t>
    </dgm:pt>
    <dgm:pt modelId="{7E49FD36-E7CB-4043-BF45-EA48A073FEC2}" type="sibTrans" cxnId="{45B840DE-FB43-4778-B047-A780AF0B77C2}">
      <dgm:prSet/>
      <dgm:spPr/>
      <dgm:t>
        <a:bodyPr/>
        <a:lstStyle/>
        <a:p>
          <a:endParaRPr lang="en-US"/>
        </a:p>
      </dgm:t>
    </dgm:pt>
    <dgm:pt modelId="{F701E07D-8B00-4E47-A657-F08ED96C3F1A}">
      <dgm:prSet/>
      <dgm:spPr/>
      <dgm:t>
        <a:bodyPr/>
        <a:lstStyle/>
        <a:p>
          <a:r>
            <a:rPr lang="en-US" dirty="0" err="1"/>
            <a:t>個性化建議：根據使用者提問（如環保政策、學生自治立場</a:t>
          </a:r>
          <a:r>
            <a:rPr lang="en-US" dirty="0"/>
            <a:t>），</a:t>
          </a:r>
          <a:r>
            <a:rPr lang="en-US" dirty="0" err="1"/>
            <a:t>AI判斷候選人立場是否符合其理念</a:t>
          </a:r>
          <a:r>
            <a:rPr lang="en-US" dirty="0"/>
            <a:t> </a:t>
          </a:r>
        </a:p>
      </dgm:t>
    </dgm:pt>
    <dgm:pt modelId="{B9FA27C2-FB52-4F1C-A338-D02F7F3244CF}" type="parTrans" cxnId="{0583DE7F-5268-4EDE-904F-084D749D7762}">
      <dgm:prSet/>
      <dgm:spPr/>
      <dgm:t>
        <a:bodyPr/>
        <a:lstStyle/>
        <a:p>
          <a:endParaRPr lang="en-US"/>
        </a:p>
      </dgm:t>
    </dgm:pt>
    <dgm:pt modelId="{C020E494-CF0D-4271-9631-57958B618466}" type="sibTrans" cxnId="{0583DE7F-5268-4EDE-904F-084D749D7762}">
      <dgm:prSet/>
      <dgm:spPr/>
      <dgm:t>
        <a:bodyPr/>
        <a:lstStyle/>
        <a:p>
          <a:endParaRPr lang="en-US"/>
        </a:p>
      </dgm:t>
    </dgm:pt>
    <dgm:pt modelId="{428B3319-CAA9-4D19-97FE-2B8859A9814A}">
      <dgm:prSet/>
      <dgm:spPr/>
      <dgm:t>
        <a:bodyPr/>
        <a:lstStyle/>
        <a:p>
          <a:r>
            <a:rPr lang="en-US" dirty="0" err="1"/>
            <a:t>比較功能：AI比較不同候選人政見，找出異同點</a:t>
          </a:r>
          <a:r>
            <a:rPr lang="en-US" dirty="0"/>
            <a:t> </a:t>
          </a:r>
        </a:p>
      </dgm:t>
    </dgm:pt>
    <dgm:pt modelId="{2675AE19-EC80-4F35-94B9-0755749E8C0E}" type="parTrans" cxnId="{B64585F3-F469-4D83-860D-F2AC51268A73}">
      <dgm:prSet/>
      <dgm:spPr/>
      <dgm:t>
        <a:bodyPr/>
        <a:lstStyle/>
        <a:p>
          <a:endParaRPr lang="en-US"/>
        </a:p>
      </dgm:t>
    </dgm:pt>
    <dgm:pt modelId="{AFCB1739-833B-4DA8-9587-C010357A7AF1}" type="sibTrans" cxnId="{B64585F3-F469-4D83-860D-F2AC51268A73}">
      <dgm:prSet/>
      <dgm:spPr/>
      <dgm:t>
        <a:bodyPr/>
        <a:lstStyle/>
        <a:p>
          <a:endParaRPr lang="en-US"/>
        </a:p>
      </dgm:t>
    </dgm:pt>
    <dgm:pt modelId="{4FDC1A56-D8B0-C943-96ED-5018E9AE54E7}" type="pres">
      <dgm:prSet presAssocID="{D5800A03-0CA5-49DD-BFC4-B88177E99AAC}" presName="linear" presStyleCnt="0">
        <dgm:presLayoutVars>
          <dgm:animLvl val="lvl"/>
          <dgm:resizeHandles val="exact"/>
        </dgm:presLayoutVars>
      </dgm:prSet>
      <dgm:spPr/>
    </dgm:pt>
    <dgm:pt modelId="{0EBE267A-F84D-9C47-8FA1-030320D7EA82}" type="pres">
      <dgm:prSet presAssocID="{6ED448F4-0384-4315-8330-95A2511179F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65B2FC3-4FA3-A941-B565-198E175C3D2C}" type="pres">
      <dgm:prSet presAssocID="{6ED448F4-0384-4315-8330-95A2511179F4}" presName="childText" presStyleLbl="revTx" presStyleIdx="0" presStyleCnt="2">
        <dgm:presLayoutVars>
          <dgm:bulletEnabled val="1"/>
        </dgm:presLayoutVars>
      </dgm:prSet>
      <dgm:spPr/>
    </dgm:pt>
    <dgm:pt modelId="{C885C210-1A8A-A14A-BC70-4100A2C5236F}" type="pres">
      <dgm:prSet presAssocID="{96BF9FE1-290D-46E3-A191-E2036780539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4A12250-EFA6-E948-8DD4-5802FE04F634}" type="pres">
      <dgm:prSet presAssocID="{96BF9FE1-290D-46E3-A191-E2036780539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6BA0B01-F44A-4A4B-9785-7F0BD9DF24D7}" type="presOf" srcId="{428B3319-CAA9-4D19-97FE-2B8859A9814A}" destId="{24A12250-EFA6-E948-8DD4-5802FE04F634}" srcOrd="0" destOrd="2" presId="urn:microsoft.com/office/officeart/2005/8/layout/vList2"/>
    <dgm:cxn modelId="{C5556B06-DF68-4466-9147-CD3838C1F8BE}" srcId="{D5800A03-0CA5-49DD-BFC4-B88177E99AAC}" destId="{6ED448F4-0384-4315-8330-95A2511179F4}" srcOrd="0" destOrd="0" parTransId="{6EFA21B9-94A2-4E59-BF6E-5945AB50EEC6}" sibTransId="{1A719CD4-BAB4-4F96-B8B3-33A285B85C9D}"/>
    <dgm:cxn modelId="{47904256-5156-234E-804E-5340BF004E12}" type="presOf" srcId="{E0BEBCAB-89DB-452E-87CD-E7F50193506F}" destId="{F65B2FC3-4FA3-A941-B565-198E175C3D2C}" srcOrd="0" destOrd="1" presId="urn:microsoft.com/office/officeart/2005/8/layout/vList2"/>
    <dgm:cxn modelId="{85214E78-011E-F742-A918-03448572A66C}" type="presOf" srcId="{2E3ECC4E-313B-41DB-A6D4-28874B1CC106}" destId="{24A12250-EFA6-E948-8DD4-5802FE04F634}" srcOrd="0" destOrd="0" presId="urn:microsoft.com/office/officeart/2005/8/layout/vList2"/>
    <dgm:cxn modelId="{0583DE7F-5268-4EDE-904F-084D749D7762}" srcId="{96BF9FE1-290D-46E3-A191-E2036780539C}" destId="{F701E07D-8B00-4E47-A657-F08ED96C3F1A}" srcOrd="1" destOrd="0" parTransId="{B9FA27C2-FB52-4F1C-A338-D02F7F3244CF}" sibTransId="{C020E494-CF0D-4271-9631-57958B618466}"/>
    <dgm:cxn modelId="{14A19084-62BF-4F41-AF01-45F6C694E654}" type="presOf" srcId="{D5800A03-0CA5-49DD-BFC4-B88177E99AAC}" destId="{4FDC1A56-D8B0-C943-96ED-5018E9AE54E7}" srcOrd="0" destOrd="0" presId="urn:microsoft.com/office/officeart/2005/8/layout/vList2"/>
    <dgm:cxn modelId="{1D7A128B-70D8-B144-A5D0-2B80ED46CFBB}" type="presOf" srcId="{F701E07D-8B00-4E47-A657-F08ED96C3F1A}" destId="{24A12250-EFA6-E948-8DD4-5802FE04F634}" srcOrd="0" destOrd="1" presId="urn:microsoft.com/office/officeart/2005/8/layout/vList2"/>
    <dgm:cxn modelId="{EAAA608C-16CF-CD4C-A784-7B55DC75A50F}" type="presOf" srcId="{6ED448F4-0384-4315-8330-95A2511179F4}" destId="{0EBE267A-F84D-9C47-8FA1-030320D7EA82}" srcOrd="0" destOrd="0" presId="urn:microsoft.com/office/officeart/2005/8/layout/vList2"/>
    <dgm:cxn modelId="{AA5281B8-E633-9846-8DDB-D367113063D9}" type="presOf" srcId="{96BF9FE1-290D-46E3-A191-E2036780539C}" destId="{C885C210-1A8A-A14A-BC70-4100A2C5236F}" srcOrd="0" destOrd="0" presId="urn:microsoft.com/office/officeart/2005/8/layout/vList2"/>
    <dgm:cxn modelId="{3FB28BDA-1501-4F60-8105-AEB1B328E8FB}" srcId="{6ED448F4-0384-4315-8330-95A2511179F4}" destId="{B1C5D4B6-4C17-4A5E-9341-5CA19EDD01AD}" srcOrd="0" destOrd="0" parTransId="{8103C7EC-ED87-40CB-AB6D-9B17EF479EFC}" sibTransId="{94A7C8FE-C32A-44D6-AB7A-F47F5166CA70}"/>
    <dgm:cxn modelId="{45B840DE-FB43-4778-B047-A780AF0B77C2}" srcId="{96BF9FE1-290D-46E3-A191-E2036780539C}" destId="{2E3ECC4E-313B-41DB-A6D4-28874B1CC106}" srcOrd="0" destOrd="0" parTransId="{A51AEC1A-9DB4-4B8E-881E-2BB1CD682675}" sibTransId="{7E49FD36-E7CB-4043-BF45-EA48A073FEC2}"/>
    <dgm:cxn modelId="{B64585F3-F469-4D83-860D-F2AC51268A73}" srcId="{96BF9FE1-290D-46E3-A191-E2036780539C}" destId="{428B3319-CAA9-4D19-97FE-2B8859A9814A}" srcOrd="2" destOrd="0" parTransId="{2675AE19-EC80-4F35-94B9-0755749E8C0E}" sibTransId="{AFCB1739-833B-4DA8-9587-C010357A7AF1}"/>
    <dgm:cxn modelId="{804753F8-D6A3-407C-8636-073A13C2E27A}" srcId="{6ED448F4-0384-4315-8330-95A2511179F4}" destId="{E0BEBCAB-89DB-452E-87CD-E7F50193506F}" srcOrd="1" destOrd="0" parTransId="{2D0244C1-C676-4A93-BB76-3D1E62837581}" sibTransId="{3342A5FF-CAC4-4A06-A2FE-5684B0F56CDA}"/>
    <dgm:cxn modelId="{CEB257F9-2F0E-7A4D-B8EB-2EA9D666D5DE}" type="presOf" srcId="{B1C5D4B6-4C17-4A5E-9341-5CA19EDD01AD}" destId="{F65B2FC3-4FA3-A941-B565-198E175C3D2C}" srcOrd="0" destOrd="0" presId="urn:microsoft.com/office/officeart/2005/8/layout/vList2"/>
    <dgm:cxn modelId="{F74E0FFC-B7B0-4A62-8B1E-3D370A771CCB}" srcId="{D5800A03-0CA5-49DD-BFC4-B88177E99AAC}" destId="{96BF9FE1-290D-46E3-A191-E2036780539C}" srcOrd="1" destOrd="0" parTransId="{51465DAA-0034-4419-8737-8C9790FE8137}" sibTransId="{1BBDDDB4-587D-4732-84E7-E1EF31E9C501}"/>
    <dgm:cxn modelId="{BF5588BC-BDCD-FF43-839C-4FF3FB20CEA9}" type="presParOf" srcId="{4FDC1A56-D8B0-C943-96ED-5018E9AE54E7}" destId="{0EBE267A-F84D-9C47-8FA1-030320D7EA82}" srcOrd="0" destOrd="0" presId="urn:microsoft.com/office/officeart/2005/8/layout/vList2"/>
    <dgm:cxn modelId="{472A6626-9D56-B847-A7C9-7C94B07CA3E1}" type="presParOf" srcId="{4FDC1A56-D8B0-C943-96ED-5018E9AE54E7}" destId="{F65B2FC3-4FA3-A941-B565-198E175C3D2C}" srcOrd="1" destOrd="0" presId="urn:microsoft.com/office/officeart/2005/8/layout/vList2"/>
    <dgm:cxn modelId="{9223F523-F3E5-BC44-A7DE-318195245C45}" type="presParOf" srcId="{4FDC1A56-D8B0-C943-96ED-5018E9AE54E7}" destId="{C885C210-1A8A-A14A-BC70-4100A2C5236F}" srcOrd="2" destOrd="0" presId="urn:microsoft.com/office/officeart/2005/8/layout/vList2"/>
    <dgm:cxn modelId="{21A183C3-399F-9A49-9DE0-B551FC18FC18}" type="presParOf" srcId="{4FDC1A56-D8B0-C943-96ED-5018E9AE54E7}" destId="{24A12250-EFA6-E948-8DD4-5802FE04F63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BC5159-4014-4878-8DAC-4DAA93812E5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A903FFB-7C49-405D-AB87-31D32F4014A5}">
      <dgm:prSet/>
      <dgm:spPr/>
      <dgm:t>
        <a:bodyPr/>
        <a:lstStyle/>
        <a:p>
          <a:r>
            <a:rPr lang="en-US"/>
            <a:t>3. 投票與結果驗證：</a:t>
          </a:r>
        </a:p>
      </dgm:t>
    </dgm:pt>
    <dgm:pt modelId="{C2CD7289-AE88-4F4E-860A-24A1FCC58BF7}" type="parTrans" cxnId="{07BDF12C-7FE4-4949-A377-DE542BB61DE2}">
      <dgm:prSet/>
      <dgm:spPr/>
      <dgm:t>
        <a:bodyPr/>
        <a:lstStyle/>
        <a:p>
          <a:endParaRPr lang="en-US"/>
        </a:p>
      </dgm:t>
    </dgm:pt>
    <dgm:pt modelId="{A44532A0-A52E-4B72-8F0F-6E5288E72CCE}" type="sibTrans" cxnId="{07BDF12C-7FE4-4949-A377-DE542BB61DE2}">
      <dgm:prSet/>
      <dgm:spPr/>
      <dgm:t>
        <a:bodyPr/>
        <a:lstStyle/>
        <a:p>
          <a:endParaRPr lang="en-US"/>
        </a:p>
      </dgm:t>
    </dgm:pt>
    <dgm:pt modelId="{4DDBD8FD-A308-4FBB-90E8-3B5850AC5280}">
      <dgm:prSet/>
      <dgm:spPr/>
      <dgm:t>
        <a:bodyPr/>
        <a:lstStyle/>
        <a:p>
          <a:r>
            <a:rPr lang="en-US" dirty="0" err="1"/>
            <a:t>學生了解政見後，透過</a:t>
          </a:r>
          <a:r>
            <a:rPr lang="en-US" dirty="0"/>
            <a:t> Google </a:t>
          </a:r>
          <a:r>
            <a:rPr lang="en-US" dirty="0" err="1"/>
            <a:t>登入驗證身份投票</a:t>
          </a:r>
          <a:r>
            <a:rPr lang="en-US" dirty="0"/>
            <a:t> </a:t>
          </a:r>
        </a:p>
      </dgm:t>
    </dgm:pt>
    <dgm:pt modelId="{9085357D-0F1E-4695-BE29-1A10A59C49AD}" type="parTrans" cxnId="{536FED7C-0EF8-4994-ABCB-D0B8F8E6635A}">
      <dgm:prSet/>
      <dgm:spPr/>
      <dgm:t>
        <a:bodyPr/>
        <a:lstStyle/>
        <a:p>
          <a:endParaRPr lang="en-US"/>
        </a:p>
      </dgm:t>
    </dgm:pt>
    <dgm:pt modelId="{F1F7D238-F762-4811-9FF6-B527E6F9B489}" type="sibTrans" cxnId="{536FED7C-0EF8-4994-ABCB-D0B8F8E6635A}">
      <dgm:prSet/>
      <dgm:spPr/>
      <dgm:t>
        <a:bodyPr/>
        <a:lstStyle/>
        <a:p>
          <a:endParaRPr lang="en-US"/>
        </a:p>
      </dgm:t>
    </dgm:pt>
    <dgm:pt modelId="{331EDFF2-B945-4DD9-96AC-15EBDBA36004}">
      <dgm:prSet/>
      <dgm:spPr/>
      <dgm:t>
        <a:bodyPr/>
        <a:lstStyle/>
        <a:p>
          <a:r>
            <a:rPr lang="en-US"/>
            <a:t>投票記錄上傳至區塊鏈，確保公平性與不可篡改性 </a:t>
          </a:r>
        </a:p>
      </dgm:t>
    </dgm:pt>
    <dgm:pt modelId="{10173780-3B21-473F-ABB5-D42523B34FEE}" type="parTrans" cxnId="{79D93B89-F86A-4CE1-AA8E-CEE183288CB7}">
      <dgm:prSet/>
      <dgm:spPr/>
      <dgm:t>
        <a:bodyPr/>
        <a:lstStyle/>
        <a:p>
          <a:endParaRPr lang="en-US"/>
        </a:p>
      </dgm:t>
    </dgm:pt>
    <dgm:pt modelId="{7F06CF96-379A-4BC7-91CD-355F8115EC41}" type="sibTrans" cxnId="{79D93B89-F86A-4CE1-AA8E-CEE183288CB7}">
      <dgm:prSet/>
      <dgm:spPr/>
      <dgm:t>
        <a:bodyPr/>
        <a:lstStyle/>
        <a:p>
          <a:endParaRPr lang="en-US"/>
        </a:p>
      </dgm:t>
    </dgm:pt>
    <dgm:pt modelId="{30584F0E-9EDE-4660-B5B5-FDF675AC36C4}">
      <dgm:prSet/>
      <dgm:spPr/>
      <dgm:t>
        <a:bodyPr/>
        <a:lstStyle/>
        <a:p>
          <a:r>
            <a:rPr lang="en-US"/>
            <a:t>選舉結果公開透明、不可篡改 </a:t>
          </a:r>
        </a:p>
      </dgm:t>
    </dgm:pt>
    <dgm:pt modelId="{00D08A91-732A-49B7-B12B-CE4E592ED9CD}" type="parTrans" cxnId="{D9B75097-E33C-4389-9623-CFB3BF9C9EFC}">
      <dgm:prSet/>
      <dgm:spPr/>
      <dgm:t>
        <a:bodyPr/>
        <a:lstStyle/>
        <a:p>
          <a:endParaRPr lang="en-US"/>
        </a:p>
      </dgm:t>
    </dgm:pt>
    <dgm:pt modelId="{2E4A2E87-D0EC-48EC-B059-FAF4DF813BA6}" type="sibTrans" cxnId="{D9B75097-E33C-4389-9623-CFB3BF9C9EFC}">
      <dgm:prSet/>
      <dgm:spPr/>
      <dgm:t>
        <a:bodyPr/>
        <a:lstStyle/>
        <a:p>
          <a:endParaRPr lang="en-US"/>
        </a:p>
      </dgm:t>
    </dgm:pt>
    <dgm:pt modelId="{BF966CF0-26A3-4336-A395-2E6FA8331319}">
      <dgm:prSet/>
      <dgm:spPr/>
      <dgm:t>
        <a:bodyPr/>
        <a:lstStyle/>
        <a:p>
          <a:r>
            <a:rPr lang="en-US"/>
            <a:t>4. </a:t>
          </a:r>
          <a:r>
            <a:rPr lang="zh-TW"/>
            <a:t>系統優勢：</a:t>
          </a:r>
          <a:endParaRPr lang="en-US"/>
        </a:p>
      </dgm:t>
    </dgm:pt>
    <dgm:pt modelId="{6D7BE6AE-F3DB-482E-A482-A3A373085E9A}" type="parTrans" cxnId="{19B5D432-CF76-41FF-B016-6F557DFD707A}">
      <dgm:prSet/>
      <dgm:spPr/>
      <dgm:t>
        <a:bodyPr/>
        <a:lstStyle/>
        <a:p>
          <a:endParaRPr lang="en-US"/>
        </a:p>
      </dgm:t>
    </dgm:pt>
    <dgm:pt modelId="{7D3E37B3-7C5A-4EB0-9EAF-F55E7542A635}" type="sibTrans" cxnId="{19B5D432-CF76-41FF-B016-6F557DFD707A}">
      <dgm:prSet/>
      <dgm:spPr/>
      <dgm:t>
        <a:bodyPr/>
        <a:lstStyle/>
        <a:p>
          <a:endParaRPr lang="en-US"/>
        </a:p>
      </dgm:t>
    </dgm:pt>
    <dgm:pt modelId="{52214EEA-90B4-4D6D-8DB3-DAE6313F87B5}">
      <dgm:prSet/>
      <dgm:spPr/>
      <dgm:t>
        <a:bodyPr/>
        <a:lstStyle/>
        <a:p>
          <a:r>
            <a:rPr lang="en-US" dirty="0" err="1"/>
            <a:t>提升投票者參與度，更了解候選人</a:t>
          </a:r>
          <a:r>
            <a:rPr lang="en-US" dirty="0"/>
            <a:t> </a:t>
          </a:r>
        </a:p>
      </dgm:t>
    </dgm:pt>
    <dgm:pt modelId="{38731641-A5E4-43DF-9055-7D578B1C45C9}" type="parTrans" cxnId="{412DEBE9-07D5-4F26-A9F3-17F8B81E5CEB}">
      <dgm:prSet/>
      <dgm:spPr/>
      <dgm:t>
        <a:bodyPr/>
        <a:lstStyle/>
        <a:p>
          <a:endParaRPr lang="en-US"/>
        </a:p>
      </dgm:t>
    </dgm:pt>
    <dgm:pt modelId="{BEC5079C-8E64-475F-B0C1-EFC1B1D65F32}" type="sibTrans" cxnId="{412DEBE9-07D5-4F26-A9F3-17F8B81E5CEB}">
      <dgm:prSet/>
      <dgm:spPr/>
      <dgm:t>
        <a:bodyPr/>
        <a:lstStyle/>
        <a:p>
          <a:endParaRPr lang="en-US"/>
        </a:p>
      </dgm:t>
    </dgm:pt>
    <dgm:pt modelId="{52E54D82-FCA0-40D4-836C-8C971E22C825}">
      <dgm:prSet/>
      <dgm:spPr/>
      <dgm:t>
        <a:bodyPr/>
        <a:lstStyle/>
        <a:p>
          <a:r>
            <a:rPr lang="en-US"/>
            <a:t>政見比較透明，減少模糊誤導信息 </a:t>
          </a:r>
        </a:p>
      </dgm:t>
    </dgm:pt>
    <dgm:pt modelId="{BD19000F-295B-481A-8C9B-6583CD45CE07}" type="parTrans" cxnId="{E3B05FF8-4862-4D6F-8DEF-5EE87EFE3B3B}">
      <dgm:prSet/>
      <dgm:spPr/>
      <dgm:t>
        <a:bodyPr/>
        <a:lstStyle/>
        <a:p>
          <a:endParaRPr lang="en-US"/>
        </a:p>
      </dgm:t>
    </dgm:pt>
    <dgm:pt modelId="{380956E6-97A9-449F-AB2B-8E51EB85DB4F}" type="sibTrans" cxnId="{E3B05FF8-4862-4D6F-8DEF-5EE87EFE3B3B}">
      <dgm:prSet/>
      <dgm:spPr/>
      <dgm:t>
        <a:bodyPr/>
        <a:lstStyle/>
        <a:p>
          <a:endParaRPr lang="en-US"/>
        </a:p>
      </dgm:t>
    </dgm:pt>
    <dgm:pt modelId="{F1746D0E-478A-492B-8854-F68D6ADA8778}">
      <dgm:prSet/>
      <dgm:spPr/>
      <dgm:t>
        <a:bodyPr/>
        <a:lstStyle/>
        <a:p>
          <a:r>
            <a:rPr lang="en-US" dirty="0" err="1"/>
            <a:t>區塊鏈保障投票公平性與不可篡改性</a:t>
          </a:r>
          <a:r>
            <a:rPr lang="en-US" dirty="0"/>
            <a:t> </a:t>
          </a:r>
        </a:p>
      </dgm:t>
    </dgm:pt>
    <dgm:pt modelId="{3FF641CC-21FB-49BB-9DE5-BC40FF76CD1A}" type="parTrans" cxnId="{D5D35AD7-6A17-49CA-A5D3-D7860DB9FF0F}">
      <dgm:prSet/>
      <dgm:spPr/>
      <dgm:t>
        <a:bodyPr/>
        <a:lstStyle/>
        <a:p>
          <a:endParaRPr lang="en-US"/>
        </a:p>
      </dgm:t>
    </dgm:pt>
    <dgm:pt modelId="{312D6C81-2BAF-42E0-8F96-0D0090D1AF41}" type="sibTrans" cxnId="{D5D35AD7-6A17-49CA-A5D3-D7860DB9FF0F}">
      <dgm:prSet/>
      <dgm:spPr/>
      <dgm:t>
        <a:bodyPr/>
        <a:lstStyle/>
        <a:p>
          <a:endParaRPr lang="en-US"/>
        </a:p>
      </dgm:t>
    </dgm:pt>
    <dgm:pt modelId="{07337E6C-D430-9B4D-A966-AECA18FF1F34}" type="pres">
      <dgm:prSet presAssocID="{C6BC5159-4014-4878-8DAC-4DAA93812E57}" presName="linear" presStyleCnt="0">
        <dgm:presLayoutVars>
          <dgm:animLvl val="lvl"/>
          <dgm:resizeHandles val="exact"/>
        </dgm:presLayoutVars>
      </dgm:prSet>
      <dgm:spPr/>
    </dgm:pt>
    <dgm:pt modelId="{41984C38-5E8A-3C40-9911-D3EA8050C51D}" type="pres">
      <dgm:prSet presAssocID="{4A903FFB-7C49-405D-AB87-31D32F4014A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12DFB11-1071-9841-BD02-CB641B286021}" type="pres">
      <dgm:prSet presAssocID="{4A903FFB-7C49-405D-AB87-31D32F4014A5}" presName="childText" presStyleLbl="revTx" presStyleIdx="0" presStyleCnt="2">
        <dgm:presLayoutVars>
          <dgm:bulletEnabled val="1"/>
        </dgm:presLayoutVars>
      </dgm:prSet>
      <dgm:spPr/>
    </dgm:pt>
    <dgm:pt modelId="{7A977A57-C42A-B347-ADFC-65790536484D}" type="pres">
      <dgm:prSet presAssocID="{BF966CF0-26A3-4336-A395-2E6FA833131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02A3C19-E613-E141-8EBE-5FE67DD2DE7E}" type="pres">
      <dgm:prSet presAssocID="{BF966CF0-26A3-4336-A395-2E6FA833131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FEEE203-13BC-6F41-9E4D-7A3D16132396}" type="presOf" srcId="{52E54D82-FCA0-40D4-836C-8C971E22C825}" destId="{502A3C19-E613-E141-8EBE-5FE67DD2DE7E}" srcOrd="0" destOrd="1" presId="urn:microsoft.com/office/officeart/2005/8/layout/vList2"/>
    <dgm:cxn modelId="{C2CEFC0F-09DC-8847-85CE-DA8D5E8ABA61}" type="presOf" srcId="{C6BC5159-4014-4878-8DAC-4DAA93812E57}" destId="{07337E6C-D430-9B4D-A966-AECA18FF1F34}" srcOrd="0" destOrd="0" presId="urn:microsoft.com/office/officeart/2005/8/layout/vList2"/>
    <dgm:cxn modelId="{07BDF12C-7FE4-4949-A377-DE542BB61DE2}" srcId="{C6BC5159-4014-4878-8DAC-4DAA93812E57}" destId="{4A903FFB-7C49-405D-AB87-31D32F4014A5}" srcOrd="0" destOrd="0" parTransId="{C2CD7289-AE88-4F4E-860A-24A1FCC58BF7}" sibTransId="{A44532A0-A52E-4B72-8F0F-6E5288E72CCE}"/>
    <dgm:cxn modelId="{19B5D432-CF76-41FF-B016-6F557DFD707A}" srcId="{C6BC5159-4014-4878-8DAC-4DAA93812E57}" destId="{BF966CF0-26A3-4336-A395-2E6FA8331319}" srcOrd="1" destOrd="0" parTransId="{6D7BE6AE-F3DB-482E-A482-A3A373085E9A}" sibTransId="{7D3E37B3-7C5A-4EB0-9EAF-F55E7542A635}"/>
    <dgm:cxn modelId="{0D2B2545-058B-884B-9B2F-F8648AE9678A}" type="presOf" srcId="{BF966CF0-26A3-4336-A395-2E6FA8331319}" destId="{7A977A57-C42A-B347-ADFC-65790536484D}" srcOrd="0" destOrd="0" presId="urn:microsoft.com/office/officeart/2005/8/layout/vList2"/>
    <dgm:cxn modelId="{B3C57D5D-8D07-D64A-9B04-75AB758BF1B5}" type="presOf" srcId="{52214EEA-90B4-4D6D-8DB3-DAE6313F87B5}" destId="{502A3C19-E613-E141-8EBE-5FE67DD2DE7E}" srcOrd="0" destOrd="0" presId="urn:microsoft.com/office/officeart/2005/8/layout/vList2"/>
    <dgm:cxn modelId="{536FED7C-0EF8-4994-ABCB-D0B8F8E6635A}" srcId="{4A903FFB-7C49-405D-AB87-31D32F4014A5}" destId="{4DDBD8FD-A308-4FBB-90E8-3B5850AC5280}" srcOrd="0" destOrd="0" parTransId="{9085357D-0F1E-4695-BE29-1A10A59C49AD}" sibTransId="{F1F7D238-F762-4811-9FF6-B527E6F9B489}"/>
    <dgm:cxn modelId="{79D93B89-F86A-4CE1-AA8E-CEE183288CB7}" srcId="{4A903FFB-7C49-405D-AB87-31D32F4014A5}" destId="{331EDFF2-B945-4DD9-96AC-15EBDBA36004}" srcOrd="1" destOrd="0" parTransId="{10173780-3B21-473F-ABB5-D42523B34FEE}" sibTransId="{7F06CF96-379A-4BC7-91CD-355F8115EC41}"/>
    <dgm:cxn modelId="{D9B75097-E33C-4389-9623-CFB3BF9C9EFC}" srcId="{4A903FFB-7C49-405D-AB87-31D32F4014A5}" destId="{30584F0E-9EDE-4660-B5B5-FDF675AC36C4}" srcOrd="2" destOrd="0" parTransId="{00D08A91-732A-49B7-B12B-CE4E592ED9CD}" sibTransId="{2E4A2E87-D0EC-48EC-B059-FAF4DF813BA6}"/>
    <dgm:cxn modelId="{901DA199-82F7-2048-81D7-AB99D0820E62}" type="presOf" srcId="{30584F0E-9EDE-4660-B5B5-FDF675AC36C4}" destId="{512DFB11-1071-9841-BD02-CB641B286021}" srcOrd="0" destOrd="2" presId="urn:microsoft.com/office/officeart/2005/8/layout/vList2"/>
    <dgm:cxn modelId="{A05666AB-3BC8-E340-94C4-D794C97F3CB8}" type="presOf" srcId="{4DDBD8FD-A308-4FBB-90E8-3B5850AC5280}" destId="{512DFB11-1071-9841-BD02-CB641B286021}" srcOrd="0" destOrd="0" presId="urn:microsoft.com/office/officeart/2005/8/layout/vList2"/>
    <dgm:cxn modelId="{D5D35AD7-6A17-49CA-A5D3-D7860DB9FF0F}" srcId="{BF966CF0-26A3-4336-A395-2E6FA8331319}" destId="{F1746D0E-478A-492B-8854-F68D6ADA8778}" srcOrd="2" destOrd="0" parTransId="{3FF641CC-21FB-49BB-9DE5-BC40FF76CD1A}" sibTransId="{312D6C81-2BAF-42E0-8F96-0D0090D1AF41}"/>
    <dgm:cxn modelId="{E940B4D7-E0F6-5C4D-BCD8-7DCCAA37A43F}" type="presOf" srcId="{331EDFF2-B945-4DD9-96AC-15EBDBA36004}" destId="{512DFB11-1071-9841-BD02-CB641B286021}" srcOrd="0" destOrd="1" presId="urn:microsoft.com/office/officeart/2005/8/layout/vList2"/>
    <dgm:cxn modelId="{F074E0DA-0A4E-3C40-8509-98B03A655413}" type="presOf" srcId="{4A903FFB-7C49-405D-AB87-31D32F4014A5}" destId="{41984C38-5E8A-3C40-9911-D3EA8050C51D}" srcOrd="0" destOrd="0" presId="urn:microsoft.com/office/officeart/2005/8/layout/vList2"/>
    <dgm:cxn modelId="{411277E9-7182-EC4B-B214-96DED1DC9098}" type="presOf" srcId="{F1746D0E-478A-492B-8854-F68D6ADA8778}" destId="{502A3C19-E613-E141-8EBE-5FE67DD2DE7E}" srcOrd="0" destOrd="2" presId="urn:microsoft.com/office/officeart/2005/8/layout/vList2"/>
    <dgm:cxn modelId="{412DEBE9-07D5-4F26-A9F3-17F8B81E5CEB}" srcId="{BF966CF0-26A3-4336-A395-2E6FA8331319}" destId="{52214EEA-90B4-4D6D-8DB3-DAE6313F87B5}" srcOrd="0" destOrd="0" parTransId="{38731641-A5E4-43DF-9055-7D578B1C45C9}" sibTransId="{BEC5079C-8E64-475F-B0C1-EFC1B1D65F32}"/>
    <dgm:cxn modelId="{E3B05FF8-4862-4D6F-8DEF-5EE87EFE3B3B}" srcId="{BF966CF0-26A3-4336-A395-2E6FA8331319}" destId="{52E54D82-FCA0-40D4-836C-8C971E22C825}" srcOrd="1" destOrd="0" parTransId="{BD19000F-295B-481A-8C9B-6583CD45CE07}" sibTransId="{380956E6-97A9-449F-AB2B-8E51EB85DB4F}"/>
    <dgm:cxn modelId="{231A5D1E-DB56-EC45-BD83-DF9E8AF6CC42}" type="presParOf" srcId="{07337E6C-D430-9B4D-A966-AECA18FF1F34}" destId="{41984C38-5E8A-3C40-9911-D3EA8050C51D}" srcOrd="0" destOrd="0" presId="urn:microsoft.com/office/officeart/2005/8/layout/vList2"/>
    <dgm:cxn modelId="{08E1FD98-C9E2-5A49-B279-4B5EDA5F1CD7}" type="presParOf" srcId="{07337E6C-D430-9B4D-A966-AECA18FF1F34}" destId="{512DFB11-1071-9841-BD02-CB641B286021}" srcOrd="1" destOrd="0" presId="urn:microsoft.com/office/officeart/2005/8/layout/vList2"/>
    <dgm:cxn modelId="{0635202C-13C0-6646-BB05-C2037C7D9141}" type="presParOf" srcId="{07337E6C-D430-9B4D-A966-AECA18FF1F34}" destId="{7A977A57-C42A-B347-ADFC-65790536484D}" srcOrd="2" destOrd="0" presId="urn:microsoft.com/office/officeart/2005/8/layout/vList2"/>
    <dgm:cxn modelId="{C89B4B45-5A10-EA46-928C-FFD2A1B05673}" type="presParOf" srcId="{07337E6C-D430-9B4D-A966-AECA18FF1F34}" destId="{502A3C19-E613-E141-8EBE-5FE67DD2DE7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E0AA6D8-A574-4183-915B-B929F9217F3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6C66E61-8F21-4276-9DAC-A1F0CFBD8AEF}">
      <dgm:prSet/>
      <dgm:spPr/>
      <dgm:t>
        <a:bodyPr/>
        <a:lstStyle/>
        <a:p>
          <a:r>
            <a:rPr lang="en-US" dirty="0"/>
            <a:t>1. </a:t>
          </a:r>
          <a:r>
            <a:rPr lang="en-US" dirty="0" err="1"/>
            <a:t>後台介面</a:t>
          </a:r>
          <a:r>
            <a:rPr lang="en-US" dirty="0"/>
            <a:t>：</a:t>
          </a:r>
        </a:p>
      </dgm:t>
    </dgm:pt>
    <dgm:pt modelId="{55A91C30-8F16-41B2-B100-06C3F8EF99F9}" type="parTrans" cxnId="{4B50168B-EA44-4FE9-9543-F4B65517EBF5}">
      <dgm:prSet/>
      <dgm:spPr/>
      <dgm:t>
        <a:bodyPr/>
        <a:lstStyle/>
        <a:p>
          <a:endParaRPr lang="en-US"/>
        </a:p>
      </dgm:t>
    </dgm:pt>
    <dgm:pt modelId="{3DC7C65E-527A-48FE-9FEF-98285DDABB87}" type="sibTrans" cxnId="{4B50168B-EA44-4FE9-9543-F4B65517EBF5}">
      <dgm:prSet/>
      <dgm:spPr/>
      <dgm:t>
        <a:bodyPr/>
        <a:lstStyle/>
        <a:p>
          <a:endParaRPr lang="en-US"/>
        </a:p>
      </dgm:t>
    </dgm:pt>
    <dgm:pt modelId="{C2805BBD-E538-40DF-B64D-A9499DB25FF9}">
      <dgm:prSet/>
      <dgm:spPr/>
      <dgm:t>
        <a:bodyPr/>
        <a:lstStyle/>
        <a:p>
          <a:r>
            <a:rPr lang="en-US" dirty="0" err="1"/>
            <a:t>讓工作人員能上傳候選人政見的介面（支援文字、圖片</a:t>
          </a:r>
          <a:r>
            <a:rPr lang="en-US" dirty="0"/>
            <a:t>）</a:t>
          </a:r>
        </a:p>
      </dgm:t>
    </dgm:pt>
    <dgm:pt modelId="{5C9775E0-EB68-47A7-909E-CB2774F94BAF}" type="parTrans" cxnId="{037DF447-59EF-475D-944E-606DF55871E5}">
      <dgm:prSet/>
      <dgm:spPr/>
      <dgm:t>
        <a:bodyPr/>
        <a:lstStyle/>
        <a:p>
          <a:endParaRPr lang="en-US"/>
        </a:p>
      </dgm:t>
    </dgm:pt>
    <dgm:pt modelId="{FADE4523-0CC7-4E95-ABB4-0B54BD2413B5}" type="sibTrans" cxnId="{037DF447-59EF-475D-944E-606DF55871E5}">
      <dgm:prSet/>
      <dgm:spPr/>
      <dgm:t>
        <a:bodyPr/>
        <a:lstStyle/>
        <a:p>
          <a:endParaRPr lang="en-US"/>
        </a:p>
      </dgm:t>
    </dgm:pt>
    <dgm:pt modelId="{48FBA865-4946-4789-8683-367B42D254AC}">
      <dgm:prSet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投票者介面</a:t>
          </a:r>
          <a:r>
            <a:rPr lang="en-US" dirty="0"/>
            <a:t>：</a:t>
          </a:r>
        </a:p>
      </dgm:t>
    </dgm:pt>
    <dgm:pt modelId="{3744BF30-4BBB-44A1-8F9D-16A8847BE2FF}" type="parTrans" cxnId="{E9656746-CA1E-4950-8AFC-5320E3324CB1}">
      <dgm:prSet/>
      <dgm:spPr/>
      <dgm:t>
        <a:bodyPr/>
        <a:lstStyle/>
        <a:p>
          <a:endParaRPr lang="en-US"/>
        </a:p>
      </dgm:t>
    </dgm:pt>
    <dgm:pt modelId="{083E429B-D0B5-4C97-9617-98AF45D7900E}" type="sibTrans" cxnId="{E9656746-CA1E-4950-8AFC-5320E3324CB1}">
      <dgm:prSet/>
      <dgm:spPr/>
      <dgm:t>
        <a:bodyPr/>
        <a:lstStyle/>
        <a:p>
          <a:endParaRPr lang="en-US"/>
        </a:p>
      </dgm:t>
    </dgm:pt>
    <dgm:pt modelId="{C5E35842-0739-4DFD-9875-4FB165B3560B}">
      <dgm:prSet/>
      <dgm:spPr/>
      <dgm:t>
        <a:bodyPr/>
        <a:lstStyle/>
        <a:p>
          <a:r>
            <a:rPr lang="en-US" dirty="0" err="1"/>
            <a:t>身份驗證：使用者透過</a:t>
          </a:r>
          <a:r>
            <a:rPr lang="en-US" dirty="0"/>
            <a:t> Google </a:t>
          </a:r>
          <a:r>
            <a:rPr lang="en-US" dirty="0" err="1"/>
            <a:t>登入</a:t>
          </a:r>
          <a:r>
            <a:rPr lang="en-US" dirty="0"/>
            <a:t> </a:t>
          </a:r>
        </a:p>
      </dgm:t>
    </dgm:pt>
    <dgm:pt modelId="{20F9B248-57B4-4EFA-B019-8C1EDDF33E47}" type="parTrans" cxnId="{F2224D0B-0B3B-4B6F-B01A-2A6BA7CF819C}">
      <dgm:prSet/>
      <dgm:spPr/>
      <dgm:t>
        <a:bodyPr/>
        <a:lstStyle/>
        <a:p>
          <a:endParaRPr lang="en-US"/>
        </a:p>
      </dgm:t>
    </dgm:pt>
    <dgm:pt modelId="{F5C1FD45-662F-4F61-AEB5-D0C6385FB89B}" type="sibTrans" cxnId="{F2224D0B-0B3B-4B6F-B01A-2A6BA7CF819C}">
      <dgm:prSet/>
      <dgm:spPr/>
      <dgm:t>
        <a:bodyPr/>
        <a:lstStyle/>
        <a:p>
          <a:endParaRPr lang="en-US"/>
        </a:p>
      </dgm:t>
    </dgm:pt>
    <dgm:pt modelId="{C9850CA5-4A7A-4E56-B30D-855C2E5BF256}">
      <dgm:prSet/>
      <dgm:spPr/>
      <dgm:t>
        <a:bodyPr/>
        <a:lstStyle/>
        <a:p>
          <a:r>
            <a:rPr lang="en-US"/>
            <a:t>政見查詢與互動：</a:t>
          </a:r>
        </a:p>
      </dgm:t>
    </dgm:pt>
    <dgm:pt modelId="{6424FD4F-7C21-4B52-8FCB-58CD5446D9AE}" type="parTrans" cxnId="{454FFC24-F5EB-4299-A9E6-68DDE722D587}">
      <dgm:prSet/>
      <dgm:spPr/>
      <dgm:t>
        <a:bodyPr/>
        <a:lstStyle/>
        <a:p>
          <a:endParaRPr lang="en-US"/>
        </a:p>
      </dgm:t>
    </dgm:pt>
    <dgm:pt modelId="{47FDD41D-6106-4D86-8F5A-86A7A11FB8A4}" type="sibTrans" cxnId="{454FFC24-F5EB-4299-A9E6-68DDE722D587}">
      <dgm:prSet/>
      <dgm:spPr/>
      <dgm:t>
        <a:bodyPr/>
        <a:lstStyle/>
        <a:p>
          <a:endParaRPr lang="en-US"/>
        </a:p>
      </dgm:t>
    </dgm:pt>
    <dgm:pt modelId="{BA38BB39-9D3E-47F3-8F2D-9250C484E25C}">
      <dgm:prSet/>
      <dgm:spPr/>
      <dgm:t>
        <a:bodyPr/>
        <a:lstStyle/>
        <a:p>
          <a:r>
            <a:rPr lang="en-US"/>
            <a:t>透過聊天機器人介面，向AI提問（如：「這位候選人的環保政策是什麼？」）</a:t>
          </a:r>
        </a:p>
      </dgm:t>
    </dgm:pt>
    <dgm:pt modelId="{F6302B83-469B-4D37-8EA9-B1C05B2C592A}" type="parTrans" cxnId="{B56A451B-A87A-4B80-B07C-EFB04BCE0B53}">
      <dgm:prSet/>
      <dgm:spPr/>
      <dgm:t>
        <a:bodyPr/>
        <a:lstStyle/>
        <a:p>
          <a:endParaRPr lang="en-US"/>
        </a:p>
      </dgm:t>
    </dgm:pt>
    <dgm:pt modelId="{B77D3EF3-F4AE-4AFF-BF47-D319945635C4}" type="sibTrans" cxnId="{B56A451B-A87A-4B80-B07C-EFB04BCE0B53}">
      <dgm:prSet/>
      <dgm:spPr/>
      <dgm:t>
        <a:bodyPr/>
        <a:lstStyle/>
        <a:p>
          <a:endParaRPr lang="en-US"/>
        </a:p>
      </dgm:t>
    </dgm:pt>
    <dgm:pt modelId="{D6E2C9C4-BDE3-48D9-AF12-D83456481B4C}">
      <dgm:prSet/>
      <dgm:spPr/>
      <dgm:t>
        <a:bodyPr/>
        <a:lstStyle/>
        <a:p>
          <a:r>
            <a:rPr lang="en-US" dirty="0"/>
            <a:t>AI </a:t>
          </a:r>
          <a:r>
            <a:rPr lang="en-US" dirty="0" err="1"/>
            <a:t>從政見向量資料庫檢索資訊，提供摘要、個性化建議或比較結果</a:t>
          </a:r>
          <a:r>
            <a:rPr lang="en-US" dirty="0"/>
            <a:t> </a:t>
          </a:r>
        </a:p>
      </dgm:t>
    </dgm:pt>
    <dgm:pt modelId="{64FB1C0C-E83B-448B-9673-76A71F63F7B0}" type="parTrans" cxnId="{4E030C3A-75EA-4372-8C28-2F0646FED217}">
      <dgm:prSet/>
      <dgm:spPr/>
      <dgm:t>
        <a:bodyPr/>
        <a:lstStyle/>
        <a:p>
          <a:endParaRPr lang="en-US"/>
        </a:p>
      </dgm:t>
    </dgm:pt>
    <dgm:pt modelId="{2B84C391-1F53-4451-B8BA-A5DED1623325}" type="sibTrans" cxnId="{4E030C3A-75EA-4372-8C28-2F0646FED217}">
      <dgm:prSet/>
      <dgm:spPr/>
      <dgm:t>
        <a:bodyPr/>
        <a:lstStyle/>
        <a:p>
          <a:endParaRPr lang="en-US"/>
        </a:p>
      </dgm:t>
    </dgm:pt>
    <dgm:pt modelId="{07660CC3-5F41-8249-BB58-F529AD246B2A}" type="pres">
      <dgm:prSet presAssocID="{6E0AA6D8-A574-4183-915B-B929F9217F3D}" presName="linear" presStyleCnt="0">
        <dgm:presLayoutVars>
          <dgm:animLvl val="lvl"/>
          <dgm:resizeHandles val="exact"/>
        </dgm:presLayoutVars>
      </dgm:prSet>
      <dgm:spPr/>
    </dgm:pt>
    <dgm:pt modelId="{61971C06-CD1E-644C-B9A7-9B7063AE683F}" type="pres">
      <dgm:prSet presAssocID="{76C66E61-8F21-4276-9DAC-A1F0CFBD8AE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BEEE28-6DFF-F44B-8038-B37B14AA7FD2}" type="pres">
      <dgm:prSet presAssocID="{76C66E61-8F21-4276-9DAC-A1F0CFBD8AEF}" presName="childText" presStyleLbl="revTx" presStyleIdx="0" presStyleCnt="2">
        <dgm:presLayoutVars>
          <dgm:bulletEnabled val="1"/>
        </dgm:presLayoutVars>
      </dgm:prSet>
      <dgm:spPr/>
    </dgm:pt>
    <dgm:pt modelId="{7B730A04-9FF2-0E42-A66E-CBA4E4DC115E}" type="pres">
      <dgm:prSet presAssocID="{48FBA865-4946-4789-8683-367B42D254A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6D2E1D6-71E0-F040-BDA9-A81FFC3672AE}" type="pres">
      <dgm:prSet presAssocID="{48FBA865-4946-4789-8683-367B42D254A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CDF7A04-18B4-F248-AAB4-8E6F5A6727ED}" type="presOf" srcId="{C5E35842-0739-4DFD-9875-4FB165B3560B}" destId="{B6D2E1D6-71E0-F040-BDA9-A81FFC3672AE}" srcOrd="0" destOrd="0" presId="urn:microsoft.com/office/officeart/2005/8/layout/vList2"/>
    <dgm:cxn modelId="{F2224D0B-0B3B-4B6F-B01A-2A6BA7CF819C}" srcId="{48FBA865-4946-4789-8683-367B42D254AC}" destId="{C5E35842-0739-4DFD-9875-4FB165B3560B}" srcOrd="0" destOrd="0" parTransId="{20F9B248-57B4-4EFA-B019-8C1EDDF33E47}" sibTransId="{F5C1FD45-662F-4F61-AEB5-D0C6385FB89B}"/>
    <dgm:cxn modelId="{6183B312-5D6C-A249-BBEF-E48AF4496091}" type="presOf" srcId="{D6E2C9C4-BDE3-48D9-AF12-D83456481B4C}" destId="{B6D2E1D6-71E0-F040-BDA9-A81FFC3672AE}" srcOrd="0" destOrd="3" presId="urn:microsoft.com/office/officeart/2005/8/layout/vList2"/>
    <dgm:cxn modelId="{B56A451B-A87A-4B80-B07C-EFB04BCE0B53}" srcId="{C9850CA5-4A7A-4E56-B30D-855C2E5BF256}" destId="{BA38BB39-9D3E-47F3-8F2D-9250C484E25C}" srcOrd="0" destOrd="0" parTransId="{F6302B83-469B-4D37-8EA9-B1C05B2C592A}" sibTransId="{B77D3EF3-F4AE-4AFF-BF47-D319945635C4}"/>
    <dgm:cxn modelId="{454FFC24-F5EB-4299-A9E6-68DDE722D587}" srcId="{48FBA865-4946-4789-8683-367B42D254AC}" destId="{C9850CA5-4A7A-4E56-B30D-855C2E5BF256}" srcOrd="1" destOrd="0" parTransId="{6424FD4F-7C21-4B52-8FCB-58CD5446D9AE}" sibTransId="{47FDD41D-6106-4D86-8F5A-86A7A11FB8A4}"/>
    <dgm:cxn modelId="{4E030C3A-75EA-4372-8C28-2F0646FED217}" srcId="{C9850CA5-4A7A-4E56-B30D-855C2E5BF256}" destId="{D6E2C9C4-BDE3-48D9-AF12-D83456481B4C}" srcOrd="1" destOrd="0" parTransId="{64FB1C0C-E83B-448B-9673-76A71F63F7B0}" sibTransId="{2B84C391-1F53-4451-B8BA-A5DED1623325}"/>
    <dgm:cxn modelId="{E9656746-CA1E-4950-8AFC-5320E3324CB1}" srcId="{6E0AA6D8-A574-4183-915B-B929F9217F3D}" destId="{48FBA865-4946-4789-8683-367B42D254AC}" srcOrd="1" destOrd="0" parTransId="{3744BF30-4BBB-44A1-8F9D-16A8847BE2FF}" sibTransId="{083E429B-D0B5-4C97-9617-98AF45D7900E}"/>
    <dgm:cxn modelId="{037DF447-59EF-475D-944E-606DF55871E5}" srcId="{76C66E61-8F21-4276-9DAC-A1F0CFBD8AEF}" destId="{C2805BBD-E538-40DF-B64D-A9499DB25FF9}" srcOrd="0" destOrd="0" parTransId="{5C9775E0-EB68-47A7-909E-CB2774F94BAF}" sibTransId="{FADE4523-0CC7-4E95-ABB4-0B54BD2413B5}"/>
    <dgm:cxn modelId="{6001B453-7F84-5848-AAC5-CCA5EA523127}" type="presOf" srcId="{76C66E61-8F21-4276-9DAC-A1F0CFBD8AEF}" destId="{61971C06-CD1E-644C-B9A7-9B7063AE683F}" srcOrd="0" destOrd="0" presId="urn:microsoft.com/office/officeart/2005/8/layout/vList2"/>
    <dgm:cxn modelId="{95D5D45B-4CD5-3649-9CC4-B29E6DB7F9FE}" type="presOf" srcId="{6E0AA6D8-A574-4183-915B-B929F9217F3D}" destId="{07660CC3-5F41-8249-BB58-F529AD246B2A}" srcOrd="0" destOrd="0" presId="urn:microsoft.com/office/officeart/2005/8/layout/vList2"/>
    <dgm:cxn modelId="{06656963-AAAC-0D47-8F6F-A33F56F81151}" type="presOf" srcId="{C9850CA5-4A7A-4E56-B30D-855C2E5BF256}" destId="{B6D2E1D6-71E0-F040-BDA9-A81FFC3672AE}" srcOrd="0" destOrd="1" presId="urn:microsoft.com/office/officeart/2005/8/layout/vList2"/>
    <dgm:cxn modelId="{4B50168B-EA44-4FE9-9543-F4B65517EBF5}" srcId="{6E0AA6D8-A574-4183-915B-B929F9217F3D}" destId="{76C66E61-8F21-4276-9DAC-A1F0CFBD8AEF}" srcOrd="0" destOrd="0" parTransId="{55A91C30-8F16-41B2-B100-06C3F8EF99F9}" sibTransId="{3DC7C65E-527A-48FE-9FEF-98285DDABB87}"/>
    <dgm:cxn modelId="{D8F38E97-D28F-3541-B058-58BD281842BF}" type="presOf" srcId="{C2805BBD-E538-40DF-B64D-A9499DB25FF9}" destId="{A4BEEE28-6DFF-F44B-8038-B37B14AA7FD2}" srcOrd="0" destOrd="0" presId="urn:microsoft.com/office/officeart/2005/8/layout/vList2"/>
    <dgm:cxn modelId="{CDF6E4C8-7B5C-1448-914D-5242511B4C39}" type="presOf" srcId="{48FBA865-4946-4789-8683-367B42D254AC}" destId="{7B730A04-9FF2-0E42-A66E-CBA4E4DC115E}" srcOrd="0" destOrd="0" presId="urn:microsoft.com/office/officeart/2005/8/layout/vList2"/>
    <dgm:cxn modelId="{54D7A4F6-EE7E-4A4D-8D47-678AC272FC23}" type="presOf" srcId="{BA38BB39-9D3E-47F3-8F2D-9250C484E25C}" destId="{B6D2E1D6-71E0-F040-BDA9-A81FFC3672AE}" srcOrd="0" destOrd="2" presId="urn:microsoft.com/office/officeart/2005/8/layout/vList2"/>
    <dgm:cxn modelId="{F4CBE62A-29A8-9241-82F7-D789737C1E9B}" type="presParOf" srcId="{07660CC3-5F41-8249-BB58-F529AD246B2A}" destId="{61971C06-CD1E-644C-B9A7-9B7063AE683F}" srcOrd="0" destOrd="0" presId="urn:microsoft.com/office/officeart/2005/8/layout/vList2"/>
    <dgm:cxn modelId="{2FEACC87-5BAD-1F41-99D5-B5712ACC6A16}" type="presParOf" srcId="{07660CC3-5F41-8249-BB58-F529AD246B2A}" destId="{A4BEEE28-6DFF-F44B-8038-B37B14AA7FD2}" srcOrd="1" destOrd="0" presId="urn:microsoft.com/office/officeart/2005/8/layout/vList2"/>
    <dgm:cxn modelId="{28F00DFA-403F-BB45-B5A1-371C8DD9019F}" type="presParOf" srcId="{07660CC3-5F41-8249-BB58-F529AD246B2A}" destId="{7B730A04-9FF2-0E42-A66E-CBA4E4DC115E}" srcOrd="2" destOrd="0" presId="urn:microsoft.com/office/officeart/2005/8/layout/vList2"/>
    <dgm:cxn modelId="{8C0D532D-416E-A344-9FCB-DC987228F531}" type="presParOf" srcId="{07660CC3-5F41-8249-BB58-F529AD246B2A}" destId="{B6D2E1D6-71E0-F040-BDA9-A81FFC3672A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8EE5B8-A5A5-43E2-B0E7-B01486C791D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BFAFF54-655B-4227-8679-B31CA24081C7}">
      <dgm:prSet/>
      <dgm:spPr/>
      <dgm:t>
        <a:bodyPr/>
        <a:lstStyle/>
        <a:p>
          <a:r>
            <a:rPr lang="en-US" dirty="0"/>
            <a:t>2. </a:t>
          </a:r>
          <a:r>
            <a:rPr lang="en-US" dirty="0" err="1"/>
            <a:t>投票者介面</a:t>
          </a:r>
          <a:r>
            <a:rPr lang="en-US" dirty="0"/>
            <a:t>：</a:t>
          </a:r>
        </a:p>
      </dgm:t>
    </dgm:pt>
    <dgm:pt modelId="{C5CABBDC-959C-48BF-B363-040B519FBF49}" type="parTrans" cxnId="{75769A25-B16D-4750-B294-24DF8E45A1A3}">
      <dgm:prSet/>
      <dgm:spPr/>
      <dgm:t>
        <a:bodyPr/>
        <a:lstStyle/>
        <a:p>
          <a:endParaRPr lang="en-US"/>
        </a:p>
      </dgm:t>
    </dgm:pt>
    <dgm:pt modelId="{3296099E-D365-4ACB-98B1-42CC9604AB32}" type="sibTrans" cxnId="{75769A25-B16D-4750-B294-24DF8E45A1A3}">
      <dgm:prSet/>
      <dgm:spPr/>
      <dgm:t>
        <a:bodyPr/>
        <a:lstStyle/>
        <a:p>
          <a:endParaRPr lang="en-US"/>
        </a:p>
      </dgm:t>
    </dgm:pt>
    <dgm:pt modelId="{5AFCB5E8-35F3-4FC2-883A-9BD3721CE105}">
      <dgm:prSet/>
      <dgm:spPr/>
      <dgm:t>
        <a:bodyPr/>
        <a:lstStyle/>
        <a:p>
          <a:r>
            <a:rPr lang="en-US" dirty="0" err="1"/>
            <a:t>投票操作</a:t>
          </a:r>
          <a:r>
            <a:rPr lang="en-US" dirty="0"/>
            <a:t>：</a:t>
          </a:r>
        </a:p>
      </dgm:t>
    </dgm:pt>
    <dgm:pt modelId="{73A13D5F-E718-4D02-B19A-FC75537A3B0C}" type="parTrans" cxnId="{BDFEB038-63AF-4A34-BF7A-4080C9B1FCE8}">
      <dgm:prSet/>
      <dgm:spPr/>
      <dgm:t>
        <a:bodyPr/>
        <a:lstStyle/>
        <a:p>
          <a:endParaRPr lang="en-US"/>
        </a:p>
      </dgm:t>
    </dgm:pt>
    <dgm:pt modelId="{F0908FCC-13EA-4AFB-82A2-BE0D7F4100B6}" type="sibTrans" cxnId="{BDFEB038-63AF-4A34-BF7A-4080C9B1FCE8}">
      <dgm:prSet/>
      <dgm:spPr/>
      <dgm:t>
        <a:bodyPr/>
        <a:lstStyle/>
        <a:p>
          <a:endParaRPr lang="en-US"/>
        </a:p>
      </dgm:t>
    </dgm:pt>
    <dgm:pt modelId="{1D38C732-E314-4BB3-ADCA-F9E9B382B2D0}">
      <dgm:prSet/>
      <dgm:spPr/>
      <dgm:t>
        <a:bodyPr/>
        <a:lstStyle/>
        <a:p>
          <a:r>
            <a:rPr lang="en-US" dirty="0" err="1"/>
            <a:t>充分了解候選人政見後，於投票介面選擇支持者</a:t>
          </a:r>
          <a:r>
            <a:rPr lang="en-US" dirty="0"/>
            <a:t> </a:t>
          </a:r>
        </a:p>
      </dgm:t>
    </dgm:pt>
    <dgm:pt modelId="{C7DE6C56-252B-4347-BCD2-CE15290603BC}" type="parTrans" cxnId="{7AA7DA8E-6A79-40B1-B160-1194FE5B4F1A}">
      <dgm:prSet/>
      <dgm:spPr/>
      <dgm:t>
        <a:bodyPr/>
        <a:lstStyle/>
        <a:p>
          <a:endParaRPr lang="en-US"/>
        </a:p>
      </dgm:t>
    </dgm:pt>
    <dgm:pt modelId="{5511CBFC-A280-44E6-9D88-FBAD94C35264}" type="sibTrans" cxnId="{7AA7DA8E-6A79-40B1-B160-1194FE5B4F1A}">
      <dgm:prSet/>
      <dgm:spPr/>
      <dgm:t>
        <a:bodyPr/>
        <a:lstStyle/>
        <a:p>
          <a:endParaRPr lang="en-US"/>
        </a:p>
      </dgm:t>
    </dgm:pt>
    <dgm:pt modelId="{4E19FA82-0852-47DD-B9DF-B2F3AC4002FC}">
      <dgm:prSet/>
      <dgm:spPr/>
      <dgm:t>
        <a:bodyPr/>
        <a:lstStyle/>
        <a:p>
          <a:r>
            <a:rPr lang="en-US" dirty="0" err="1"/>
            <a:t>確認投票後，記錄透過後端與智能合約互動，安全記錄至區塊鏈</a:t>
          </a:r>
          <a:r>
            <a:rPr lang="en-US" dirty="0"/>
            <a:t> </a:t>
          </a:r>
        </a:p>
      </dgm:t>
    </dgm:pt>
    <dgm:pt modelId="{91A70E9B-4D1F-4E74-ADFC-1A46942A30E4}" type="parTrans" cxnId="{8D156C6B-3652-4CB7-9CF3-6265DE26B52D}">
      <dgm:prSet/>
      <dgm:spPr/>
      <dgm:t>
        <a:bodyPr/>
        <a:lstStyle/>
        <a:p>
          <a:endParaRPr lang="en-US"/>
        </a:p>
      </dgm:t>
    </dgm:pt>
    <dgm:pt modelId="{AE6DCB48-1CCD-408F-9931-1D6253B5541A}" type="sibTrans" cxnId="{8D156C6B-3652-4CB7-9CF3-6265DE26B52D}">
      <dgm:prSet/>
      <dgm:spPr/>
      <dgm:t>
        <a:bodyPr/>
        <a:lstStyle/>
        <a:p>
          <a:endParaRPr lang="en-US"/>
        </a:p>
      </dgm:t>
    </dgm:pt>
    <dgm:pt modelId="{027429C3-0862-43F0-88BD-1F021FC0EDB6}">
      <dgm:prSet/>
      <dgm:spPr/>
      <dgm:t>
        <a:bodyPr/>
        <a:lstStyle/>
        <a:p>
          <a:r>
            <a:rPr lang="en-US" dirty="0"/>
            <a:t>3. </a:t>
          </a:r>
          <a:r>
            <a:rPr lang="en-US" dirty="0" err="1"/>
            <a:t>結果公示介面</a:t>
          </a:r>
          <a:r>
            <a:rPr lang="en-US" dirty="0"/>
            <a:t>：</a:t>
          </a:r>
        </a:p>
      </dgm:t>
    </dgm:pt>
    <dgm:pt modelId="{C3C62C02-76E5-4F36-A522-C8CBA299BAE3}" type="parTrans" cxnId="{20561D29-2496-4A0A-8D26-D4707411E2FE}">
      <dgm:prSet/>
      <dgm:spPr/>
      <dgm:t>
        <a:bodyPr/>
        <a:lstStyle/>
        <a:p>
          <a:endParaRPr lang="en-US"/>
        </a:p>
      </dgm:t>
    </dgm:pt>
    <dgm:pt modelId="{A0B373AB-E234-4A08-849C-DB0515070E88}" type="sibTrans" cxnId="{20561D29-2496-4A0A-8D26-D4707411E2FE}">
      <dgm:prSet/>
      <dgm:spPr/>
      <dgm:t>
        <a:bodyPr/>
        <a:lstStyle/>
        <a:p>
          <a:endParaRPr lang="en-US"/>
        </a:p>
      </dgm:t>
    </dgm:pt>
    <dgm:pt modelId="{71381F9E-7257-4E80-B885-755E51E326ED}">
      <dgm:prSet/>
      <dgm:spPr/>
      <dgm:t>
        <a:bodyPr/>
        <a:lstStyle/>
        <a:p>
          <a:r>
            <a:rPr lang="en-US" dirty="0" err="1"/>
            <a:t>選舉結束後，提供公開介面展示區塊鏈記錄和驗證的投票結果，確保透明與不可篡改</a:t>
          </a:r>
          <a:r>
            <a:rPr lang="en-US" dirty="0"/>
            <a:t> </a:t>
          </a:r>
        </a:p>
      </dgm:t>
    </dgm:pt>
    <dgm:pt modelId="{411C7B03-7658-46DD-B516-D7DDB3B3A1F8}" type="parTrans" cxnId="{0872D8E5-F313-4EFE-AA3F-C10810FD3249}">
      <dgm:prSet/>
      <dgm:spPr/>
      <dgm:t>
        <a:bodyPr/>
        <a:lstStyle/>
        <a:p>
          <a:endParaRPr lang="en-US"/>
        </a:p>
      </dgm:t>
    </dgm:pt>
    <dgm:pt modelId="{816FD68E-C64C-4AF7-927E-FE2CB99C8FDA}" type="sibTrans" cxnId="{0872D8E5-F313-4EFE-AA3F-C10810FD3249}">
      <dgm:prSet/>
      <dgm:spPr/>
      <dgm:t>
        <a:bodyPr/>
        <a:lstStyle/>
        <a:p>
          <a:endParaRPr lang="en-US"/>
        </a:p>
      </dgm:t>
    </dgm:pt>
    <dgm:pt modelId="{AEAFD260-244C-384D-B854-E59238B9E726}" type="pres">
      <dgm:prSet presAssocID="{D58EE5B8-A5A5-43E2-B0E7-B01486C791D1}" presName="linear" presStyleCnt="0">
        <dgm:presLayoutVars>
          <dgm:animLvl val="lvl"/>
          <dgm:resizeHandles val="exact"/>
        </dgm:presLayoutVars>
      </dgm:prSet>
      <dgm:spPr/>
    </dgm:pt>
    <dgm:pt modelId="{DABEA45D-3955-5E47-98D4-AAD2A328653E}" type="pres">
      <dgm:prSet presAssocID="{EBFAFF54-655B-4227-8679-B31CA24081C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2C3017B-C806-E940-A781-3382E2F304E5}" type="pres">
      <dgm:prSet presAssocID="{EBFAFF54-655B-4227-8679-B31CA24081C7}" presName="childText" presStyleLbl="revTx" presStyleIdx="0" presStyleCnt="2">
        <dgm:presLayoutVars>
          <dgm:bulletEnabled val="1"/>
        </dgm:presLayoutVars>
      </dgm:prSet>
      <dgm:spPr/>
    </dgm:pt>
    <dgm:pt modelId="{FB62372E-DFE5-5247-B100-22A698629ECE}" type="pres">
      <dgm:prSet presAssocID="{027429C3-0862-43F0-88BD-1F021FC0EDB6}" presName="parentText" presStyleLbl="node1" presStyleIdx="1" presStyleCnt="2" custLinFactNeighborX="-44" custLinFactNeighborY="-1726">
        <dgm:presLayoutVars>
          <dgm:chMax val="0"/>
          <dgm:bulletEnabled val="1"/>
        </dgm:presLayoutVars>
      </dgm:prSet>
      <dgm:spPr/>
    </dgm:pt>
    <dgm:pt modelId="{01BE56A6-34CF-AF4F-AB67-BE15000BB07A}" type="pres">
      <dgm:prSet presAssocID="{027429C3-0862-43F0-88BD-1F021FC0EDB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C91060F-420C-F74F-9CDD-3769A429045C}" type="presOf" srcId="{5AFCB5E8-35F3-4FC2-883A-9BD3721CE105}" destId="{72C3017B-C806-E940-A781-3382E2F304E5}" srcOrd="0" destOrd="0" presId="urn:microsoft.com/office/officeart/2005/8/layout/vList2"/>
    <dgm:cxn modelId="{75769A25-B16D-4750-B294-24DF8E45A1A3}" srcId="{D58EE5B8-A5A5-43E2-B0E7-B01486C791D1}" destId="{EBFAFF54-655B-4227-8679-B31CA24081C7}" srcOrd="0" destOrd="0" parTransId="{C5CABBDC-959C-48BF-B363-040B519FBF49}" sibTransId="{3296099E-D365-4ACB-98B1-42CC9604AB32}"/>
    <dgm:cxn modelId="{F1324428-6A13-7B47-A021-40545A6BAC0D}" type="presOf" srcId="{1D38C732-E314-4BB3-ADCA-F9E9B382B2D0}" destId="{72C3017B-C806-E940-A781-3382E2F304E5}" srcOrd="0" destOrd="1" presId="urn:microsoft.com/office/officeart/2005/8/layout/vList2"/>
    <dgm:cxn modelId="{20561D29-2496-4A0A-8D26-D4707411E2FE}" srcId="{D58EE5B8-A5A5-43E2-B0E7-B01486C791D1}" destId="{027429C3-0862-43F0-88BD-1F021FC0EDB6}" srcOrd="1" destOrd="0" parTransId="{C3C62C02-76E5-4F36-A522-C8CBA299BAE3}" sibTransId="{A0B373AB-E234-4A08-849C-DB0515070E88}"/>
    <dgm:cxn modelId="{BDFEB038-63AF-4A34-BF7A-4080C9B1FCE8}" srcId="{EBFAFF54-655B-4227-8679-B31CA24081C7}" destId="{5AFCB5E8-35F3-4FC2-883A-9BD3721CE105}" srcOrd="0" destOrd="0" parTransId="{73A13D5F-E718-4D02-B19A-FC75537A3B0C}" sibTransId="{F0908FCC-13EA-4AFB-82A2-BE0D7F4100B6}"/>
    <dgm:cxn modelId="{38592C53-3359-8B43-9404-732CAC98D6FB}" type="presOf" srcId="{D58EE5B8-A5A5-43E2-B0E7-B01486C791D1}" destId="{AEAFD260-244C-384D-B854-E59238B9E726}" srcOrd="0" destOrd="0" presId="urn:microsoft.com/office/officeart/2005/8/layout/vList2"/>
    <dgm:cxn modelId="{A25E7160-F665-3948-8E19-82E34C1DE549}" type="presOf" srcId="{027429C3-0862-43F0-88BD-1F021FC0EDB6}" destId="{FB62372E-DFE5-5247-B100-22A698629ECE}" srcOrd="0" destOrd="0" presId="urn:microsoft.com/office/officeart/2005/8/layout/vList2"/>
    <dgm:cxn modelId="{8D156C6B-3652-4CB7-9CF3-6265DE26B52D}" srcId="{5AFCB5E8-35F3-4FC2-883A-9BD3721CE105}" destId="{4E19FA82-0852-47DD-B9DF-B2F3AC4002FC}" srcOrd="1" destOrd="0" parTransId="{91A70E9B-4D1F-4E74-ADFC-1A46942A30E4}" sibTransId="{AE6DCB48-1CCD-408F-9931-1D6253B5541A}"/>
    <dgm:cxn modelId="{7AA7DA8E-6A79-40B1-B160-1194FE5B4F1A}" srcId="{5AFCB5E8-35F3-4FC2-883A-9BD3721CE105}" destId="{1D38C732-E314-4BB3-ADCA-F9E9B382B2D0}" srcOrd="0" destOrd="0" parTransId="{C7DE6C56-252B-4347-BCD2-CE15290603BC}" sibTransId="{5511CBFC-A280-44E6-9D88-FBAD94C35264}"/>
    <dgm:cxn modelId="{73934A99-0400-B94F-B989-2C33EC491B0A}" type="presOf" srcId="{EBFAFF54-655B-4227-8679-B31CA24081C7}" destId="{DABEA45D-3955-5E47-98D4-AAD2A328653E}" srcOrd="0" destOrd="0" presId="urn:microsoft.com/office/officeart/2005/8/layout/vList2"/>
    <dgm:cxn modelId="{A339DAD0-AEAD-9C40-BE2A-270E9A1FA228}" type="presOf" srcId="{71381F9E-7257-4E80-B885-755E51E326ED}" destId="{01BE56A6-34CF-AF4F-AB67-BE15000BB07A}" srcOrd="0" destOrd="0" presId="urn:microsoft.com/office/officeart/2005/8/layout/vList2"/>
    <dgm:cxn modelId="{B6F51DE1-2BA7-C94A-A6CE-E4D018F67FD2}" type="presOf" srcId="{4E19FA82-0852-47DD-B9DF-B2F3AC4002FC}" destId="{72C3017B-C806-E940-A781-3382E2F304E5}" srcOrd="0" destOrd="2" presId="urn:microsoft.com/office/officeart/2005/8/layout/vList2"/>
    <dgm:cxn modelId="{0872D8E5-F313-4EFE-AA3F-C10810FD3249}" srcId="{027429C3-0862-43F0-88BD-1F021FC0EDB6}" destId="{71381F9E-7257-4E80-B885-755E51E326ED}" srcOrd="0" destOrd="0" parTransId="{411C7B03-7658-46DD-B516-D7DDB3B3A1F8}" sibTransId="{816FD68E-C64C-4AF7-927E-FE2CB99C8FDA}"/>
    <dgm:cxn modelId="{AA749C96-75D9-9847-8DD0-568C6B99DADD}" type="presParOf" srcId="{AEAFD260-244C-384D-B854-E59238B9E726}" destId="{DABEA45D-3955-5E47-98D4-AAD2A328653E}" srcOrd="0" destOrd="0" presId="urn:microsoft.com/office/officeart/2005/8/layout/vList2"/>
    <dgm:cxn modelId="{1B9FC424-5729-6940-86AC-CD7687B8179E}" type="presParOf" srcId="{AEAFD260-244C-384D-B854-E59238B9E726}" destId="{72C3017B-C806-E940-A781-3382E2F304E5}" srcOrd="1" destOrd="0" presId="urn:microsoft.com/office/officeart/2005/8/layout/vList2"/>
    <dgm:cxn modelId="{9F5E29A0-5944-BB44-B5AA-97FED6B31040}" type="presParOf" srcId="{AEAFD260-244C-384D-B854-E59238B9E726}" destId="{FB62372E-DFE5-5247-B100-22A698629ECE}" srcOrd="2" destOrd="0" presId="urn:microsoft.com/office/officeart/2005/8/layout/vList2"/>
    <dgm:cxn modelId="{51C1FF2D-B182-7A4E-B33F-2D69A962CB70}" type="presParOf" srcId="{AEAFD260-244C-384D-B854-E59238B9E726}" destId="{01BE56A6-34CF-AF4F-AB67-BE15000BB0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580E9-8474-5C47-81F0-9144CEC41C9E}">
      <dsp:nvSpPr>
        <dsp:cNvPr id="0" name=""/>
        <dsp:cNvSpPr/>
      </dsp:nvSpPr>
      <dsp:spPr>
        <a:xfrm>
          <a:off x="0" y="508167"/>
          <a:ext cx="4718785" cy="272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230" tIns="499872" rIns="36623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觀察到學校實體選票浪費問題及學生投票率不高</a:t>
          </a:r>
          <a:r>
            <a:rPr lang="en-US" sz="2400" kern="1200" dirty="0"/>
            <a:t>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網路投票為趨勢，但先前學校使用廠商系統曾發生問題</a:t>
          </a:r>
          <a:r>
            <a:rPr lang="en-US" sz="2400" kern="1200" dirty="0"/>
            <a:t> </a:t>
          </a:r>
        </a:p>
      </dsp:txBody>
      <dsp:txXfrm>
        <a:off x="0" y="508167"/>
        <a:ext cx="4718785" cy="2721599"/>
      </dsp:txXfrm>
    </dsp:sp>
    <dsp:sp modelId="{35FF8CC1-CF59-D543-AC36-4F33FBC92605}">
      <dsp:nvSpPr>
        <dsp:cNvPr id="0" name=""/>
        <dsp:cNvSpPr/>
      </dsp:nvSpPr>
      <dsp:spPr>
        <a:xfrm>
          <a:off x="235939" y="153927"/>
          <a:ext cx="3303149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51" tIns="0" rIns="12485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動機</a:t>
          </a:r>
          <a:r>
            <a:rPr lang="en-US" sz="2400" kern="1200" dirty="0"/>
            <a:t>：</a:t>
          </a:r>
        </a:p>
      </dsp:txBody>
      <dsp:txXfrm>
        <a:off x="270524" y="188512"/>
        <a:ext cx="3233979" cy="639310"/>
      </dsp:txXfrm>
    </dsp:sp>
    <dsp:sp modelId="{7C3D8F99-42ED-754C-B08E-11E7EE71C024}">
      <dsp:nvSpPr>
        <dsp:cNvPr id="0" name=""/>
        <dsp:cNvSpPr/>
      </dsp:nvSpPr>
      <dsp:spPr>
        <a:xfrm>
          <a:off x="0" y="3713607"/>
          <a:ext cx="4718785" cy="166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230" tIns="499872" rIns="36623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開發一套結合生成式AI與區塊鏈功能的新型投票系統</a:t>
          </a:r>
          <a:r>
            <a:rPr lang="en-US" sz="2400" kern="1200" dirty="0"/>
            <a:t> </a:t>
          </a:r>
        </a:p>
      </dsp:txBody>
      <dsp:txXfrm>
        <a:off x="0" y="3713607"/>
        <a:ext cx="4718785" cy="1663199"/>
      </dsp:txXfrm>
    </dsp:sp>
    <dsp:sp modelId="{B4C4A32B-34F4-9140-9D9E-2F92EAD4DB38}">
      <dsp:nvSpPr>
        <dsp:cNvPr id="0" name=""/>
        <dsp:cNvSpPr/>
      </dsp:nvSpPr>
      <dsp:spPr>
        <a:xfrm>
          <a:off x="235939" y="3359367"/>
          <a:ext cx="3303149" cy="7084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51" tIns="0" rIns="12485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目標：</a:t>
          </a:r>
        </a:p>
      </dsp:txBody>
      <dsp:txXfrm>
        <a:off x="270524" y="3393952"/>
        <a:ext cx="3233979" cy="6393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55B99-E95D-9D4F-8D25-934F2F76A1A3}">
      <dsp:nvSpPr>
        <dsp:cNvPr id="0" name=""/>
        <dsp:cNvSpPr/>
      </dsp:nvSpPr>
      <dsp:spPr>
        <a:xfrm>
          <a:off x="0" y="436474"/>
          <a:ext cx="4718785" cy="11190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初衷：解決學校投票問題 </a:t>
          </a:r>
        </a:p>
      </dsp:txBody>
      <dsp:txXfrm>
        <a:off x="54629" y="491103"/>
        <a:ext cx="4609527" cy="1009828"/>
      </dsp:txXfrm>
    </dsp:sp>
    <dsp:sp modelId="{A6F60C2F-C13D-114F-B91B-1E0ED2A2FA8D}">
      <dsp:nvSpPr>
        <dsp:cNvPr id="0" name=""/>
        <dsp:cNvSpPr/>
      </dsp:nvSpPr>
      <dsp:spPr>
        <a:xfrm>
          <a:off x="0" y="1616040"/>
          <a:ext cx="4718785" cy="1119086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現況：因尚未與學校合作，登入介面暫串接Google登入</a:t>
          </a:r>
          <a:endParaRPr lang="en-US" sz="2100" kern="1200" dirty="0"/>
        </a:p>
      </dsp:txBody>
      <dsp:txXfrm>
        <a:off x="54629" y="1670669"/>
        <a:ext cx="4609527" cy="1009828"/>
      </dsp:txXfrm>
    </dsp:sp>
    <dsp:sp modelId="{8E7C37D2-B0A9-3B4E-BEAD-46F37DA87D08}">
      <dsp:nvSpPr>
        <dsp:cNvPr id="0" name=""/>
        <dsp:cNvSpPr/>
      </dsp:nvSpPr>
      <dsp:spPr>
        <a:xfrm>
          <a:off x="0" y="2795607"/>
          <a:ext cx="4718785" cy="1119086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未來：若與學校合作，將串接學校登入的API</a:t>
          </a:r>
          <a:r>
            <a:rPr lang="en-US" sz="2100" kern="1200" dirty="0"/>
            <a:t> </a:t>
          </a:r>
        </a:p>
      </dsp:txBody>
      <dsp:txXfrm>
        <a:off x="54629" y="2850236"/>
        <a:ext cx="4609527" cy="1009828"/>
      </dsp:txXfrm>
    </dsp:sp>
    <dsp:sp modelId="{85A2DF26-A530-4F46-AFFE-A1F6D198F6B0}">
      <dsp:nvSpPr>
        <dsp:cNvPr id="0" name=""/>
        <dsp:cNvSpPr/>
      </dsp:nvSpPr>
      <dsp:spPr>
        <a:xfrm>
          <a:off x="0" y="3975174"/>
          <a:ext cx="4718785" cy="1119086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願景：期望系統能實際應用於校園選舉，並推廣至其他有相似需求的場合</a:t>
          </a:r>
          <a:endParaRPr lang="en-US" sz="2100" kern="1200" dirty="0"/>
        </a:p>
      </dsp:txBody>
      <dsp:txXfrm>
        <a:off x="54629" y="4029803"/>
        <a:ext cx="4609527" cy="10098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5F6AA-CBEF-614F-AA1B-6B29D41BD026}">
      <dsp:nvSpPr>
        <dsp:cNvPr id="0" name=""/>
        <dsp:cNvSpPr/>
      </dsp:nvSpPr>
      <dsp:spPr>
        <a:xfrm>
          <a:off x="0" y="83862"/>
          <a:ext cx="4718785" cy="8371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核心目標：</a:t>
          </a:r>
        </a:p>
      </dsp:txBody>
      <dsp:txXfrm>
        <a:off x="40866" y="124728"/>
        <a:ext cx="4637053" cy="755403"/>
      </dsp:txXfrm>
    </dsp:sp>
    <dsp:sp modelId="{51260E2C-274F-5F4C-9BEA-9B0DD4ADCEE3}">
      <dsp:nvSpPr>
        <dsp:cNvPr id="0" name=""/>
        <dsp:cNvSpPr/>
      </dsp:nvSpPr>
      <dsp:spPr>
        <a:xfrm>
          <a:off x="0" y="920997"/>
          <a:ext cx="4718785" cy="1006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2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/>
            <a:t>讓學生更清楚了解候選人政見</a:t>
          </a:r>
          <a:r>
            <a:rPr lang="en-US" sz="2100" kern="1200" dirty="0"/>
            <a:t>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/>
            <a:t>確保投票過程公平、公正、公開</a:t>
          </a:r>
          <a:r>
            <a:rPr lang="en-US" sz="2100" kern="1200" dirty="0"/>
            <a:t> </a:t>
          </a:r>
        </a:p>
      </dsp:txBody>
      <dsp:txXfrm>
        <a:off x="0" y="920997"/>
        <a:ext cx="4718785" cy="1006019"/>
      </dsp:txXfrm>
    </dsp:sp>
    <dsp:sp modelId="{42BCE866-30F0-4945-B991-86FD2CE0B709}">
      <dsp:nvSpPr>
        <dsp:cNvPr id="0" name=""/>
        <dsp:cNvSpPr/>
      </dsp:nvSpPr>
      <dsp:spPr>
        <a:xfrm>
          <a:off x="0" y="1927017"/>
          <a:ext cx="4718785" cy="83713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關鍵技術應用：</a:t>
          </a:r>
        </a:p>
      </dsp:txBody>
      <dsp:txXfrm>
        <a:off x="40866" y="1967883"/>
        <a:ext cx="4637053" cy="755403"/>
      </dsp:txXfrm>
    </dsp:sp>
    <dsp:sp modelId="{D8C36668-A7F2-A441-8760-ED1D94A9582B}">
      <dsp:nvSpPr>
        <dsp:cNvPr id="0" name=""/>
        <dsp:cNvSpPr/>
      </dsp:nvSpPr>
      <dsp:spPr>
        <a:xfrm>
          <a:off x="0" y="2764152"/>
          <a:ext cx="4718785" cy="268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2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/>
            <a:t>生成式AI：利用AI來協助使用者詢問問題，並判斷候選人政見是否符合自身理念</a:t>
          </a:r>
          <a:r>
            <a:rPr lang="en-US" sz="2100" kern="1200" dirty="0"/>
            <a:t> 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/>
            <a:t>區塊鏈：使用Solidity智能合約，來確保投票後的選票無法被篡改，達到公平、公正、公開</a:t>
          </a:r>
          <a:r>
            <a:rPr lang="en-US" sz="2100" kern="1200" dirty="0"/>
            <a:t> </a:t>
          </a:r>
        </a:p>
      </dsp:txBody>
      <dsp:txXfrm>
        <a:off x="0" y="2764152"/>
        <a:ext cx="4718785" cy="2682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B2000-D4D4-F240-94B4-36C01C7BCF78}">
      <dsp:nvSpPr>
        <dsp:cNvPr id="0" name=""/>
        <dsp:cNvSpPr/>
      </dsp:nvSpPr>
      <dsp:spPr>
        <a:xfrm>
          <a:off x="0" y="6484"/>
          <a:ext cx="4718785" cy="6821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市場獨特性：</a:t>
          </a:r>
        </a:p>
      </dsp:txBody>
      <dsp:txXfrm>
        <a:off x="33298" y="39782"/>
        <a:ext cx="4652189" cy="615514"/>
      </dsp:txXfrm>
    </dsp:sp>
    <dsp:sp modelId="{894BBAE5-923E-1249-A124-DB4CADC9B840}">
      <dsp:nvSpPr>
        <dsp:cNvPr id="0" name=""/>
        <dsp:cNvSpPr/>
      </dsp:nvSpPr>
      <dsp:spPr>
        <a:xfrm>
          <a:off x="0" y="688594"/>
          <a:ext cx="4718785" cy="75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2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 err="1"/>
            <a:t>目前市面投票系統顯少有結合生成式AI與區塊鏈</a:t>
          </a:r>
          <a:r>
            <a:rPr lang="en-US" sz="1700" kern="1200" dirty="0"/>
            <a:t> </a:t>
          </a:r>
        </a:p>
      </dsp:txBody>
      <dsp:txXfrm>
        <a:off x="0" y="688594"/>
        <a:ext cx="4718785" cy="751410"/>
      </dsp:txXfrm>
    </dsp:sp>
    <dsp:sp modelId="{9C102A34-4B46-BA47-A259-CC560A6413C1}">
      <dsp:nvSpPr>
        <dsp:cNvPr id="0" name=""/>
        <dsp:cNvSpPr/>
      </dsp:nvSpPr>
      <dsp:spPr>
        <a:xfrm>
          <a:off x="0" y="1440004"/>
          <a:ext cx="4718785" cy="68211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投票前：</a:t>
          </a:r>
        </a:p>
      </dsp:txBody>
      <dsp:txXfrm>
        <a:off x="33298" y="1473302"/>
        <a:ext cx="4652189" cy="615514"/>
      </dsp:txXfrm>
    </dsp:sp>
    <dsp:sp modelId="{F5B43EB4-5622-1242-8FCC-78435C524BA7}">
      <dsp:nvSpPr>
        <dsp:cNvPr id="0" name=""/>
        <dsp:cNvSpPr/>
      </dsp:nvSpPr>
      <dsp:spPr>
        <a:xfrm>
          <a:off x="0" y="2122115"/>
          <a:ext cx="4718785" cy="75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2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 err="1"/>
            <a:t>利用AI功能，詢問候選人政見是否符合自身理念</a:t>
          </a:r>
          <a:r>
            <a:rPr lang="en-US" sz="1700" kern="1200" dirty="0"/>
            <a:t> </a:t>
          </a:r>
        </a:p>
      </dsp:txBody>
      <dsp:txXfrm>
        <a:off x="0" y="2122115"/>
        <a:ext cx="4718785" cy="751410"/>
      </dsp:txXfrm>
    </dsp:sp>
    <dsp:sp modelId="{F388E706-4931-4C4C-88AF-247441C8616C}">
      <dsp:nvSpPr>
        <dsp:cNvPr id="0" name=""/>
        <dsp:cNvSpPr/>
      </dsp:nvSpPr>
      <dsp:spPr>
        <a:xfrm>
          <a:off x="0" y="2873525"/>
          <a:ext cx="4718785" cy="68211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投票後</a:t>
          </a:r>
          <a:r>
            <a:rPr lang="en-US" sz="2200" kern="1200" dirty="0"/>
            <a:t>：</a:t>
          </a:r>
        </a:p>
      </dsp:txBody>
      <dsp:txXfrm>
        <a:off x="33298" y="2906823"/>
        <a:ext cx="4652189" cy="615514"/>
      </dsp:txXfrm>
    </dsp:sp>
    <dsp:sp modelId="{0B98BF2C-5639-DF45-BCF6-D7814328682D}">
      <dsp:nvSpPr>
        <dsp:cNvPr id="0" name=""/>
        <dsp:cNvSpPr/>
      </dsp:nvSpPr>
      <dsp:spPr>
        <a:xfrm>
          <a:off x="0" y="3555635"/>
          <a:ext cx="4718785" cy="56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2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1700" kern="1200" baseline="0" dirty="0">
              <a:latin typeface="+mj-lt"/>
            </a:rPr>
            <a:t>選票經區塊鏈記錄，無法篡改，杜絕幕後操作 </a:t>
          </a:r>
          <a:endParaRPr lang="en-US" sz="1700" kern="1200" baseline="0" dirty="0">
            <a:latin typeface="+mj-lt"/>
            <a:ea typeface="Tahoma" panose="020B0604030504040204" pitchFamily="34" charset="0"/>
          </a:endParaRPr>
        </a:p>
      </dsp:txBody>
      <dsp:txXfrm>
        <a:off x="0" y="3555635"/>
        <a:ext cx="4718785" cy="569250"/>
      </dsp:txXfrm>
    </dsp:sp>
    <dsp:sp modelId="{AAC2572C-3FE3-9B4B-91C6-E1D9D93AC379}">
      <dsp:nvSpPr>
        <dsp:cNvPr id="0" name=""/>
        <dsp:cNvSpPr/>
      </dsp:nvSpPr>
      <dsp:spPr>
        <a:xfrm>
          <a:off x="0" y="4124885"/>
          <a:ext cx="4718785" cy="68211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200" kern="1200" dirty="0"/>
            <a:t>帶來效益：</a:t>
          </a:r>
          <a:endParaRPr lang="en-US" sz="2200" kern="1200" dirty="0"/>
        </a:p>
      </dsp:txBody>
      <dsp:txXfrm>
        <a:off x="33298" y="4158183"/>
        <a:ext cx="4652189" cy="615514"/>
      </dsp:txXfrm>
    </dsp:sp>
    <dsp:sp modelId="{A0BDE0A4-5427-0041-9D82-5BDAE8C88926}">
      <dsp:nvSpPr>
        <dsp:cNvPr id="0" name=""/>
        <dsp:cNvSpPr/>
      </dsp:nvSpPr>
      <dsp:spPr>
        <a:xfrm>
          <a:off x="0" y="4806995"/>
          <a:ext cx="4718785" cy="7172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2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sz="1700" kern="1200"/>
            <a:t>更智能的輔助決策 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 err="1"/>
            <a:t>更安全的隱私保障</a:t>
          </a:r>
          <a:r>
            <a:rPr lang="zh-TW" sz="1700" kern="1200" dirty="0"/>
            <a:t>，公開透明的投票系統</a:t>
          </a:r>
          <a:endParaRPr lang="en-US" sz="1700" kern="1200" dirty="0"/>
        </a:p>
      </dsp:txBody>
      <dsp:txXfrm>
        <a:off x="0" y="4806995"/>
        <a:ext cx="4718785" cy="7172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2A963-AAB9-0941-AE88-42996DC07B5C}">
      <dsp:nvSpPr>
        <dsp:cNvPr id="0" name=""/>
        <dsp:cNvSpPr/>
      </dsp:nvSpPr>
      <dsp:spPr>
        <a:xfrm>
          <a:off x="0" y="116060"/>
          <a:ext cx="4718785" cy="6511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前端技術：</a:t>
          </a:r>
        </a:p>
      </dsp:txBody>
      <dsp:txXfrm>
        <a:off x="31784" y="147844"/>
        <a:ext cx="4655217" cy="587537"/>
      </dsp:txXfrm>
    </dsp:sp>
    <dsp:sp modelId="{369B8E9A-3B97-8441-9BEC-D1F069F5D0CC}">
      <dsp:nvSpPr>
        <dsp:cNvPr id="0" name=""/>
        <dsp:cNvSpPr/>
      </dsp:nvSpPr>
      <dsp:spPr>
        <a:xfrm>
          <a:off x="0" y="767165"/>
          <a:ext cx="4718785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2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 err="1"/>
            <a:t>Vue.js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Chat </a:t>
          </a:r>
          <a:r>
            <a:rPr lang="en-US" sz="1600" kern="1200" dirty="0" err="1"/>
            <a:t>UI元件</a:t>
          </a:r>
          <a:r>
            <a:rPr lang="en-US" sz="1600" kern="1200" dirty="0"/>
            <a:t> </a:t>
          </a:r>
        </a:p>
      </dsp:txBody>
      <dsp:txXfrm>
        <a:off x="0" y="767165"/>
        <a:ext cx="4718785" cy="652050"/>
      </dsp:txXfrm>
    </dsp:sp>
    <dsp:sp modelId="{E5BE4933-B3E0-8B4B-938B-25E8A101CFC8}">
      <dsp:nvSpPr>
        <dsp:cNvPr id="0" name=""/>
        <dsp:cNvSpPr/>
      </dsp:nvSpPr>
      <dsp:spPr>
        <a:xfrm>
          <a:off x="0" y="1419215"/>
          <a:ext cx="4718785" cy="651105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後端技術：</a:t>
          </a:r>
        </a:p>
      </dsp:txBody>
      <dsp:txXfrm>
        <a:off x="31784" y="1450999"/>
        <a:ext cx="4655217" cy="587537"/>
      </dsp:txXfrm>
    </dsp:sp>
    <dsp:sp modelId="{7B384D6E-1D09-644E-AB91-28667125D6C3}">
      <dsp:nvSpPr>
        <dsp:cNvPr id="0" name=""/>
        <dsp:cNvSpPr/>
      </dsp:nvSpPr>
      <dsp:spPr>
        <a:xfrm>
          <a:off x="0" y="2070320"/>
          <a:ext cx="471878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2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Node.js </a:t>
          </a:r>
        </a:p>
      </dsp:txBody>
      <dsp:txXfrm>
        <a:off x="0" y="2070320"/>
        <a:ext cx="4718785" cy="347760"/>
      </dsp:txXfrm>
    </dsp:sp>
    <dsp:sp modelId="{CF863374-F970-A444-86AA-F930BCF90F9F}">
      <dsp:nvSpPr>
        <dsp:cNvPr id="0" name=""/>
        <dsp:cNvSpPr/>
      </dsp:nvSpPr>
      <dsp:spPr>
        <a:xfrm>
          <a:off x="0" y="2418080"/>
          <a:ext cx="4718785" cy="651105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區塊鏈技術：</a:t>
          </a:r>
        </a:p>
      </dsp:txBody>
      <dsp:txXfrm>
        <a:off x="31784" y="2449864"/>
        <a:ext cx="4655217" cy="587537"/>
      </dsp:txXfrm>
    </dsp:sp>
    <dsp:sp modelId="{D36631D9-A179-7F48-93CB-20947F43B785}">
      <dsp:nvSpPr>
        <dsp:cNvPr id="0" name=""/>
        <dsp:cNvSpPr/>
      </dsp:nvSpPr>
      <dsp:spPr>
        <a:xfrm>
          <a:off x="0" y="3069185"/>
          <a:ext cx="471878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2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Solidity </a:t>
          </a:r>
        </a:p>
      </dsp:txBody>
      <dsp:txXfrm>
        <a:off x="0" y="3069185"/>
        <a:ext cx="4718785" cy="347760"/>
      </dsp:txXfrm>
    </dsp:sp>
    <dsp:sp modelId="{95B8BFF4-4366-AD46-BD3E-ACB67FB7F13F}">
      <dsp:nvSpPr>
        <dsp:cNvPr id="0" name=""/>
        <dsp:cNvSpPr/>
      </dsp:nvSpPr>
      <dsp:spPr>
        <a:xfrm>
          <a:off x="0" y="3416945"/>
          <a:ext cx="4718785" cy="651105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生成式AI：</a:t>
          </a:r>
        </a:p>
      </dsp:txBody>
      <dsp:txXfrm>
        <a:off x="31784" y="3448729"/>
        <a:ext cx="4655217" cy="587537"/>
      </dsp:txXfrm>
    </dsp:sp>
    <dsp:sp modelId="{A1EBEA41-4736-8C4E-A353-7E5CA38AADBA}">
      <dsp:nvSpPr>
        <dsp:cNvPr id="0" name=""/>
        <dsp:cNvSpPr/>
      </dsp:nvSpPr>
      <dsp:spPr>
        <a:xfrm>
          <a:off x="0" y="4068050"/>
          <a:ext cx="471878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2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Google Gemini API</a:t>
          </a:r>
        </a:p>
      </dsp:txBody>
      <dsp:txXfrm>
        <a:off x="0" y="4068050"/>
        <a:ext cx="4718785" cy="347760"/>
      </dsp:txXfrm>
    </dsp:sp>
    <dsp:sp modelId="{35C28647-55A4-F249-832C-F8327C335FB4}">
      <dsp:nvSpPr>
        <dsp:cNvPr id="0" name=""/>
        <dsp:cNvSpPr/>
      </dsp:nvSpPr>
      <dsp:spPr>
        <a:xfrm>
          <a:off x="0" y="4415810"/>
          <a:ext cx="4718785" cy="65110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登入API：</a:t>
          </a:r>
        </a:p>
      </dsp:txBody>
      <dsp:txXfrm>
        <a:off x="31784" y="4447594"/>
        <a:ext cx="4655217" cy="587537"/>
      </dsp:txXfrm>
    </dsp:sp>
    <dsp:sp modelId="{81E972C2-1DD3-E245-A1E9-1D758981980E}">
      <dsp:nvSpPr>
        <dsp:cNvPr id="0" name=""/>
        <dsp:cNvSpPr/>
      </dsp:nvSpPr>
      <dsp:spPr>
        <a:xfrm>
          <a:off x="0" y="5066915"/>
          <a:ext cx="4718785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2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Google OAuth2.0 API </a:t>
          </a:r>
        </a:p>
      </dsp:txBody>
      <dsp:txXfrm>
        <a:off x="0" y="5066915"/>
        <a:ext cx="4718785" cy="3477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9C1B4-292C-EC4D-891F-6BB9EF0B43D9}">
      <dsp:nvSpPr>
        <dsp:cNvPr id="0" name=""/>
        <dsp:cNvSpPr/>
      </dsp:nvSpPr>
      <dsp:spPr>
        <a:xfrm>
          <a:off x="0" y="234487"/>
          <a:ext cx="4520640" cy="6511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1. </a:t>
          </a:r>
          <a:r>
            <a:rPr lang="en-US" sz="2100" kern="1200" dirty="0" err="1"/>
            <a:t>投票機制（區塊鏈</a:t>
          </a:r>
          <a:r>
            <a:rPr lang="en-US" sz="2100" kern="1200" dirty="0"/>
            <a:t>）：</a:t>
          </a:r>
        </a:p>
      </dsp:txBody>
      <dsp:txXfrm>
        <a:off x="31784" y="266271"/>
        <a:ext cx="4457072" cy="587537"/>
      </dsp:txXfrm>
    </dsp:sp>
    <dsp:sp modelId="{40E9A088-7ECC-F246-9B00-1143C0B5A1C4}">
      <dsp:nvSpPr>
        <dsp:cNvPr id="0" name=""/>
        <dsp:cNvSpPr/>
      </dsp:nvSpPr>
      <dsp:spPr>
        <a:xfrm>
          <a:off x="0" y="885592"/>
          <a:ext cx="4520640" cy="1086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3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 err="1"/>
            <a:t>學生透過</a:t>
          </a:r>
          <a:r>
            <a:rPr lang="en-US" sz="1600" kern="1200" dirty="0"/>
            <a:t> Google </a:t>
          </a:r>
          <a:r>
            <a:rPr lang="en-US" sz="1600" kern="1200" dirty="0" err="1"/>
            <a:t>登入進行身份驗證</a:t>
          </a:r>
          <a:r>
            <a:rPr lang="en-US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 err="1"/>
            <a:t>投票結果記錄於區塊鏈，確保不可篡改與公開透明</a:t>
          </a:r>
          <a:endParaRPr lang="en-US" sz="1600" kern="1200" dirty="0"/>
        </a:p>
      </dsp:txBody>
      <dsp:txXfrm>
        <a:off x="0" y="885592"/>
        <a:ext cx="4520640" cy="1086750"/>
      </dsp:txXfrm>
    </dsp:sp>
    <dsp:sp modelId="{B9BC964D-D220-A54A-8F4D-B9F554D5E609}">
      <dsp:nvSpPr>
        <dsp:cNvPr id="0" name=""/>
        <dsp:cNvSpPr/>
      </dsp:nvSpPr>
      <dsp:spPr>
        <a:xfrm>
          <a:off x="0" y="1972342"/>
          <a:ext cx="4520640" cy="651105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 AI </a:t>
          </a:r>
          <a:r>
            <a:rPr lang="zh-TW" sz="2100" kern="1200"/>
            <a:t>政見分析：</a:t>
          </a:r>
          <a:endParaRPr lang="en-US" sz="2100" kern="1200"/>
        </a:p>
      </dsp:txBody>
      <dsp:txXfrm>
        <a:off x="31784" y="2004126"/>
        <a:ext cx="4457072" cy="587537"/>
      </dsp:txXfrm>
    </dsp:sp>
    <dsp:sp modelId="{EAF17C36-697B-0444-8CC3-7DADF96038B6}">
      <dsp:nvSpPr>
        <dsp:cNvPr id="0" name=""/>
        <dsp:cNvSpPr/>
      </dsp:nvSpPr>
      <dsp:spPr>
        <a:xfrm>
          <a:off x="0" y="2623447"/>
          <a:ext cx="452064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3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候選人可提交文字、影片、圖片格式的政見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使用者能用生成式AI分析政見內容 </a:t>
          </a:r>
        </a:p>
      </dsp:txBody>
      <dsp:txXfrm>
        <a:off x="0" y="2623447"/>
        <a:ext cx="4520640" cy="782460"/>
      </dsp:txXfrm>
    </dsp:sp>
    <dsp:sp modelId="{EB3A1A2F-F67B-5949-86D7-2D4497095047}">
      <dsp:nvSpPr>
        <dsp:cNvPr id="0" name=""/>
        <dsp:cNvSpPr/>
      </dsp:nvSpPr>
      <dsp:spPr>
        <a:xfrm>
          <a:off x="0" y="3405907"/>
          <a:ext cx="4520640" cy="65110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 前後端技術整合：</a:t>
          </a:r>
        </a:p>
      </dsp:txBody>
      <dsp:txXfrm>
        <a:off x="31784" y="3437691"/>
        <a:ext cx="4457072" cy="587537"/>
      </dsp:txXfrm>
    </dsp:sp>
    <dsp:sp modelId="{1142C52F-4C75-8F4C-97C7-75E867FBF4C0}">
      <dsp:nvSpPr>
        <dsp:cNvPr id="0" name=""/>
        <dsp:cNvSpPr/>
      </dsp:nvSpPr>
      <dsp:spPr>
        <a:xfrm>
          <a:off x="0" y="4057012"/>
          <a:ext cx="4520640" cy="84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3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 err="1"/>
            <a:t>前端（Vue.js</a:t>
          </a:r>
          <a:r>
            <a:rPr lang="en-US" sz="1600" kern="1200" dirty="0"/>
            <a:t>+ Chat </a:t>
          </a:r>
          <a:r>
            <a:rPr lang="en-US" sz="1600" kern="1200" dirty="0" err="1"/>
            <a:t>UI）提供AI互動介面</a:t>
          </a:r>
          <a:r>
            <a:rPr lang="en-US" sz="1600" kern="1200" dirty="0"/>
            <a:t>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 err="1"/>
            <a:t>後端（Node.js</a:t>
          </a:r>
          <a:r>
            <a:rPr lang="en-US" sz="1600" kern="1200" dirty="0"/>
            <a:t> ）</a:t>
          </a:r>
          <a:r>
            <a:rPr lang="en-US" sz="1600" kern="1200" dirty="0" err="1"/>
            <a:t>處理AI解析與區塊鏈交互</a:t>
          </a:r>
          <a:r>
            <a:rPr lang="en-US" sz="1600" kern="1200" dirty="0"/>
            <a:t> </a:t>
          </a:r>
        </a:p>
      </dsp:txBody>
      <dsp:txXfrm>
        <a:off x="0" y="4057012"/>
        <a:ext cx="4520640" cy="840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E267A-F84D-9C47-8FA1-030320D7EA82}">
      <dsp:nvSpPr>
        <dsp:cNvPr id="0" name=""/>
        <dsp:cNvSpPr/>
      </dsp:nvSpPr>
      <dsp:spPr>
        <a:xfrm>
          <a:off x="0" y="108567"/>
          <a:ext cx="4718785" cy="744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 </a:t>
          </a:r>
          <a:r>
            <a:rPr lang="en-US" sz="2400" kern="1200" dirty="0" err="1"/>
            <a:t>上傳候選人政見與處理</a:t>
          </a:r>
          <a:r>
            <a:rPr lang="en-US" sz="2400" kern="1200" dirty="0"/>
            <a:t>：</a:t>
          </a:r>
        </a:p>
      </dsp:txBody>
      <dsp:txXfrm>
        <a:off x="36325" y="144892"/>
        <a:ext cx="4646135" cy="671470"/>
      </dsp:txXfrm>
    </dsp:sp>
    <dsp:sp modelId="{F65B2FC3-4FA3-A941-B565-198E175C3D2C}">
      <dsp:nvSpPr>
        <dsp:cNvPr id="0" name=""/>
        <dsp:cNvSpPr/>
      </dsp:nvSpPr>
      <dsp:spPr>
        <a:xfrm>
          <a:off x="0" y="852687"/>
          <a:ext cx="4718785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2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err="1"/>
            <a:t>上傳候選人之政見</a:t>
          </a:r>
          <a:r>
            <a:rPr lang="en-US" sz="1900" kern="1200" dirty="0"/>
            <a:t>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AI </a:t>
          </a:r>
          <a:r>
            <a:rPr lang="en-US" sz="1900" kern="1200" dirty="0" err="1"/>
            <a:t>解析並用限制prompt的方式，讓AI只能回答有關當下選舉的事項</a:t>
          </a:r>
          <a:endParaRPr lang="en-US" sz="1900" kern="1200" dirty="0"/>
        </a:p>
      </dsp:txBody>
      <dsp:txXfrm>
        <a:off x="0" y="852687"/>
        <a:ext cx="4718785" cy="1291680"/>
      </dsp:txXfrm>
    </dsp:sp>
    <dsp:sp modelId="{C885C210-1A8A-A14A-BC70-4100A2C5236F}">
      <dsp:nvSpPr>
        <dsp:cNvPr id="0" name=""/>
        <dsp:cNvSpPr/>
      </dsp:nvSpPr>
      <dsp:spPr>
        <a:xfrm>
          <a:off x="0" y="2144367"/>
          <a:ext cx="4718785" cy="7441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AI 政見分析與互動：</a:t>
          </a:r>
        </a:p>
      </dsp:txBody>
      <dsp:txXfrm>
        <a:off x="36325" y="2180692"/>
        <a:ext cx="4646135" cy="671470"/>
      </dsp:txXfrm>
    </dsp:sp>
    <dsp:sp modelId="{24A12250-EFA6-E948-8DD4-5802FE04F634}">
      <dsp:nvSpPr>
        <dsp:cNvPr id="0" name=""/>
        <dsp:cNvSpPr/>
      </dsp:nvSpPr>
      <dsp:spPr>
        <a:xfrm>
          <a:off x="0" y="2888487"/>
          <a:ext cx="4718785" cy="253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2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AI 能用簡單語言概述候選人政見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err="1"/>
            <a:t>個性化建議：根據使用者提問（如環保政策、學生自治立場</a:t>
          </a:r>
          <a:r>
            <a:rPr lang="en-US" sz="1900" kern="1200" dirty="0"/>
            <a:t>），</a:t>
          </a:r>
          <a:r>
            <a:rPr lang="en-US" sz="1900" kern="1200" dirty="0" err="1"/>
            <a:t>AI判斷候選人立場是否符合其理念</a:t>
          </a:r>
          <a:r>
            <a:rPr lang="en-US" sz="1900" kern="1200" dirty="0"/>
            <a:t>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err="1"/>
            <a:t>比較功能：AI比較不同候選人政見，找出異同點</a:t>
          </a:r>
          <a:r>
            <a:rPr lang="en-US" sz="1900" kern="1200" dirty="0"/>
            <a:t> </a:t>
          </a:r>
        </a:p>
      </dsp:txBody>
      <dsp:txXfrm>
        <a:off x="0" y="2888487"/>
        <a:ext cx="4718785" cy="25336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84C38-5E8A-3C40-9911-D3EA8050C51D}">
      <dsp:nvSpPr>
        <dsp:cNvPr id="0" name=""/>
        <dsp:cNvSpPr/>
      </dsp:nvSpPr>
      <dsp:spPr>
        <a:xfrm>
          <a:off x="0" y="102447"/>
          <a:ext cx="4718785" cy="8061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3. 投票與結果驗證：</a:t>
          </a:r>
        </a:p>
      </dsp:txBody>
      <dsp:txXfrm>
        <a:off x="39352" y="141799"/>
        <a:ext cx="4640081" cy="727425"/>
      </dsp:txXfrm>
    </dsp:sp>
    <dsp:sp modelId="{512DFB11-1071-9841-BD02-CB641B286021}">
      <dsp:nvSpPr>
        <dsp:cNvPr id="0" name=""/>
        <dsp:cNvSpPr/>
      </dsp:nvSpPr>
      <dsp:spPr>
        <a:xfrm>
          <a:off x="0" y="908577"/>
          <a:ext cx="4718785" cy="226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2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學生了解政見後，透過</a:t>
          </a:r>
          <a:r>
            <a:rPr lang="en-US" sz="2000" kern="1200" dirty="0"/>
            <a:t> Google </a:t>
          </a:r>
          <a:r>
            <a:rPr lang="en-US" sz="2000" kern="1200" dirty="0" err="1"/>
            <a:t>登入驗證身份投票</a:t>
          </a:r>
          <a:r>
            <a:rPr lang="en-US" sz="2000" kern="1200" dirty="0"/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投票記錄上傳至區塊鏈，確保公平性與不可篡改性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選舉結果公開透明、不可篡改 </a:t>
          </a:r>
        </a:p>
      </dsp:txBody>
      <dsp:txXfrm>
        <a:off x="0" y="908577"/>
        <a:ext cx="4718785" cy="2260440"/>
      </dsp:txXfrm>
    </dsp:sp>
    <dsp:sp modelId="{7A977A57-C42A-B347-ADFC-65790536484D}">
      <dsp:nvSpPr>
        <dsp:cNvPr id="0" name=""/>
        <dsp:cNvSpPr/>
      </dsp:nvSpPr>
      <dsp:spPr>
        <a:xfrm>
          <a:off x="0" y="3169017"/>
          <a:ext cx="4718785" cy="80612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4. </a:t>
          </a:r>
          <a:r>
            <a:rPr lang="zh-TW" sz="2600" kern="1200"/>
            <a:t>系統優勢：</a:t>
          </a:r>
          <a:endParaRPr lang="en-US" sz="2600" kern="1200"/>
        </a:p>
      </dsp:txBody>
      <dsp:txXfrm>
        <a:off x="39352" y="3208369"/>
        <a:ext cx="4640081" cy="727425"/>
      </dsp:txXfrm>
    </dsp:sp>
    <dsp:sp modelId="{502A3C19-E613-E141-8EBE-5FE67DD2DE7E}">
      <dsp:nvSpPr>
        <dsp:cNvPr id="0" name=""/>
        <dsp:cNvSpPr/>
      </dsp:nvSpPr>
      <dsp:spPr>
        <a:xfrm>
          <a:off x="0" y="3975147"/>
          <a:ext cx="4718785" cy="1453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2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提升投票者參與度，更了解候選人</a:t>
          </a:r>
          <a:r>
            <a:rPr lang="en-US" sz="2000" kern="1200" dirty="0"/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政見比較透明，減少模糊誤導信息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 err="1"/>
            <a:t>區塊鏈保障投票公平性與不可篡改性</a:t>
          </a:r>
          <a:r>
            <a:rPr lang="en-US" sz="2000" kern="1200" dirty="0"/>
            <a:t> </a:t>
          </a:r>
        </a:p>
      </dsp:txBody>
      <dsp:txXfrm>
        <a:off x="0" y="3975147"/>
        <a:ext cx="4718785" cy="14531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71C06-CD1E-644C-B9A7-9B7063AE683F}">
      <dsp:nvSpPr>
        <dsp:cNvPr id="0" name=""/>
        <dsp:cNvSpPr/>
      </dsp:nvSpPr>
      <dsp:spPr>
        <a:xfrm>
          <a:off x="0" y="108567"/>
          <a:ext cx="4718785" cy="744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1. </a:t>
          </a:r>
          <a:r>
            <a:rPr lang="en-US" sz="2400" kern="1200" dirty="0" err="1"/>
            <a:t>後台介面</a:t>
          </a:r>
          <a:r>
            <a:rPr lang="en-US" sz="2400" kern="1200" dirty="0"/>
            <a:t>：</a:t>
          </a:r>
        </a:p>
      </dsp:txBody>
      <dsp:txXfrm>
        <a:off x="36325" y="144892"/>
        <a:ext cx="4646135" cy="671470"/>
      </dsp:txXfrm>
    </dsp:sp>
    <dsp:sp modelId="{A4BEEE28-6DFF-F44B-8038-B37B14AA7FD2}">
      <dsp:nvSpPr>
        <dsp:cNvPr id="0" name=""/>
        <dsp:cNvSpPr/>
      </dsp:nvSpPr>
      <dsp:spPr>
        <a:xfrm>
          <a:off x="0" y="852687"/>
          <a:ext cx="4718785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2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err="1"/>
            <a:t>讓工作人員能上傳候選人政見的介面（支援文字、圖片</a:t>
          </a:r>
          <a:r>
            <a:rPr lang="en-US" sz="1900" kern="1200" dirty="0"/>
            <a:t>）</a:t>
          </a:r>
        </a:p>
      </dsp:txBody>
      <dsp:txXfrm>
        <a:off x="0" y="852687"/>
        <a:ext cx="4718785" cy="844560"/>
      </dsp:txXfrm>
    </dsp:sp>
    <dsp:sp modelId="{7B730A04-9FF2-0E42-A66E-CBA4E4DC115E}">
      <dsp:nvSpPr>
        <dsp:cNvPr id="0" name=""/>
        <dsp:cNvSpPr/>
      </dsp:nvSpPr>
      <dsp:spPr>
        <a:xfrm>
          <a:off x="0" y="1697247"/>
          <a:ext cx="4718785" cy="7441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2. </a:t>
          </a:r>
          <a:r>
            <a:rPr lang="en-US" sz="2400" kern="1200" dirty="0" err="1"/>
            <a:t>投票者介面</a:t>
          </a:r>
          <a:r>
            <a:rPr lang="en-US" sz="2400" kern="1200" dirty="0"/>
            <a:t>：</a:t>
          </a:r>
        </a:p>
      </dsp:txBody>
      <dsp:txXfrm>
        <a:off x="36325" y="1733572"/>
        <a:ext cx="4646135" cy="671470"/>
      </dsp:txXfrm>
    </dsp:sp>
    <dsp:sp modelId="{B6D2E1D6-71E0-F040-BDA9-A81FFC3672AE}">
      <dsp:nvSpPr>
        <dsp:cNvPr id="0" name=""/>
        <dsp:cNvSpPr/>
      </dsp:nvSpPr>
      <dsp:spPr>
        <a:xfrm>
          <a:off x="0" y="2441367"/>
          <a:ext cx="4718785" cy="298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2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 err="1"/>
            <a:t>身份驗證：使用者透過</a:t>
          </a:r>
          <a:r>
            <a:rPr lang="en-US" sz="1900" kern="1200" dirty="0"/>
            <a:t> Google </a:t>
          </a:r>
          <a:r>
            <a:rPr lang="en-US" sz="1900" kern="1200" dirty="0" err="1"/>
            <a:t>登入</a:t>
          </a:r>
          <a:r>
            <a:rPr lang="en-US" sz="1900" kern="1200" dirty="0"/>
            <a:t>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政見查詢與互動：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透過聊天機器人介面，向AI提問（如：「這位候選人的環保政策是什麼？」）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AI </a:t>
          </a:r>
          <a:r>
            <a:rPr lang="en-US" sz="1900" kern="1200" dirty="0" err="1"/>
            <a:t>從政見向量資料庫檢索資訊，提供摘要、個性化建議或比較結果</a:t>
          </a:r>
          <a:r>
            <a:rPr lang="en-US" sz="1900" kern="1200" dirty="0"/>
            <a:t> </a:t>
          </a:r>
        </a:p>
      </dsp:txBody>
      <dsp:txXfrm>
        <a:off x="0" y="2441367"/>
        <a:ext cx="4718785" cy="29808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EA45D-3955-5E47-98D4-AAD2A328653E}">
      <dsp:nvSpPr>
        <dsp:cNvPr id="0" name=""/>
        <dsp:cNvSpPr/>
      </dsp:nvSpPr>
      <dsp:spPr>
        <a:xfrm>
          <a:off x="0" y="83862"/>
          <a:ext cx="4718785" cy="8371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2. </a:t>
          </a:r>
          <a:r>
            <a:rPr lang="en-US" sz="2700" kern="1200" dirty="0" err="1"/>
            <a:t>投票者介面</a:t>
          </a:r>
          <a:r>
            <a:rPr lang="en-US" sz="2700" kern="1200" dirty="0"/>
            <a:t>：</a:t>
          </a:r>
        </a:p>
      </dsp:txBody>
      <dsp:txXfrm>
        <a:off x="40866" y="124728"/>
        <a:ext cx="4637053" cy="755403"/>
      </dsp:txXfrm>
    </dsp:sp>
    <dsp:sp modelId="{72C3017B-C806-E940-A781-3382E2F304E5}">
      <dsp:nvSpPr>
        <dsp:cNvPr id="0" name=""/>
        <dsp:cNvSpPr/>
      </dsp:nvSpPr>
      <dsp:spPr>
        <a:xfrm>
          <a:off x="0" y="920997"/>
          <a:ext cx="4718785" cy="2347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2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/>
            <a:t>投票操作</a:t>
          </a:r>
          <a:r>
            <a:rPr lang="en-US" sz="2100" kern="1200" dirty="0"/>
            <a:t>：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/>
            <a:t>充分了解候選人政見後，於投票介面選擇支持者</a:t>
          </a:r>
          <a:r>
            <a:rPr lang="en-US" sz="2100" kern="1200" dirty="0"/>
            <a:t> 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/>
            <a:t>確認投票後，記錄透過後端與智能合約互動，安全記錄至區塊鏈</a:t>
          </a:r>
          <a:r>
            <a:rPr lang="en-US" sz="2100" kern="1200" dirty="0"/>
            <a:t> </a:t>
          </a:r>
        </a:p>
      </dsp:txBody>
      <dsp:txXfrm>
        <a:off x="0" y="920997"/>
        <a:ext cx="4718785" cy="2347379"/>
      </dsp:txXfrm>
    </dsp:sp>
    <dsp:sp modelId="{FB62372E-DFE5-5247-B100-22A698629ECE}">
      <dsp:nvSpPr>
        <dsp:cNvPr id="0" name=""/>
        <dsp:cNvSpPr/>
      </dsp:nvSpPr>
      <dsp:spPr>
        <a:xfrm>
          <a:off x="0" y="3245225"/>
          <a:ext cx="4718785" cy="83713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3. </a:t>
          </a:r>
          <a:r>
            <a:rPr lang="en-US" sz="2700" kern="1200" dirty="0" err="1"/>
            <a:t>結果公示介面</a:t>
          </a:r>
          <a:r>
            <a:rPr lang="en-US" sz="2700" kern="1200" dirty="0"/>
            <a:t>：</a:t>
          </a:r>
        </a:p>
      </dsp:txBody>
      <dsp:txXfrm>
        <a:off x="40866" y="3286091"/>
        <a:ext cx="4637053" cy="755403"/>
      </dsp:txXfrm>
    </dsp:sp>
    <dsp:sp modelId="{01BE56A6-34CF-AF4F-AB67-BE15000BB07A}">
      <dsp:nvSpPr>
        <dsp:cNvPr id="0" name=""/>
        <dsp:cNvSpPr/>
      </dsp:nvSpPr>
      <dsp:spPr>
        <a:xfrm>
          <a:off x="0" y="4105512"/>
          <a:ext cx="4718785" cy="1341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82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/>
            <a:t>選舉結束後，提供公開介面展示區塊鏈記錄和驗證的投票結果，確保透明與不可篡改</a:t>
          </a:r>
          <a:r>
            <a:rPr lang="en-US" sz="2100" kern="1200" dirty="0"/>
            <a:t> </a:t>
          </a:r>
        </a:p>
      </dsp:txBody>
      <dsp:txXfrm>
        <a:off x="0" y="4105512"/>
        <a:ext cx="4718785" cy="1341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DA9D9-CE03-B545-9191-82B4B329C68C}" type="datetimeFigureOut">
              <a:rPr kumimoji="1" lang="zh-TW" altLang="en-US" smtClean="0"/>
              <a:t>2025/10/21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6B260B-C88C-6B41-83CD-3D53ACBB73E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3082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6B260B-C88C-6B41-83CD-3D53ACBB73EE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7631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23685"/>
            <a:ext cx="3125455" cy="42344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zh-TW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投票網站之結合</a:t>
            </a:r>
            <a:r>
              <a:rPr lang="en-US" altLang="zh-TW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</a:t>
            </a:r>
            <a:br>
              <a:rPr lang="en-US" altLang="zh-TW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TW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與</a:t>
            </a:r>
            <a:br>
              <a:rPr lang="en-US" altLang="zh-TW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TW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區塊鏈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5481" y="591344"/>
            <a:ext cx="5179868" cy="558561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chemeClr val="tx1"/>
                </a:solidFill>
              </a:rPr>
              <a:t>天主教輔仁大學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</a:p>
          <a:p>
            <a:pPr algn="l" defTabSz="914400">
              <a:lnSpc>
                <a:spcPct val="90000"/>
              </a:lnSpc>
            </a:pPr>
            <a:r>
              <a:rPr lang="en-US" sz="2500" dirty="0" err="1">
                <a:solidFill>
                  <a:schemeClr val="tx1"/>
                </a:solidFill>
              </a:rPr>
              <a:t>軟體工程與數位創意學士學位學程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</a:p>
          <a:p>
            <a:pPr algn="l" defTabSz="914400">
              <a:lnSpc>
                <a:spcPct val="90000"/>
              </a:lnSpc>
            </a:pPr>
            <a:r>
              <a:rPr lang="zh-TW" altLang="en-US" sz="2500" dirty="0">
                <a:solidFill>
                  <a:schemeClr val="tx1"/>
                </a:solidFill>
              </a:rPr>
              <a:t>    </a:t>
            </a:r>
            <a:r>
              <a:rPr lang="en-US" sz="2500" dirty="0" err="1">
                <a:solidFill>
                  <a:schemeClr val="tx1"/>
                </a:solidFill>
              </a:rPr>
              <a:t>畢業專題</a:t>
            </a:r>
            <a:endParaRPr lang="en-US" sz="2500" dirty="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chemeClr val="tx1"/>
                </a:solidFill>
              </a:rPr>
              <a:t>組長</a:t>
            </a:r>
            <a:r>
              <a:rPr lang="en-US" sz="2500" dirty="0">
                <a:solidFill>
                  <a:schemeClr val="tx1"/>
                </a:solidFill>
              </a:rPr>
              <a:t>：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chemeClr val="tx1"/>
                </a:solidFill>
              </a:rPr>
              <a:t>軟創三甲</a:t>
            </a:r>
            <a:r>
              <a:rPr lang="en-US" sz="2500" dirty="0">
                <a:solidFill>
                  <a:schemeClr val="tx1"/>
                </a:solidFill>
              </a:rPr>
              <a:t> 511171172 姚孟軒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chemeClr val="tx1"/>
                </a:solidFill>
              </a:rPr>
              <a:t>組員</a:t>
            </a:r>
            <a:r>
              <a:rPr lang="en-US" sz="2500" dirty="0">
                <a:solidFill>
                  <a:schemeClr val="tx1"/>
                </a:solidFill>
              </a:rPr>
              <a:t>：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chemeClr val="tx1"/>
                </a:solidFill>
              </a:rPr>
              <a:t>軟創三甲</a:t>
            </a:r>
            <a:r>
              <a:rPr lang="en-US" sz="2500" dirty="0">
                <a:solidFill>
                  <a:schemeClr val="tx1"/>
                </a:solidFill>
              </a:rPr>
              <a:t> 511171134 </a:t>
            </a:r>
            <a:r>
              <a:rPr lang="en-US" sz="2500" dirty="0" err="1">
                <a:solidFill>
                  <a:schemeClr val="tx1"/>
                </a:solidFill>
              </a:rPr>
              <a:t>林郁翔</a:t>
            </a:r>
            <a:endParaRPr lang="en-US" sz="2500" dirty="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chemeClr val="tx1"/>
                </a:solidFill>
              </a:rPr>
              <a:t>軟創三甲</a:t>
            </a:r>
            <a:r>
              <a:rPr lang="en-US" sz="2500" dirty="0">
                <a:solidFill>
                  <a:schemeClr val="tx1"/>
                </a:solidFill>
              </a:rPr>
              <a:t> 511171055 </a:t>
            </a:r>
            <a:r>
              <a:rPr lang="en-US" sz="2500" dirty="0" err="1">
                <a:solidFill>
                  <a:schemeClr val="tx1"/>
                </a:solidFill>
              </a:rPr>
              <a:t>林祐霆</a:t>
            </a:r>
            <a:endParaRPr lang="en-US" sz="2500" dirty="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chemeClr val="tx1"/>
                </a:solidFill>
              </a:rPr>
              <a:t>軟創三甲</a:t>
            </a:r>
            <a:r>
              <a:rPr lang="en-US" sz="2500" dirty="0">
                <a:solidFill>
                  <a:schemeClr val="tx1"/>
                </a:solidFill>
              </a:rPr>
              <a:t> 511171081 </a:t>
            </a:r>
            <a:r>
              <a:rPr lang="en-US" sz="2500" dirty="0" err="1">
                <a:solidFill>
                  <a:schemeClr val="tx1"/>
                </a:solidFill>
              </a:rPr>
              <a:t>黃詩雅</a:t>
            </a:r>
            <a:endParaRPr lang="en-US" sz="2500" dirty="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chemeClr val="tx1"/>
                </a:solidFill>
              </a:rPr>
              <a:t>軟創三乙</a:t>
            </a:r>
            <a:r>
              <a:rPr lang="en-US" sz="2500" dirty="0">
                <a:solidFill>
                  <a:schemeClr val="tx1"/>
                </a:solidFill>
              </a:rPr>
              <a:t> 511172114 </a:t>
            </a:r>
            <a:r>
              <a:rPr lang="en-US" sz="2500" dirty="0" err="1">
                <a:solidFill>
                  <a:schemeClr val="tx1"/>
                </a:solidFill>
              </a:rPr>
              <a:t>林俊佑</a:t>
            </a:r>
            <a:endParaRPr lang="en-US" sz="2500" dirty="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chemeClr val="tx1"/>
                </a:solidFill>
              </a:rPr>
              <a:t>指導教師：杜海倫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老師</a:t>
            </a:r>
            <a:endParaRPr lang="en-US" sz="2500" dirty="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solidFill>
                  <a:schemeClr val="tx1"/>
                </a:solidFill>
              </a:rPr>
              <a:t>中華民國</a:t>
            </a:r>
            <a:r>
              <a:rPr lang="en-US" sz="2500" dirty="0">
                <a:solidFill>
                  <a:schemeClr val="tx1"/>
                </a:solidFill>
              </a:rPr>
              <a:t> 113年 </a:t>
            </a:r>
            <a:r>
              <a:rPr lang="en-US" sz="2500" dirty="0" err="1">
                <a:solidFill>
                  <a:schemeClr val="tx1"/>
                </a:solidFill>
              </a:rPr>
              <a:t>月</a:t>
            </a:r>
            <a:endParaRPr lang="en-US" sz="2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43467"/>
            <a:ext cx="2537253" cy="557106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七、</a:t>
            </a:r>
            <a:br>
              <a:rPr lang="en-US" altLang="zh-TW" dirty="0">
                <a:solidFill>
                  <a:srgbClr val="FFFFFF"/>
                </a:solidFill>
              </a:rPr>
            </a:br>
            <a:r>
              <a:rPr lang="zh-TW" altLang="en-US" dirty="0">
                <a:solidFill>
                  <a:srgbClr val="FFFFFF"/>
                </a:solidFill>
              </a:rPr>
              <a:t>操作介面及說明 </a:t>
            </a:r>
            <a:r>
              <a:rPr lang="en-US" altLang="zh-TW" dirty="0">
                <a:solidFill>
                  <a:srgbClr val="FFFFFF"/>
                </a:solidFill>
              </a:rPr>
              <a:t>(1/2)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2DE479-C59B-747F-4674-1558F6384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36622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92" y="643467"/>
            <a:ext cx="2918690" cy="557106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七、</a:t>
            </a:r>
            <a:br>
              <a:rPr lang="en-US" altLang="zh-TW" dirty="0">
                <a:solidFill>
                  <a:srgbClr val="FFFFFF"/>
                </a:solidFill>
              </a:rPr>
            </a:br>
            <a:r>
              <a:rPr lang="zh-TW" altLang="en-US" dirty="0">
                <a:solidFill>
                  <a:srgbClr val="FFFFFF"/>
                </a:solidFill>
              </a:rPr>
              <a:t>操作介面及說明 </a:t>
            </a:r>
            <a:r>
              <a:rPr lang="en-US" altLang="zh-TW" dirty="0">
                <a:solidFill>
                  <a:srgbClr val="FFFFFF"/>
                </a:solidFill>
              </a:rPr>
              <a:t>(2/2)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AAA892-CCBA-CEC6-CCC6-42C2AD14B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062977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1" y="649623"/>
            <a:ext cx="2678546" cy="557106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八、</a:t>
            </a:r>
            <a:br>
              <a:rPr lang="en-US" altLang="zh-TW" dirty="0">
                <a:solidFill>
                  <a:srgbClr val="FFFFFF"/>
                </a:solidFill>
              </a:rPr>
            </a:br>
            <a:r>
              <a:rPr lang="zh-TW" altLang="en-US" dirty="0">
                <a:solidFill>
                  <a:srgbClr val="FFFFFF"/>
                </a:solidFill>
              </a:rPr>
              <a:t>未來展望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C0B1F9-0E86-BB1E-07E0-A116B47602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36315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039" y="1153571"/>
            <a:ext cx="2709818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zh-TW" altLang="en-US" dirty="0">
                <a:solidFill>
                  <a:srgbClr val="FFFFFF"/>
                </a:solidFill>
              </a:rPr>
              <a:t>    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 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感謝聆聽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4400"/>
            </a:pPr>
            <a:r>
              <a:rPr lang="en-US" dirty="0" err="1"/>
              <a:t>感謝聆聽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18" y="1153572"/>
            <a:ext cx="2656807" cy="4461163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目錄</a:t>
            </a:r>
            <a:r>
              <a:rPr lang="en-US" altLang="zh-TW" dirty="0">
                <a:solidFill>
                  <a:srgbClr val="FFFFFF"/>
                </a:solidFill>
              </a:rPr>
              <a:t>/</a:t>
            </a:r>
            <a:r>
              <a:rPr lang="zh-TW" altLang="en-US" dirty="0">
                <a:solidFill>
                  <a:srgbClr val="FFFFFF"/>
                </a:solidFill>
              </a:rPr>
              <a:t>議程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zh-TW" altLang="en-US"/>
          </a:p>
          <a:p>
            <a:pPr>
              <a:lnSpc>
                <a:spcPct val="90000"/>
              </a:lnSpc>
            </a:pPr>
            <a:r>
              <a:rPr dirty="0" err="1"/>
              <a:t>一、開發背景</a:t>
            </a:r>
            <a:endParaRPr lang="zh-TW" altLang="en-US"/>
          </a:p>
          <a:p>
            <a:pPr>
              <a:lnSpc>
                <a:spcPct val="90000"/>
              </a:lnSpc>
            </a:pPr>
            <a:r>
              <a:rPr dirty="0" err="1"/>
              <a:t>二、系統介紹</a:t>
            </a:r>
            <a:endParaRPr lang="zh-TW" altLang="en-US"/>
          </a:p>
          <a:p>
            <a:pPr>
              <a:lnSpc>
                <a:spcPct val="90000"/>
              </a:lnSpc>
            </a:pPr>
            <a:r>
              <a:rPr dirty="0" err="1"/>
              <a:t>三、系統創新性</a:t>
            </a:r>
            <a:endParaRPr lang="zh-TW" altLang="en-US"/>
          </a:p>
          <a:p>
            <a:pPr>
              <a:lnSpc>
                <a:spcPct val="90000"/>
              </a:lnSpc>
            </a:pPr>
            <a:r>
              <a:rPr dirty="0" err="1"/>
              <a:t>四、系統開發工具與技術</a:t>
            </a:r>
            <a:endParaRPr lang="zh-TW" altLang="en-US"/>
          </a:p>
          <a:p>
            <a:pPr>
              <a:lnSpc>
                <a:spcPct val="90000"/>
              </a:lnSpc>
            </a:pPr>
            <a:r>
              <a:rPr dirty="0" err="1"/>
              <a:t>五、系統架構</a:t>
            </a:r>
            <a:endParaRPr lang="zh-TW" altLang="en-US"/>
          </a:p>
          <a:p>
            <a:pPr>
              <a:lnSpc>
                <a:spcPct val="90000"/>
              </a:lnSpc>
            </a:pPr>
            <a:r>
              <a:rPr dirty="0" err="1"/>
              <a:t>六、功能說明</a:t>
            </a:r>
            <a:endParaRPr lang="zh-TW" altLang="en-US"/>
          </a:p>
          <a:p>
            <a:pPr>
              <a:lnSpc>
                <a:spcPct val="90000"/>
              </a:lnSpc>
            </a:pPr>
            <a:r>
              <a:rPr dirty="0" err="1"/>
              <a:t>七、操作介面及說明</a:t>
            </a:r>
            <a:endParaRPr lang="zh-TW" altLang="en-US"/>
          </a:p>
          <a:p>
            <a:pPr>
              <a:lnSpc>
                <a:spcPct val="90000"/>
              </a:lnSpc>
            </a:pPr>
            <a:r>
              <a:rPr dirty="0" err="1"/>
              <a:t>八、未來展望</a:t>
            </a:r>
            <a:endParaRPr lang="zh-TW" altLang="en-US"/>
          </a:p>
          <a:p>
            <a:pPr>
              <a:lnSpc>
                <a:spcPct val="90000"/>
              </a:lnSpc>
            </a:pPr>
            <a:r>
              <a:rPr dirty="0" err="1"/>
              <a:t>九、Q&amp;A</a:t>
            </a:r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74" y="643467"/>
            <a:ext cx="2518780" cy="557106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一、</a:t>
            </a:r>
            <a:br>
              <a:rPr lang="en-US" altLang="zh-TW" dirty="0">
                <a:solidFill>
                  <a:srgbClr val="FFFFFF"/>
                </a:solidFill>
              </a:rPr>
            </a:br>
            <a:r>
              <a:rPr lang="zh-TW" altLang="en-US" dirty="0">
                <a:solidFill>
                  <a:srgbClr val="FFFFFF"/>
                </a:solidFill>
              </a:rPr>
              <a:t>開發背景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542F7A-F1CD-9559-E902-CE381021F6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505210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9680" y="649623"/>
            <a:ext cx="3583709" cy="557106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二、</a:t>
            </a:r>
            <a:br>
              <a:rPr lang="en-US" altLang="zh-TW" dirty="0">
                <a:solidFill>
                  <a:srgbClr val="FFFFFF"/>
                </a:solidFill>
              </a:rPr>
            </a:br>
            <a:r>
              <a:rPr lang="zh-TW" altLang="en-US" dirty="0">
                <a:solidFill>
                  <a:srgbClr val="FFFFFF"/>
                </a:solidFill>
              </a:rPr>
              <a:t>系統介紹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07F60D-0F53-36D5-5A04-E132698BB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429590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3467"/>
            <a:ext cx="3158836" cy="557106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三、</a:t>
            </a:r>
            <a:br>
              <a:rPr lang="en-US" altLang="zh-TW" dirty="0">
                <a:solidFill>
                  <a:srgbClr val="FFFFFF"/>
                </a:solidFill>
              </a:rPr>
            </a:br>
            <a:r>
              <a:rPr lang="zh-TW" altLang="en-US" dirty="0">
                <a:solidFill>
                  <a:srgbClr val="FFFFFF"/>
                </a:solidFill>
              </a:rPr>
              <a:t>系統創新性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DA31E3-1F7D-C32E-DA20-96B38E68D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26978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6982" y="366376"/>
            <a:ext cx="3578314" cy="557106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四、</a:t>
            </a:r>
            <a:br>
              <a:rPr lang="en-US" altLang="zh-TW" dirty="0">
                <a:solidFill>
                  <a:srgbClr val="FFFFFF"/>
                </a:solidFill>
              </a:rPr>
            </a:br>
            <a:r>
              <a:rPr lang="zh-TW" altLang="en-US" dirty="0">
                <a:solidFill>
                  <a:srgbClr val="FFFFFF"/>
                </a:solidFill>
              </a:rPr>
              <a:t>系統開發工具與技術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1DA158-9629-0073-ECCB-417BB06099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977918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82" y="618528"/>
            <a:ext cx="2631786" cy="557106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五、</a:t>
            </a:r>
            <a:br>
              <a:rPr lang="en-US" altLang="zh-TW" dirty="0">
                <a:solidFill>
                  <a:srgbClr val="FFFFFF"/>
                </a:solidFill>
              </a:rPr>
            </a:br>
            <a:r>
              <a:rPr lang="zh-TW" altLang="en-US" dirty="0">
                <a:solidFill>
                  <a:srgbClr val="FFFFFF"/>
                </a:solidFill>
              </a:rPr>
              <a:t>系統架構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6920A5-2F4C-91C4-DD4B-0C53105DF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966151"/>
              </p:ext>
            </p:extLst>
          </p:nvPr>
        </p:nvGraphicFramePr>
        <p:xfrm>
          <a:off x="3905731" y="643466"/>
          <a:ext cx="4520640" cy="513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3467"/>
            <a:ext cx="3384350" cy="5258569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六、</a:t>
            </a:r>
            <a:br>
              <a:rPr lang="en-US" altLang="zh-TW" dirty="0">
                <a:solidFill>
                  <a:srgbClr val="FFFFFF"/>
                </a:solidFill>
              </a:rPr>
            </a:br>
            <a:r>
              <a:rPr lang="zh-TW" altLang="en-US" dirty="0">
                <a:solidFill>
                  <a:srgbClr val="FFFFFF"/>
                </a:solidFill>
              </a:rPr>
              <a:t>功能說明 </a:t>
            </a:r>
            <a:r>
              <a:rPr lang="en-US" altLang="zh-TW" dirty="0">
                <a:solidFill>
                  <a:srgbClr val="FFFFFF"/>
                </a:solidFill>
              </a:rPr>
              <a:t>(1/2)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5DC067-B627-2233-F8D4-9438F30A80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5273413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64" y="514158"/>
            <a:ext cx="3291986" cy="5571066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六、</a:t>
            </a:r>
            <a:br>
              <a:rPr lang="en-US" altLang="zh-TW" dirty="0">
                <a:solidFill>
                  <a:srgbClr val="FFFFFF"/>
                </a:solidFill>
              </a:rPr>
            </a:br>
            <a:r>
              <a:rPr lang="zh-TW" altLang="en-US" dirty="0">
                <a:solidFill>
                  <a:srgbClr val="FFFFFF"/>
                </a:solidFill>
              </a:rPr>
              <a:t>功能說明 </a:t>
            </a:r>
            <a:r>
              <a:rPr lang="en-US" altLang="zh-TW" dirty="0">
                <a:solidFill>
                  <a:srgbClr val="FFFFFF"/>
                </a:solidFill>
              </a:rPr>
              <a:t>(2/2)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C0B825-BA53-473B-929D-6CAD3071C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529760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90</TotalTime>
  <Words>456</Words>
  <Application>Microsoft Macintosh PowerPoint</Application>
  <PresentationFormat>如螢幕大小 (4:3)</PresentationFormat>
  <Paragraphs>113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Office Theme</vt:lpstr>
      <vt:lpstr>投票網站之結合AI 與 區塊鏈</vt:lpstr>
      <vt:lpstr>目錄/議程</vt:lpstr>
      <vt:lpstr>一、 開發背景</vt:lpstr>
      <vt:lpstr>二、 系統介紹</vt:lpstr>
      <vt:lpstr>三、 系統創新性</vt:lpstr>
      <vt:lpstr>四、 系統開發工具與技術</vt:lpstr>
      <vt:lpstr>五、 系統架構</vt:lpstr>
      <vt:lpstr>六、 功能說明 (1/2)</vt:lpstr>
      <vt:lpstr>六、 功能說明 (2/2)</vt:lpstr>
      <vt:lpstr>七、 操作介面及說明 (1/2)</vt:lpstr>
      <vt:lpstr>七、 操作介面及說明 (2/2)</vt:lpstr>
      <vt:lpstr>八、 未來展望</vt:lpstr>
      <vt:lpstr>    Q&amp;A  感謝聆聽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姚孟軒</cp:lastModifiedBy>
  <cp:revision>17</cp:revision>
  <dcterms:created xsi:type="dcterms:W3CDTF">2013-01-27T09:14:16Z</dcterms:created>
  <dcterms:modified xsi:type="dcterms:W3CDTF">2025-10-21T03:27:55Z</dcterms:modified>
  <cp:category/>
</cp:coreProperties>
</file>