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6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1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7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0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4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2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5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2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9A71-4C50-461C-B5C9-421C6AACACDC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BA6C-B9BA-4F35-80D6-018BD8B1D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4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3" y="1910442"/>
            <a:ext cx="4486932" cy="4486932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606470" y="1229419"/>
            <a:ext cx="1200109" cy="1777940"/>
            <a:chOff x="1659450" y="500744"/>
            <a:chExt cx="1200109" cy="177794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50" y="500744"/>
              <a:ext cx="1200109" cy="177794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761" y="804878"/>
              <a:ext cx="997486" cy="1169671"/>
            </a:xfrm>
            <a:prstGeom prst="rect">
              <a:avLst/>
            </a:prstGeom>
          </p:spPr>
        </p:pic>
      </p:grpSp>
      <p:grpSp>
        <p:nvGrpSpPr>
          <p:cNvPr id="11" name="グループ化 10"/>
          <p:cNvGrpSpPr/>
          <p:nvPr/>
        </p:nvGrpSpPr>
        <p:grpSpPr>
          <a:xfrm>
            <a:off x="6216226" y="1077684"/>
            <a:ext cx="1200109" cy="1777940"/>
            <a:chOff x="4594254" y="337456"/>
            <a:chExt cx="1200109" cy="177794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254" y="337456"/>
              <a:ext cx="1200109" cy="1777940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565" y="641590"/>
              <a:ext cx="997486" cy="1169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1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23" y="1910442"/>
            <a:ext cx="4486932" cy="4486932"/>
          </a:xfrm>
          <a:prstGeom prst="rect">
            <a:avLst/>
          </a:prstGeom>
        </p:spPr>
      </p:pic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6337778" y="1041688"/>
            <a:ext cx="1160907" cy="1714808"/>
          </a:xfrm>
          <a:prstGeom prst="rect">
            <a:avLst/>
          </a:prstGeom>
          <a:blipFill dpi="0" rotWithShape="1">
            <a:blip r:embed="rId3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effectLst>
            <a:glow rad="1397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4576269" y="1311256"/>
            <a:ext cx="1160907" cy="1714808"/>
          </a:xfrm>
          <a:prstGeom prst="rect">
            <a:avLst/>
          </a:prstGeom>
          <a:blipFill dpi="0" rotWithShape="1">
            <a:blip r:embed="rId5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9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Hironori Sakamoto</dc:creator>
  <cp:lastModifiedBy>Hironori Sakamoto</cp:lastModifiedBy>
  <cp:revision>13</cp:revision>
  <dcterms:created xsi:type="dcterms:W3CDTF">2016-12-08T01:57:14Z</dcterms:created>
  <dcterms:modified xsi:type="dcterms:W3CDTF">2016-12-23T09:16:47Z</dcterms:modified>
</cp:coreProperties>
</file>