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3" r:id="rId6"/>
    <p:sldId id="258" r:id="rId7"/>
    <p:sldId id="259" r:id="rId8"/>
    <p:sldId id="260" r:id="rId9"/>
    <p:sldId id="264" r:id="rId10"/>
    <p:sldId id="261" r:id="rId11"/>
    <p:sldId id="273" r:id="rId12"/>
    <p:sldId id="262" r:id="rId13"/>
    <p:sldId id="274" r:id="rId14"/>
    <p:sldId id="275" r:id="rId15"/>
    <p:sldId id="277" r:id="rId16"/>
    <p:sldId id="276" r:id="rId17"/>
    <p:sldId id="278" r:id="rId18"/>
    <p:sldId id="279" r:id="rId19"/>
    <p:sldId id="265" r:id="rId20"/>
    <p:sldId id="269" r:id="rId21"/>
    <p:sldId id="280" r:id="rId22"/>
    <p:sldId id="282" r:id="rId23"/>
    <p:sldId id="281" r:id="rId24"/>
    <p:sldId id="266" r:id="rId25"/>
    <p:sldId id="270" r:id="rId26"/>
    <p:sldId id="283" r:id="rId27"/>
    <p:sldId id="267" r:id="rId28"/>
    <p:sldId id="271" r:id="rId29"/>
    <p:sldId id="284" r:id="rId30"/>
    <p:sldId id="268" r:id="rId31"/>
    <p:sldId id="272" r:id="rId32"/>
    <p:sldId id="286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732D79-CA21-4845-BACE-DFDD3B0FB27C}" v="59" dt="2023-12-17T19:27:33.1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5"/>
    <p:restoredTop sz="94509" autoAdjust="0"/>
  </p:normalViewPr>
  <p:slideViewPr>
    <p:cSldViewPr>
      <p:cViewPr>
        <p:scale>
          <a:sx n="130" d="100"/>
          <a:sy n="130" d="100"/>
        </p:scale>
        <p:origin x="192" y="12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Ye" userId="f83821d1-7357-4244-918d-fd05f8efe6cd" providerId="ADAL" clId="{0344FCA6-0E26-0440-880F-2EFE29534E42}"/>
    <pc:docChg chg="undo custSel delSld modSld">
      <pc:chgData name="Ken Ye" userId="f83821d1-7357-4244-918d-fd05f8efe6cd" providerId="ADAL" clId="{0344FCA6-0E26-0440-880F-2EFE29534E42}" dt="2023-12-10T01:31:32.682" v="33" actId="20577"/>
      <pc:docMkLst>
        <pc:docMk/>
      </pc:docMkLst>
      <pc:sldChg chg="modSp mod">
        <pc:chgData name="Ken Ye" userId="f83821d1-7357-4244-918d-fd05f8efe6cd" providerId="ADAL" clId="{0344FCA6-0E26-0440-880F-2EFE29534E42}" dt="2023-12-10T01:31:32.682" v="33" actId="20577"/>
        <pc:sldMkLst>
          <pc:docMk/>
          <pc:sldMk cId="2801835050" sldId="256"/>
        </pc:sldMkLst>
        <pc:spChg chg="mod">
          <ac:chgData name="Ken Ye" userId="f83821d1-7357-4244-918d-fd05f8efe6cd" providerId="ADAL" clId="{0344FCA6-0E26-0440-880F-2EFE29534E42}" dt="2023-12-10T01:31:32.682" v="33" actId="20577"/>
          <ac:spMkLst>
            <pc:docMk/>
            <pc:sldMk cId="2801835050" sldId="256"/>
            <ac:spMk id="2" creationId="{00000000-0000-0000-0000-000000000000}"/>
          </ac:spMkLst>
        </pc:spChg>
        <pc:spChg chg="mod">
          <ac:chgData name="Ken Ye" userId="f83821d1-7357-4244-918d-fd05f8efe6cd" providerId="ADAL" clId="{0344FCA6-0E26-0440-880F-2EFE29534E42}" dt="2023-12-10T00:46:09.123" v="18" actId="1076"/>
          <ac:spMkLst>
            <pc:docMk/>
            <pc:sldMk cId="2801835050" sldId="256"/>
            <ac:spMk id="3" creationId="{00000000-0000-0000-0000-000000000000}"/>
          </ac:spMkLst>
        </pc:spChg>
      </pc:sldChg>
      <pc:sldChg chg="del">
        <pc:chgData name="Ken Ye" userId="f83821d1-7357-4244-918d-fd05f8efe6cd" providerId="ADAL" clId="{0344FCA6-0E26-0440-880F-2EFE29534E42}" dt="2023-12-10T00:47:34.044" v="24" actId="2696"/>
        <pc:sldMkLst>
          <pc:docMk/>
          <pc:sldMk cId="2833839151" sldId="261"/>
        </pc:sldMkLst>
      </pc:sldChg>
      <pc:sldChg chg="del">
        <pc:chgData name="Ken Ye" userId="f83821d1-7357-4244-918d-fd05f8efe6cd" providerId="ADAL" clId="{0344FCA6-0E26-0440-880F-2EFE29534E42}" dt="2023-12-10T00:47:33.681" v="23" actId="2696"/>
        <pc:sldMkLst>
          <pc:docMk/>
          <pc:sldMk cId="4106284169" sldId="262"/>
        </pc:sldMkLst>
      </pc:sldChg>
      <pc:sldChg chg="del">
        <pc:chgData name="Ken Ye" userId="f83821d1-7357-4244-918d-fd05f8efe6cd" providerId="ADAL" clId="{0344FCA6-0E26-0440-880F-2EFE29534E42}" dt="2023-12-10T00:47:33.287" v="22" actId="2696"/>
        <pc:sldMkLst>
          <pc:docMk/>
          <pc:sldMk cId="182260020" sldId="263"/>
        </pc:sldMkLst>
      </pc:sldChg>
      <pc:sldChg chg="del">
        <pc:chgData name="Ken Ye" userId="f83821d1-7357-4244-918d-fd05f8efe6cd" providerId="ADAL" clId="{0344FCA6-0E26-0440-880F-2EFE29534E42}" dt="2023-12-10T00:47:32.643" v="21" actId="2696"/>
        <pc:sldMkLst>
          <pc:docMk/>
          <pc:sldMk cId="1544840953" sldId="267"/>
        </pc:sldMkLst>
      </pc:sldChg>
    </pc:docChg>
  </pc:docChgLst>
  <pc:docChgLst>
    <pc:chgData name="Ken Ye" userId="f83821d1-7357-4244-918d-fd05f8efe6cd" providerId="ADAL" clId="{FF732D79-CA21-4845-BACE-DFDD3B0FB27C}"/>
    <pc:docChg chg="undo custSel addSld delSld modSld">
      <pc:chgData name="Ken Ye" userId="f83821d1-7357-4244-918d-fd05f8efe6cd" providerId="ADAL" clId="{FF732D79-CA21-4845-BACE-DFDD3B0FB27C}" dt="2023-12-17T19:27:42.386" v="1220" actId="20577"/>
      <pc:docMkLst>
        <pc:docMk/>
      </pc:docMkLst>
      <pc:sldChg chg="modSp mod">
        <pc:chgData name="Ken Ye" userId="f83821d1-7357-4244-918d-fd05f8efe6cd" providerId="ADAL" clId="{FF732D79-CA21-4845-BACE-DFDD3B0FB27C}" dt="2023-12-17T16:14:45.179" v="5" actId="20577"/>
        <pc:sldMkLst>
          <pc:docMk/>
          <pc:sldMk cId="2801835050" sldId="256"/>
        </pc:sldMkLst>
        <pc:spChg chg="mod">
          <ac:chgData name="Ken Ye" userId="f83821d1-7357-4244-918d-fd05f8efe6cd" providerId="ADAL" clId="{FF732D79-CA21-4845-BACE-DFDD3B0FB27C}" dt="2023-12-17T16:14:45.179" v="5" actId="20577"/>
          <ac:spMkLst>
            <pc:docMk/>
            <pc:sldMk cId="2801835050" sldId="256"/>
            <ac:spMk id="2" creationId="{00000000-0000-0000-0000-000000000000}"/>
          </ac:spMkLst>
        </pc:spChg>
      </pc:sldChg>
      <pc:sldChg chg="modSp mod">
        <pc:chgData name="Ken Ye" userId="f83821d1-7357-4244-918d-fd05f8efe6cd" providerId="ADAL" clId="{FF732D79-CA21-4845-BACE-DFDD3B0FB27C}" dt="2023-12-17T16:35:48.961" v="295" actId="20577"/>
        <pc:sldMkLst>
          <pc:docMk/>
          <pc:sldMk cId="2041341814" sldId="258"/>
        </pc:sldMkLst>
        <pc:spChg chg="mod">
          <ac:chgData name="Ken Ye" userId="f83821d1-7357-4244-918d-fd05f8efe6cd" providerId="ADAL" clId="{FF732D79-CA21-4845-BACE-DFDD3B0FB27C}" dt="2023-12-17T16:28:27.435" v="121" actId="20577"/>
          <ac:spMkLst>
            <pc:docMk/>
            <pc:sldMk cId="2041341814" sldId="258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6:35:48.961" v="295" actId="20577"/>
          <ac:spMkLst>
            <pc:docMk/>
            <pc:sldMk cId="2041341814" sldId="258"/>
            <ac:spMk id="6" creationId="{00000000-0000-0000-0000-000000000000}"/>
          </ac:spMkLst>
        </pc:spChg>
      </pc:sldChg>
      <pc:sldChg chg="modSp add mod">
        <pc:chgData name="Ken Ye" userId="f83821d1-7357-4244-918d-fd05f8efe6cd" providerId="ADAL" clId="{FF732D79-CA21-4845-BACE-DFDD3B0FB27C}" dt="2023-12-17T16:29:51.741" v="202" actId="20577"/>
        <pc:sldMkLst>
          <pc:docMk/>
          <pc:sldMk cId="143875680" sldId="259"/>
        </pc:sldMkLst>
        <pc:spChg chg="mod">
          <ac:chgData name="Ken Ye" userId="f83821d1-7357-4244-918d-fd05f8efe6cd" providerId="ADAL" clId="{FF732D79-CA21-4845-BACE-DFDD3B0FB27C}" dt="2023-12-17T16:29:06.426" v="171" actId="20577"/>
          <ac:spMkLst>
            <pc:docMk/>
            <pc:sldMk cId="143875680" sldId="259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6:29:51.741" v="202" actId="20577"/>
          <ac:spMkLst>
            <pc:docMk/>
            <pc:sldMk cId="143875680" sldId="259"/>
            <ac:spMk id="6" creationId="{00000000-0000-0000-0000-000000000000}"/>
          </ac:spMkLst>
        </pc:spChg>
      </pc:sldChg>
      <pc:sldChg chg="del">
        <pc:chgData name="Ken Ye" userId="f83821d1-7357-4244-918d-fd05f8efe6cd" providerId="ADAL" clId="{FF732D79-CA21-4845-BACE-DFDD3B0FB27C}" dt="2023-12-17T16:19:14.082" v="7" actId="2696"/>
        <pc:sldMkLst>
          <pc:docMk/>
          <pc:sldMk cId="289063348" sldId="259"/>
        </pc:sldMkLst>
      </pc:sldChg>
      <pc:sldChg chg="addSp delSp modSp add mod">
        <pc:chgData name="Ken Ye" userId="f83821d1-7357-4244-918d-fd05f8efe6cd" providerId="ADAL" clId="{FF732D79-CA21-4845-BACE-DFDD3B0FB27C}" dt="2023-12-17T16:36:29.167" v="297" actId="22"/>
        <pc:sldMkLst>
          <pc:docMk/>
          <pc:sldMk cId="521018274" sldId="260"/>
        </pc:sldMkLst>
        <pc:spChg chg="add del">
          <ac:chgData name="Ken Ye" userId="f83821d1-7357-4244-918d-fd05f8efe6cd" providerId="ADAL" clId="{FF732D79-CA21-4845-BACE-DFDD3B0FB27C}" dt="2023-12-17T16:36:29.167" v="297" actId="22"/>
          <ac:spMkLst>
            <pc:docMk/>
            <pc:sldMk cId="521018274" sldId="260"/>
            <ac:spMk id="3" creationId="{F06759B0-B1D0-D778-E87C-C740ACB44407}"/>
          </ac:spMkLst>
        </pc:spChg>
        <pc:spChg chg="mod">
          <ac:chgData name="Ken Ye" userId="f83821d1-7357-4244-918d-fd05f8efe6cd" providerId="ADAL" clId="{FF732D79-CA21-4845-BACE-DFDD3B0FB27C}" dt="2023-12-17T16:31:42.794" v="255" actId="20577"/>
          <ac:spMkLst>
            <pc:docMk/>
            <pc:sldMk cId="521018274" sldId="260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6:35:12.633" v="293" actId="20577"/>
          <ac:spMkLst>
            <pc:docMk/>
            <pc:sldMk cId="521018274" sldId="260"/>
            <ac:spMk id="6" creationId="{00000000-0000-0000-0000-000000000000}"/>
          </ac:spMkLst>
        </pc:spChg>
      </pc:sldChg>
      <pc:sldChg chg="del">
        <pc:chgData name="Ken Ye" userId="f83821d1-7357-4244-918d-fd05f8efe6cd" providerId="ADAL" clId="{FF732D79-CA21-4845-BACE-DFDD3B0FB27C}" dt="2023-12-17T16:19:14.072" v="6" actId="2696"/>
        <pc:sldMkLst>
          <pc:docMk/>
          <pc:sldMk cId="2891628767" sldId="260"/>
        </pc:sldMkLst>
      </pc:sldChg>
      <pc:sldChg chg="modSp add mod">
        <pc:chgData name="Ken Ye" userId="f83821d1-7357-4244-918d-fd05f8efe6cd" providerId="ADAL" clId="{FF732D79-CA21-4845-BACE-DFDD3B0FB27C}" dt="2023-12-17T16:39:36.427" v="428" actId="20577"/>
        <pc:sldMkLst>
          <pc:docMk/>
          <pc:sldMk cId="4085045314" sldId="261"/>
        </pc:sldMkLst>
        <pc:spChg chg="mod">
          <ac:chgData name="Ken Ye" userId="f83821d1-7357-4244-918d-fd05f8efe6cd" providerId="ADAL" clId="{FF732D79-CA21-4845-BACE-DFDD3B0FB27C}" dt="2023-12-17T16:39:36.427" v="428" actId="20577"/>
          <ac:spMkLst>
            <pc:docMk/>
            <pc:sldMk cId="4085045314" sldId="261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6:39:26.597" v="412" actId="27636"/>
          <ac:spMkLst>
            <pc:docMk/>
            <pc:sldMk cId="4085045314" sldId="261"/>
            <ac:spMk id="6" creationId="{00000000-0000-0000-0000-000000000000}"/>
          </ac:spMkLst>
        </pc:spChg>
      </pc:sldChg>
      <pc:sldChg chg="modSp add mod">
        <pc:chgData name="Ken Ye" userId="f83821d1-7357-4244-918d-fd05f8efe6cd" providerId="ADAL" clId="{FF732D79-CA21-4845-BACE-DFDD3B0FB27C}" dt="2023-12-17T16:40:49.775" v="453" actId="20577"/>
        <pc:sldMkLst>
          <pc:docMk/>
          <pc:sldMk cId="3694156307" sldId="262"/>
        </pc:sldMkLst>
        <pc:spChg chg="mod">
          <ac:chgData name="Ken Ye" userId="f83821d1-7357-4244-918d-fd05f8efe6cd" providerId="ADAL" clId="{FF732D79-CA21-4845-BACE-DFDD3B0FB27C}" dt="2023-12-17T16:40:49.775" v="453" actId="20577"/>
          <ac:spMkLst>
            <pc:docMk/>
            <pc:sldMk cId="3694156307" sldId="262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6:40:38.565" v="450" actId="12"/>
          <ac:spMkLst>
            <pc:docMk/>
            <pc:sldMk cId="3694156307" sldId="262"/>
            <ac:spMk id="6" creationId="{00000000-0000-0000-0000-000000000000}"/>
          </ac:spMkLst>
        </pc:spChg>
      </pc:sldChg>
      <pc:sldChg chg="addSp delSp modSp new mod modClrScheme chgLayout">
        <pc:chgData name="Ken Ye" userId="f83821d1-7357-4244-918d-fd05f8efe6cd" providerId="ADAL" clId="{FF732D79-CA21-4845-BACE-DFDD3B0FB27C}" dt="2023-12-17T16:31:14.107" v="220" actId="478"/>
        <pc:sldMkLst>
          <pc:docMk/>
          <pc:sldMk cId="3164299219" sldId="263"/>
        </pc:sldMkLst>
        <pc:spChg chg="mod">
          <ac:chgData name="Ken Ye" userId="f83821d1-7357-4244-918d-fd05f8efe6cd" providerId="ADAL" clId="{FF732D79-CA21-4845-BACE-DFDD3B0FB27C}" dt="2023-12-17T16:31:10.863" v="219" actId="26606"/>
          <ac:spMkLst>
            <pc:docMk/>
            <pc:sldMk cId="3164299219" sldId="263"/>
            <ac:spMk id="2" creationId="{52317987-65F3-5E85-D989-11B7BB1EFFC9}"/>
          </ac:spMkLst>
        </pc:spChg>
        <pc:spChg chg="del">
          <ac:chgData name="Ken Ye" userId="f83821d1-7357-4244-918d-fd05f8efe6cd" providerId="ADAL" clId="{FF732D79-CA21-4845-BACE-DFDD3B0FB27C}" dt="2023-12-17T16:30:32.178" v="204" actId="478"/>
          <ac:spMkLst>
            <pc:docMk/>
            <pc:sldMk cId="3164299219" sldId="263"/>
            <ac:spMk id="3" creationId="{97E04546-9426-7521-9CAE-E1E9F53156BF}"/>
          </ac:spMkLst>
        </pc:spChg>
        <pc:spChg chg="add del mod">
          <ac:chgData name="Ken Ye" userId="f83821d1-7357-4244-918d-fd05f8efe6cd" providerId="ADAL" clId="{FF732D79-CA21-4845-BACE-DFDD3B0FB27C}" dt="2023-12-17T16:31:10.860" v="218" actId="26606"/>
          <ac:spMkLst>
            <pc:docMk/>
            <pc:sldMk cId="3164299219" sldId="263"/>
            <ac:spMk id="7" creationId="{F5C589A0-860C-F8E1-5956-E068F409B9E1}"/>
          </ac:spMkLst>
        </pc:spChg>
        <pc:spChg chg="add del mod">
          <ac:chgData name="Ken Ye" userId="f83821d1-7357-4244-918d-fd05f8efe6cd" providerId="ADAL" clId="{FF732D79-CA21-4845-BACE-DFDD3B0FB27C}" dt="2023-12-17T16:31:14.107" v="220" actId="478"/>
          <ac:spMkLst>
            <pc:docMk/>
            <pc:sldMk cId="3164299219" sldId="263"/>
            <ac:spMk id="9" creationId="{31064305-1B33-4B47-910C-FAFFC566D064}"/>
          </ac:spMkLst>
        </pc:spChg>
      </pc:sldChg>
      <pc:sldChg chg="new del">
        <pc:chgData name="Ken Ye" userId="f83821d1-7357-4244-918d-fd05f8efe6cd" providerId="ADAL" clId="{FF732D79-CA21-4845-BACE-DFDD3B0FB27C}" dt="2023-12-17T16:19:38.465" v="18" actId="680"/>
        <pc:sldMkLst>
          <pc:docMk/>
          <pc:sldMk cId="3326122186" sldId="263"/>
        </pc:sldMkLst>
      </pc:sldChg>
      <pc:sldChg chg="new del">
        <pc:chgData name="Ken Ye" userId="f83821d1-7357-4244-918d-fd05f8efe6cd" providerId="ADAL" clId="{FF732D79-CA21-4845-BACE-DFDD3B0FB27C}" dt="2023-12-17T16:19:45.937" v="20" actId="2696"/>
        <pc:sldMkLst>
          <pc:docMk/>
          <pc:sldMk cId="4108596711" sldId="263"/>
        </pc:sldMkLst>
      </pc:sldChg>
      <pc:sldChg chg="modSp add mod">
        <pc:chgData name="Ken Ye" userId="f83821d1-7357-4244-918d-fd05f8efe6cd" providerId="ADAL" clId="{FF732D79-CA21-4845-BACE-DFDD3B0FB27C}" dt="2023-12-17T16:36:36.955" v="302" actId="20577"/>
        <pc:sldMkLst>
          <pc:docMk/>
          <pc:sldMk cId="1513245066" sldId="264"/>
        </pc:sldMkLst>
        <pc:spChg chg="mod">
          <ac:chgData name="Ken Ye" userId="f83821d1-7357-4244-918d-fd05f8efe6cd" providerId="ADAL" clId="{FF732D79-CA21-4845-BACE-DFDD3B0FB27C}" dt="2023-12-17T16:36:36.955" v="302" actId="20577"/>
          <ac:spMkLst>
            <pc:docMk/>
            <pc:sldMk cId="1513245066" sldId="264"/>
            <ac:spMk id="2" creationId="{52317987-65F3-5E85-D989-11B7BB1EFFC9}"/>
          </ac:spMkLst>
        </pc:spChg>
      </pc:sldChg>
      <pc:sldChg chg="modSp add mod">
        <pc:chgData name="Ken Ye" userId="f83821d1-7357-4244-918d-fd05f8efe6cd" providerId="ADAL" clId="{FF732D79-CA21-4845-BACE-DFDD3B0FB27C}" dt="2023-12-17T16:36:53.064" v="315" actId="20577"/>
        <pc:sldMkLst>
          <pc:docMk/>
          <pc:sldMk cId="1699289723" sldId="265"/>
        </pc:sldMkLst>
        <pc:spChg chg="mod">
          <ac:chgData name="Ken Ye" userId="f83821d1-7357-4244-918d-fd05f8efe6cd" providerId="ADAL" clId="{FF732D79-CA21-4845-BACE-DFDD3B0FB27C}" dt="2023-12-17T16:36:53.064" v="315" actId="20577"/>
          <ac:spMkLst>
            <pc:docMk/>
            <pc:sldMk cId="1699289723" sldId="265"/>
            <ac:spMk id="2" creationId="{52317987-65F3-5E85-D989-11B7BB1EFFC9}"/>
          </ac:spMkLst>
        </pc:spChg>
      </pc:sldChg>
      <pc:sldChg chg="modSp add mod">
        <pc:chgData name="Ken Ye" userId="f83821d1-7357-4244-918d-fd05f8efe6cd" providerId="ADAL" clId="{FF732D79-CA21-4845-BACE-DFDD3B0FB27C}" dt="2023-12-17T16:37:02.584" v="324" actId="20577"/>
        <pc:sldMkLst>
          <pc:docMk/>
          <pc:sldMk cId="2176034194" sldId="266"/>
        </pc:sldMkLst>
        <pc:spChg chg="mod">
          <ac:chgData name="Ken Ye" userId="f83821d1-7357-4244-918d-fd05f8efe6cd" providerId="ADAL" clId="{FF732D79-CA21-4845-BACE-DFDD3B0FB27C}" dt="2023-12-17T16:37:02.584" v="324" actId="20577"/>
          <ac:spMkLst>
            <pc:docMk/>
            <pc:sldMk cId="2176034194" sldId="266"/>
            <ac:spMk id="2" creationId="{52317987-65F3-5E85-D989-11B7BB1EFFC9}"/>
          </ac:spMkLst>
        </pc:spChg>
      </pc:sldChg>
      <pc:sldChg chg="modSp add mod">
        <pc:chgData name="Ken Ye" userId="f83821d1-7357-4244-918d-fd05f8efe6cd" providerId="ADAL" clId="{FF732D79-CA21-4845-BACE-DFDD3B0FB27C}" dt="2023-12-17T16:37:20.705" v="340" actId="20577"/>
        <pc:sldMkLst>
          <pc:docMk/>
          <pc:sldMk cId="252691454" sldId="267"/>
        </pc:sldMkLst>
        <pc:spChg chg="mod">
          <ac:chgData name="Ken Ye" userId="f83821d1-7357-4244-918d-fd05f8efe6cd" providerId="ADAL" clId="{FF732D79-CA21-4845-BACE-DFDD3B0FB27C}" dt="2023-12-17T16:37:20.705" v="340" actId="20577"/>
          <ac:spMkLst>
            <pc:docMk/>
            <pc:sldMk cId="252691454" sldId="267"/>
            <ac:spMk id="2" creationId="{52317987-65F3-5E85-D989-11B7BB1EFFC9}"/>
          </ac:spMkLst>
        </pc:spChg>
      </pc:sldChg>
      <pc:sldChg chg="new del">
        <pc:chgData name="Ken Ye" userId="f83821d1-7357-4244-918d-fd05f8efe6cd" providerId="ADAL" clId="{FF732D79-CA21-4845-BACE-DFDD3B0FB27C}" dt="2023-12-17T16:37:11.965" v="326" actId="680"/>
        <pc:sldMkLst>
          <pc:docMk/>
          <pc:sldMk cId="1605735508" sldId="267"/>
        </pc:sldMkLst>
      </pc:sldChg>
      <pc:sldChg chg="del">
        <pc:chgData name="Ken Ye" userId="f83821d1-7357-4244-918d-fd05f8efe6cd" providerId="ADAL" clId="{FF732D79-CA21-4845-BACE-DFDD3B0FB27C}" dt="2023-12-17T16:19:14.665" v="10" actId="2696"/>
        <pc:sldMkLst>
          <pc:docMk/>
          <pc:sldMk cId="424641335" sldId="268"/>
        </pc:sldMkLst>
      </pc:sldChg>
      <pc:sldChg chg="modSp add mod">
        <pc:chgData name="Ken Ye" userId="f83821d1-7357-4244-918d-fd05f8efe6cd" providerId="ADAL" clId="{FF732D79-CA21-4845-BACE-DFDD3B0FB27C}" dt="2023-12-17T16:37:36.802" v="355" actId="20577"/>
        <pc:sldMkLst>
          <pc:docMk/>
          <pc:sldMk cId="3700684961" sldId="268"/>
        </pc:sldMkLst>
        <pc:spChg chg="mod">
          <ac:chgData name="Ken Ye" userId="f83821d1-7357-4244-918d-fd05f8efe6cd" providerId="ADAL" clId="{FF732D79-CA21-4845-BACE-DFDD3B0FB27C}" dt="2023-12-17T16:37:36.802" v="355" actId="20577"/>
          <ac:spMkLst>
            <pc:docMk/>
            <pc:sldMk cId="3700684961" sldId="268"/>
            <ac:spMk id="2" creationId="{52317987-65F3-5E85-D989-11B7BB1EFFC9}"/>
          </ac:spMkLst>
        </pc:spChg>
      </pc:sldChg>
      <pc:sldChg chg="del">
        <pc:chgData name="Ken Ye" userId="f83821d1-7357-4244-918d-fd05f8efe6cd" providerId="ADAL" clId="{FF732D79-CA21-4845-BACE-DFDD3B0FB27C}" dt="2023-12-17T16:19:14.411" v="9" actId="2696"/>
        <pc:sldMkLst>
          <pc:docMk/>
          <pc:sldMk cId="3980665089" sldId="269"/>
        </pc:sldMkLst>
      </pc:sldChg>
      <pc:sldChg chg="modSp add mod">
        <pc:chgData name="Ken Ye" userId="f83821d1-7357-4244-918d-fd05f8efe6cd" providerId="ADAL" clId="{FF732D79-CA21-4845-BACE-DFDD3B0FB27C}" dt="2023-12-17T17:00:36.348" v="816" actId="27636"/>
        <pc:sldMkLst>
          <pc:docMk/>
          <pc:sldMk cId="3983191860" sldId="269"/>
        </pc:sldMkLst>
        <pc:spChg chg="mod">
          <ac:chgData name="Ken Ye" userId="f83821d1-7357-4244-918d-fd05f8efe6cd" providerId="ADAL" clId="{FF732D79-CA21-4845-BACE-DFDD3B0FB27C}" dt="2023-12-17T16:57:15.926" v="731" actId="20577"/>
          <ac:spMkLst>
            <pc:docMk/>
            <pc:sldMk cId="3983191860" sldId="269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7:00:36.348" v="816" actId="27636"/>
          <ac:spMkLst>
            <pc:docMk/>
            <pc:sldMk cId="3983191860" sldId="269"/>
            <ac:spMk id="6" creationId="{00000000-0000-0000-0000-000000000000}"/>
          </ac:spMkLst>
        </pc:spChg>
      </pc:sldChg>
      <pc:sldChg chg="addSp delSp modSp add mod">
        <pc:chgData name="Ken Ye" userId="f83821d1-7357-4244-918d-fd05f8efe6cd" providerId="ADAL" clId="{FF732D79-CA21-4845-BACE-DFDD3B0FB27C}" dt="2023-12-17T18:49:22.718" v="1203" actId="1076"/>
        <pc:sldMkLst>
          <pc:docMk/>
          <pc:sldMk cId="2898007255" sldId="270"/>
        </pc:sldMkLst>
        <pc:spChg chg="add del mod">
          <ac:chgData name="Ken Ye" userId="f83821d1-7357-4244-918d-fd05f8efe6cd" providerId="ADAL" clId="{FF732D79-CA21-4845-BACE-DFDD3B0FB27C}" dt="2023-12-17T18:49:18.807" v="1202"/>
          <ac:spMkLst>
            <pc:docMk/>
            <pc:sldMk cId="2898007255" sldId="270"/>
            <ac:spMk id="4" creationId="{D0073EC3-59A8-245B-D8E5-51AEA33E576C}"/>
          </ac:spMkLst>
        </pc:spChg>
        <pc:spChg chg="mod">
          <ac:chgData name="Ken Ye" userId="f83821d1-7357-4244-918d-fd05f8efe6cd" providerId="ADAL" clId="{FF732D79-CA21-4845-BACE-DFDD3B0FB27C}" dt="2023-12-17T17:12:59.591" v="1008" actId="26606"/>
          <ac:spMkLst>
            <pc:docMk/>
            <pc:sldMk cId="2898007255" sldId="270"/>
            <ac:spMk id="5" creationId="{00000000-0000-0000-0000-000000000000}"/>
          </ac:spMkLst>
        </pc:spChg>
        <pc:spChg chg="del">
          <ac:chgData name="Ken Ye" userId="f83821d1-7357-4244-918d-fd05f8efe6cd" providerId="ADAL" clId="{FF732D79-CA21-4845-BACE-DFDD3B0FB27C}" dt="2023-12-17T17:12:53.419" v="1006"/>
          <ac:spMkLst>
            <pc:docMk/>
            <pc:sldMk cId="2898007255" sldId="270"/>
            <ac:spMk id="6" creationId="{00000000-0000-0000-0000-000000000000}"/>
          </ac:spMkLst>
        </pc:spChg>
        <pc:picChg chg="add del mod">
          <ac:chgData name="Ken Ye" userId="f83821d1-7357-4244-918d-fd05f8efe6cd" providerId="ADAL" clId="{FF732D79-CA21-4845-BACE-DFDD3B0FB27C}" dt="2023-12-17T18:48:55.695" v="1201" actId="478"/>
          <ac:picMkLst>
            <pc:docMk/>
            <pc:sldMk cId="2898007255" sldId="270"/>
            <ac:picMk id="2" creationId="{C219933B-67BC-515B-33BB-677A7A5EC0E5}"/>
          </ac:picMkLst>
        </pc:picChg>
        <pc:picChg chg="add mod">
          <ac:chgData name="Ken Ye" userId="f83821d1-7357-4244-918d-fd05f8efe6cd" providerId="ADAL" clId="{FF732D79-CA21-4845-BACE-DFDD3B0FB27C}" dt="2023-12-17T18:49:22.718" v="1203" actId="1076"/>
          <ac:picMkLst>
            <pc:docMk/>
            <pc:sldMk cId="2898007255" sldId="270"/>
            <ac:picMk id="7" creationId="{15AB2C9F-25E3-273A-F5E5-A9EFDC917141}"/>
          </ac:picMkLst>
        </pc:picChg>
      </pc:sldChg>
      <pc:sldChg chg="modSp add mod">
        <pc:chgData name="Ken Ye" userId="f83821d1-7357-4244-918d-fd05f8efe6cd" providerId="ADAL" clId="{FF732D79-CA21-4845-BACE-DFDD3B0FB27C}" dt="2023-12-17T17:22:23.052" v="1169" actId="20577"/>
        <pc:sldMkLst>
          <pc:docMk/>
          <pc:sldMk cId="2464061973" sldId="271"/>
        </pc:sldMkLst>
        <pc:spChg chg="mod">
          <ac:chgData name="Ken Ye" userId="f83821d1-7357-4244-918d-fd05f8efe6cd" providerId="ADAL" clId="{FF732D79-CA21-4845-BACE-DFDD3B0FB27C}" dt="2023-12-17T17:22:03.422" v="1160" actId="20577"/>
          <ac:spMkLst>
            <pc:docMk/>
            <pc:sldMk cId="2464061973" sldId="271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7:22:23.052" v="1169" actId="20577"/>
          <ac:spMkLst>
            <pc:docMk/>
            <pc:sldMk cId="2464061973" sldId="271"/>
            <ac:spMk id="6" creationId="{00000000-0000-0000-0000-000000000000}"/>
          </ac:spMkLst>
        </pc:spChg>
      </pc:sldChg>
      <pc:sldChg chg="del">
        <pc:chgData name="Ken Ye" userId="f83821d1-7357-4244-918d-fd05f8efe6cd" providerId="ADAL" clId="{FF732D79-CA21-4845-BACE-DFDD3B0FB27C}" dt="2023-12-17T16:19:14.156" v="8" actId="2696"/>
        <pc:sldMkLst>
          <pc:docMk/>
          <pc:sldMk cId="2490618232" sldId="271"/>
        </pc:sldMkLst>
      </pc:sldChg>
      <pc:sldChg chg="modSp add mod">
        <pc:chgData name="Ken Ye" userId="f83821d1-7357-4244-918d-fd05f8efe6cd" providerId="ADAL" clId="{FF732D79-CA21-4845-BACE-DFDD3B0FB27C}" dt="2023-12-17T16:38:19.278" v="381" actId="20577"/>
        <pc:sldMkLst>
          <pc:docMk/>
          <pc:sldMk cId="270184597" sldId="272"/>
        </pc:sldMkLst>
        <pc:spChg chg="mod">
          <ac:chgData name="Ken Ye" userId="f83821d1-7357-4244-918d-fd05f8efe6cd" providerId="ADAL" clId="{FF732D79-CA21-4845-BACE-DFDD3B0FB27C}" dt="2023-12-17T16:38:19.278" v="381" actId="20577"/>
          <ac:spMkLst>
            <pc:docMk/>
            <pc:sldMk cId="270184597" sldId="272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6:38:15.172" v="370" actId="20577"/>
          <ac:spMkLst>
            <pc:docMk/>
            <pc:sldMk cId="270184597" sldId="272"/>
            <ac:spMk id="6" creationId="{00000000-0000-0000-0000-000000000000}"/>
          </ac:spMkLst>
        </pc:spChg>
      </pc:sldChg>
      <pc:sldChg chg="modSp new mod">
        <pc:chgData name="Ken Ye" userId="f83821d1-7357-4244-918d-fd05f8efe6cd" providerId="ADAL" clId="{FF732D79-CA21-4845-BACE-DFDD3B0FB27C}" dt="2023-12-17T16:40:17.862" v="447" actId="27636"/>
        <pc:sldMkLst>
          <pc:docMk/>
          <pc:sldMk cId="3387729889" sldId="273"/>
        </pc:sldMkLst>
        <pc:spChg chg="mod">
          <ac:chgData name="Ken Ye" userId="f83821d1-7357-4244-918d-fd05f8efe6cd" providerId="ADAL" clId="{FF732D79-CA21-4845-BACE-DFDD3B0FB27C}" dt="2023-12-17T16:39:56.439" v="432" actId="20577"/>
          <ac:spMkLst>
            <pc:docMk/>
            <pc:sldMk cId="3387729889" sldId="273"/>
            <ac:spMk id="2" creationId="{5172F65C-4A63-3882-0818-519F3B3F40D0}"/>
          </ac:spMkLst>
        </pc:spChg>
        <pc:spChg chg="mod">
          <ac:chgData name="Ken Ye" userId="f83821d1-7357-4244-918d-fd05f8efe6cd" providerId="ADAL" clId="{FF732D79-CA21-4845-BACE-DFDD3B0FB27C}" dt="2023-12-17T16:40:17.862" v="447" actId="27636"/>
          <ac:spMkLst>
            <pc:docMk/>
            <pc:sldMk cId="3387729889" sldId="273"/>
            <ac:spMk id="3" creationId="{359BFF2C-247A-50D5-5995-4CECCACDE299}"/>
          </ac:spMkLst>
        </pc:spChg>
      </pc:sldChg>
      <pc:sldChg chg="modSp new mod">
        <pc:chgData name="Ken Ye" userId="f83821d1-7357-4244-918d-fd05f8efe6cd" providerId="ADAL" clId="{FF732D79-CA21-4845-BACE-DFDD3B0FB27C}" dt="2023-12-17T16:43:49.836" v="497" actId="20577"/>
        <pc:sldMkLst>
          <pc:docMk/>
          <pc:sldMk cId="244603489" sldId="274"/>
        </pc:sldMkLst>
        <pc:spChg chg="mod">
          <ac:chgData name="Ken Ye" userId="f83821d1-7357-4244-918d-fd05f8efe6cd" providerId="ADAL" clId="{FF732D79-CA21-4845-BACE-DFDD3B0FB27C}" dt="2023-12-17T16:41:02.395" v="456" actId="20577"/>
          <ac:spMkLst>
            <pc:docMk/>
            <pc:sldMk cId="244603489" sldId="274"/>
            <ac:spMk id="2" creationId="{271D8E3E-CF7F-B1E1-34A3-39A485DE4E0B}"/>
          </ac:spMkLst>
        </pc:spChg>
        <pc:spChg chg="mod">
          <ac:chgData name="Ken Ye" userId="f83821d1-7357-4244-918d-fd05f8efe6cd" providerId="ADAL" clId="{FF732D79-CA21-4845-BACE-DFDD3B0FB27C}" dt="2023-12-17T16:43:49.836" v="497" actId="20577"/>
          <ac:spMkLst>
            <pc:docMk/>
            <pc:sldMk cId="244603489" sldId="274"/>
            <ac:spMk id="3" creationId="{29F06D48-0A31-6160-34B1-1C33ED413B29}"/>
          </ac:spMkLst>
        </pc:spChg>
      </pc:sldChg>
      <pc:sldChg chg="modSp new mod">
        <pc:chgData name="Ken Ye" userId="f83821d1-7357-4244-918d-fd05f8efe6cd" providerId="ADAL" clId="{FF732D79-CA21-4845-BACE-DFDD3B0FB27C}" dt="2023-12-17T16:45:17.822" v="528" actId="20577"/>
        <pc:sldMkLst>
          <pc:docMk/>
          <pc:sldMk cId="2587267387" sldId="275"/>
        </pc:sldMkLst>
        <pc:spChg chg="mod">
          <ac:chgData name="Ken Ye" userId="f83821d1-7357-4244-918d-fd05f8efe6cd" providerId="ADAL" clId="{FF732D79-CA21-4845-BACE-DFDD3B0FB27C}" dt="2023-12-17T16:44:05.568" v="499"/>
          <ac:spMkLst>
            <pc:docMk/>
            <pc:sldMk cId="2587267387" sldId="275"/>
            <ac:spMk id="2" creationId="{EF6FF037-4E89-0FC8-8828-076D96E3EFAB}"/>
          </ac:spMkLst>
        </pc:spChg>
        <pc:spChg chg="mod">
          <ac:chgData name="Ken Ye" userId="f83821d1-7357-4244-918d-fd05f8efe6cd" providerId="ADAL" clId="{FF732D79-CA21-4845-BACE-DFDD3B0FB27C}" dt="2023-12-17T16:45:17.822" v="528" actId="20577"/>
          <ac:spMkLst>
            <pc:docMk/>
            <pc:sldMk cId="2587267387" sldId="275"/>
            <ac:spMk id="3" creationId="{F3ED9DE9-2EEC-B86B-0DBF-158CEF0DFDF9}"/>
          </ac:spMkLst>
        </pc:spChg>
      </pc:sldChg>
      <pc:sldChg chg="addSp delSp modSp new mod">
        <pc:chgData name="Ken Ye" userId="f83821d1-7357-4244-918d-fd05f8efe6cd" providerId="ADAL" clId="{FF732D79-CA21-4845-BACE-DFDD3B0FB27C}" dt="2023-12-17T16:50:18.185" v="633" actId="1076"/>
        <pc:sldMkLst>
          <pc:docMk/>
          <pc:sldMk cId="2187505139" sldId="276"/>
        </pc:sldMkLst>
        <pc:spChg chg="mod">
          <ac:chgData name="Ken Ye" userId="f83821d1-7357-4244-918d-fd05f8efe6cd" providerId="ADAL" clId="{FF732D79-CA21-4845-BACE-DFDD3B0FB27C}" dt="2023-12-17T16:49:58.200" v="628" actId="20577"/>
          <ac:spMkLst>
            <pc:docMk/>
            <pc:sldMk cId="2187505139" sldId="276"/>
            <ac:spMk id="2" creationId="{DB4C0736-C8E6-A81F-5EC2-7D96F1A2A779}"/>
          </ac:spMkLst>
        </pc:spChg>
        <pc:spChg chg="add del mod">
          <ac:chgData name="Ken Ye" userId="f83821d1-7357-4244-918d-fd05f8efe6cd" providerId="ADAL" clId="{FF732D79-CA21-4845-BACE-DFDD3B0FB27C}" dt="2023-12-17T16:46:07.670" v="536"/>
          <ac:spMkLst>
            <pc:docMk/>
            <pc:sldMk cId="2187505139" sldId="276"/>
            <ac:spMk id="3" creationId="{F5ABFD87-0572-BD12-B9F5-1D48ABEA346E}"/>
          </ac:spMkLst>
        </pc:spChg>
        <pc:spChg chg="add mod">
          <ac:chgData name="Ken Ye" userId="f83821d1-7357-4244-918d-fd05f8efe6cd" providerId="ADAL" clId="{FF732D79-CA21-4845-BACE-DFDD3B0FB27C}" dt="2023-12-17T16:45:52.748" v="534"/>
          <ac:spMkLst>
            <pc:docMk/>
            <pc:sldMk cId="2187505139" sldId="276"/>
            <ac:spMk id="4" creationId="{81D27963-4545-A83F-8556-D0226D41222B}"/>
          </ac:spMkLst>
        </pc:spChg>
        <pc:spChg chg="add del mod">
          <ac:chgData name="Ken Ye" userId="f83821d1-7357-4244-918d-fd05f8efe6cd" providerId="ADAL" clId="{FF732D79-CA21-4845-BACE-DFDD3B0FB27C}" dt="2023-12-17T16:46:31.754" v="541" actId="931"/>
          <ac:spMkLst>
            <pc:docMk/>
            <pc:sldMk cId="2187505139" sldId="276"/>
            <ac:spMk id="5" creationId="{3A26722B-F145-7C90-E584-23A4274EB46A}"/>
          </ac:spMkLst>
        </pc:spChg>
        <pc:picChg chg="add mod">
          <ac:chgData name="Ken Ye" userId="f83821d1-7357-4244-918d-fd05f8efe6cd" providerId="ADAL" clId="{FF732D79-CA21-4845-BACE-DFDD3B0FB27C}" dt="2023-12-17T16:50:18.185" v="633" actId="1076"/>
          <ac:picMkLst>
            <pc:docMk/>
            <pc:sldMk cId="2187505139" sldId="276"/>
            <ac:picMk id="7" creationId="{EAF56C86-EC0D-65DC-57DA-1A884C293AD3}"/>
          </ac:picMkLst>
        </pc:picChg>
      </pc:sldChg>
      <pc:sldChg chg="new del">
        <pc:chgData name="Ken Ye" userId="f83821d1-7357-4244-918d-fd05f8efe6cd" providerId="ADAL" clId="{FF732D79-CA21-4845-BACE-DFDD3B0FB27C}" dt="2023-12-17T16:46:57.160" v="547" actId="680"/>
        <pc:sldMkLst>
          <pc:docMk/>
          <pc:sldMk cId="36912888" sldId="277"/>
        </pc:sldMkLst>
      </pc:sldChg>
      <pc:sldChg chg="modSp add mod">
        <pc:chgData name="Ken Ye" userId="f83821d1-7357-4244-918d-fd05f8efe6cd" providerId="ADAL" clId="{FF732D79-CA21-4845-BACE-DFDD3B0FB27C}" dt="2023-12-17T16:47:35.871" v="616" actId="20577"/>
        <pc:sldMkLst>
          <pc:docMk/>
          <pc:sldMk cId="1493922088" sldId="277"/>
        </pc:sldMkLst>
        <pc:spChg chg="mod">
          <ac:chgData name="Ken Ye" userId="f83821d1-7357-4244-918d-fd05f8efe6cd" providerId="ADAL" clId="{FF732D79-CA21-4845-BACE-DFDD3B0FB27C}" dt="2023-12-17T16:47:35.871" v="616" actId="20577"/>
          <ac:spMkLst>
            <pc:docMk/>
            <pc:sldMk cId="1493922088" sldId="277"/>
            <ac:spMk id="2" creationId="{52317987-65F3-5E85-D989-11B7BB1EFFC9}"/>
          </ac:spMkLst>
        </pc:spChg>
      </pc:sldChg>
      <pc:sldChg chg="new del">
        <pc:chgData name="Ken Ye" userId="f83821d1-7357-4244-918d-fd05f8efe6cd" providerId="ADAL" clId="{FF732D79-CA21-4845-BACE-DFDD3B0FB27C}" dt="2023-12-17T16:47:06.991" v="549" actId="680"/>
        <pc:sldMkLst>
          <pc:docMk/>
          <pc:sldMk cId="2780381084" sldId="277"/>
        </pc:sldMkLst>
      </pc:sldChg>
      <pc:sldChg chg="addSp delSp modSp new mod">
        <pc:chgData name="Ken Ye" userId="f83821d1-7357-4244-918d-fd05f8efe6cd" providerId="ADAL" clId="{FF732D79-CA21-4845-BACE-DFDD3B0FB27C}" dt="2023-12-17T16:50:28.338" v="636" actId="1076"/>
        <pc:sldMkLst>
          <pc:docMk/>
          <pc:sldMk cId="2195879302" sldId="278"/>
        </pc:sldMkLst>
        <pc:spChg chg="mod">
          <ac:chgData name="Ken Ye" userId="f83821d1-7357-4244-918d-fd05f8efe6cd" providerId="ADAL" clId="{FF732D79-CA21-4845-BACE-DFDD3B0FB27C}" dt="2023-12-17T16:50:02.941" v="631" actId="20577"/>
          <ac:spMkLst>
            <pc:docMk/>
            <pc:sldMk cId="2195879302" sldId="278"/>
            <ac:spMk id="2" creationId="{8D77E782-778D-633A-1053-B9A95D05C8EC}"/>
          </ac:spMkLst>
        </pc:spChg>
        <pc:spChg chg="del">
          <ac:chgData name="Ken Ye" userId="f83821d1-7357-4244-918d-fd05f8efe6cd" providerId="ADAL" clId="{FF732D79-CA21-4845-BACE-DFDD3B0FB27C}" dt="2023-12-17T16:48:22.178" v="621"/>
          <ac:spMkLst>
            <pc:docMk/>
            <pc:sldMk cId="2195879302" sldId="278"/>
            <ac:spMk id="3" creationId="{7C52D2AA-94EB-E088-BB69-ED90C1A6836A}"/>
          </ac:spMkLst>
        </pc:spChg>
        <pc:spChg chg="add del mod">
          <ac:chgData name="Ken Ye" userId="f83821d1-7357-4244-918d-fd05f8efe6cd" providerId="ADAL" clId="{FF732D79-CA21-4845-BACE-DFDD3B0FB27C}" dt="2023-12-17T16:49:35.142" v="622" actId="931"/>
          <ac:spMkLst>
            <pc:docMk/>
            <pc:sldMk cId="2195879302" sldId="278"/>
            <ac:spMk id="4" creationId="{EFFC7BE8-EC66-97E6-AF2B-5A145964B59E}"/>
          </ac:spMkLst>
        </pc:spChg>
        <pc:picChg chg="add mod">
          <ac:chgData name="Ken Ye" userId="f83821d1-7357-4244-918d-fd05f8efe6cd" providerId="ADAL" clId="{FF732D79-CA21-4845-BACE-DFDD3B0FB27C}" dt="2023-12-17T16:50:28.338" v="636" actId="1076"/>
          <ac:picMkLst>
            <pc:docMk/>
            <pc:sldMk cId="2195879302" sldId="278"/>
            <ac:picMk id="6" creationId="{F0343D61-C585-0050-1713-D429965F78BA}"/>
          </ac:picMkLst>
        </pc:picChg>
      </pc:sldChg>
      <pc:sldChg chg="addSp delSp modSp new mod">
        <pc:chgData name="Ken Ye" userId="f83821d1-7357-4244-918d-fd05f8efe6cd" providerId="ADAL" clId="{FF732D79-CA21-4845-BACE-DFDD3B0FB27C}" dt="2023-12-17T16:56:35.377" v="703" actId="1076"/>
        <pc:sldMkLst>
          <pc:docMk/>
          <pc:sldMk cId="4164438470" sldId="279"/>
        </pc:sldMkLst>
        <pc:spChg chg="mod">
          <ac:chgData name="Ken Ye" userId="f83821d1-7357-4244-918d-fd05f8efe6cd" providerId="ADAL" clId="{FF732D79-CA21-4845-BACE-DFDD3B0FB27C}" dt="2023-12-17T16:50:55.309" v="638"/>
          <ac:spMkLst>
            <pc:docMk/>
            <pc:sldMk cId="4164438470" sldId="279"/>
            <ac:spMk id="2" creationId="{C8298541-C528-2415-3A5E-11CE33BB7E89}"/>
          </ac:spMkLst>
        </pc:spChg>
        <pc:spChg chg="del">
          <ac:chgData name="Ken Ye" userId="f83821d1-7357-4244-918d-fd05f8efe6cd" providerId="ADAL" clId="{FF732D79-CA21-4845-BACE-DFDD3B0FB27C}" dt="2023-12-17T16:51:19.150" v="639" actId="931"/>
          <ac:spMkLst>
            <pc:docMk/>
            <pc:sldMk cId="4164438470" sldId="279"/>
            <ac:spMk id="3" creationId="{61611C4A-AF0D-6132-EC43-C0A7F42F9235}"/>
          </ac:spMkLst>
        </pc:spChg>
        <pc:spChg chg="add del mod">
          <ac:chgData name="Ken Ye" userId="f83821d1-7357-4244-918d-fd05f8efe6cd" providerId="ADAL" clId="{FF732D79-CA21-4845-BACE-DFDD3B0FB27C}" dt="2023-12-17T16:54:04.534" v="660" actId="478"/>
          <ac:spMkLst>
            <pc:docMk/>
            <pc:sldMk cId="4164438470" sldId="279"/>
            <ac:spMk id="6" creationId="{5472C7F5-3C43-2ACD-C47B-BA1E0869D829}"/>
          </ac:spMkLst>
        </pc:spChg>
        <pc:spChg chg="add mod">
          <ac:chgData name="Ken Ye" userId="f83821d1-7357-4244-918d-fd05f8efe6cd" providerId="ADAL" clId="{FF732D79-CA21-4845-BACE-DFDD3B0FB27C}" dt="2023-12-17T16:56:35.377" v="703" actId="1076"/>
          <ac:spMkLst>
            <pc:docMk/>
            <pc:sldMk cId="4164438470" sldId="279"/>
            <ac:spMk id="7" creationId="{FA3274E6-795F-988F-B69D-51C6D8289CC4}"/>
          </ac:spMkLst>
        </pc:spChg>
        <pc:picChg chg="add mod">
          <ac:chgData name="Ken Ye" userId="f83821d1-7357-4244-918d-fd05f8efe6cd" providerId="ADAL" clId="{FF732D79-CA21-4845-BACE-DFDD3B0FB27C}" dt="2023-12-17T16:56:33.127" v="702" actId="1076"/>
          <ac:picMkLst>
            <pc:docMk/>
            <pc:sldMk cId="4164438470" sldId="279"/>
            <ac:picMk id="5" creationId="{890D388B-0F29-A550-3F16-215B994B3194}"/>
          </ac:picMkLst>
        </pc:picChg>
      </pc:sldChg>
      <pc:sldChg chg="modSp new mod">
        <pc:chgData name="Ken Ye" userId="f83821d1-7357-4244-918d-fd05f8efe6cd" providerId="ADAL" clId="{FF732D79-CA21-4845-BACE-DFDD3B0FB27C}" dt="2023-12-17T17:04:45.415" v="902" actId="20577"/>
        <pc:sldMkLst>
          <pc:docMk/>
          <pc:sldMk cId="1472945908" sldId="280"/>
        </pc:sldMkLst>
        <pc:spChg chg="mod">
          <ac:chgData name="Ken Ye" userId="f83821d1-7357-4244-918d-fd05f8efe6cd" providerId="ADAL" clId="{FF732D79-CA21-4845-BACE-DFDD3B0FB27C}" dt="2023-12-17T17:01:19.591" v="826" actId="20577"/>
          <ac:spMkLst>
            <pc:docMk/>
            <pc:sldMk cId="1472945908" sldId="280"/>
            <ac:spMk id="2" creationId="{5FD195DA-48B4-5CCF-83B3-786D9480D74B}"/>
          </ac:spMkLst>
        </pc:spChg>
        <pc:spChg chg="mod">
          <ac:chgData name="Ken Ye" userId="f83821d1-7357-4244-918d-fd05f8efe6cd" providerId="ADAL" clId="{FF732D79-CA21-4845-BACE-DFDD3B0FB27C}" dt="2023-12-17T17:04:45.415" v="902" actId="20577"/>
          <ac:spMkLst>
            <pc:docMk/>
            <pc:sldMk cId="1472945908" sldId="280"/>
            <ac:spMk id="3" creationId="{20F4B7F0-0D82-F199-99D4-00A6260DF876}"/>
          </ac:spMkLst>
        </pc:spChg>
      </pc:sldChg>
      <pc:sldChg chg="new del">
        <pc:chgData name="Ken Ye" userId="f83821d1-7357-4244-918d-fd05f8efe6cd" providerId="ADAL" clId="{FF732D79-CA21-4845-BACE-DFDD3B0FB27C}" dt="2023-12-17T16:57:40.977" v="752" actId="680"/>
        <pc:sldMkLst>
          <pc:docMk/>
          <pc:sldMk cId="2361619562" sldId="281"/>
        </pc:sldMkLst>
      </pc:sldChg>
      <pc:sldChg chg="modSp new mod">
        <pc:chgData name="Ken Ye" userId="f83821d1-7357-4244-918d-fd05f8efe6cd" providerId="ADAL" clId="{FF732D79-CA21-4845-BACE-DFDD3B0FB27C}" dt="2023-12-17T17:06:23.109" v="914" actId="20577"/>
        <pc:sldMkLst>
          <pc:docMk/>
          <pc:sldMk cId="3685330122" sldId="281"/>
        </pc:sldMkLst>
        <pc:spChg chg="mod">
          <ac:chgData name="Ken Ye" userId="f83821d1-7357-4244-918d-fd05f8efe6cd" providerId="ADAL" clId="{FF732D79-CA21-4845-BACE-DFDD3B0FB27C}" dt="2023-12-17T17:02:13.470" v="830"/>
          <ac:spMkLst>
            <pc:docMk/>
            <pc:sldMk cId="3685330122" sldId="281"/>
            <ac:spMk id="2" creationId="{729298EF-9D4C-88F9-5EC5-03FB63DDAABA}"/>
          </ac:spMkLst>
        </pc:spChg>
        <pc:spChg chg="mod">
          <ac:chgData name="Ken Ye" userId="f83821d1-7357-4244-918d-fd05f8efe6cd" providerId="ADAL" clId="{FF732D79-CA21-4845-BACE-DFDD3B0FB27C}" dt="2023-12-17T17:06:23.109" v="914" actId="20577"/>
          <ac:spMkLst>
            <pc:docMk/>
            <pc:sldMk cId="3685330122" sldId="281"/>
            <ac:spMk id="3" creationId="{ED03344C-C714-A266-0BC1-3D6F6431D0B5}"/>
          </ac:spMkLst>
        </pc:spChg>
      </pc:sldChg>
      <pc:sldChg chg="addSp delSp modSp new mod">
        <pc:chgData name="Ken Ye" userId="f83821d1-7357-4244-918d-fd05f8efe6cd" providerId="ADAL" clId="{FF732D79-CA21-4845-BACE-DFDD3B0FB27C}" dt="2023-12-17T17:11:47.316" v="1005" actId="20577"/>
        <pc:sldMkLst>
          <pc:docMk/>
          <pc:sldMk cId="1380375759" sldId="282"/>
        </pc:sldMkLst>
        <pc:spChg chg="mod">
          <ac:chgData name="Ken Ye" userId="f83821d1-7357-4244-918d-fd05f8efe6cd" providerId="ADAL" clId="{FF732D79-CA21-4845-BACE-DFDD3B0FB27C}" dt="2023-12-17T17:08:24.817" v="954" actId="20577"/>
          <ac:spMkLst>
            <pc:docMk/>
            <pc:sldMk cId="1380375759" sldId="282"/>
            <ac:spMk id="2" creationId="{688A1779-DA60-C886-1BFB-F297B02DB603}"/>
          </ac:spMkLst>
        </pc:spChg>
        <pc:spChg chg="del">
          <ac:chgData name="Ken Ye" userId="f83821d1-7357-4244-918d-fd05f8efe6cd" providerId="ADAL" clId="{FF732D79-CA21-4845-BACE-DFDD3B0FB27C}" dt="2023-12-17T17:09:38.040" v="955" actId="931"/>
          <ac:spMkLst>
            <pc:docMk/>
            <pc:sldMk cId="1380375759" sldId="282"/>
            <ac:spMk id="3" creationId="{ECCE64FA-904C-3B02-B8FA-5110319BB085}"/>
          </ac:spMkLst>
        </pc:spChg>
        <pc:spChg chg="add mod">
          <ac:chgData name="Ken Ye" userId="f83821d1-7357-4244-918d-fd05f8efe6cd" providerId="ADAL" clId="{FF732D79-CA21-4845-BACE-DFDD3B0FB27C}" dt="2023-12-17T17:11:47.316" v="1005" actId="20577"/>
          <ac:spMkLst>
            <pc:docMk/>
            <pc:sldMk cId="1380375759" sldId="282"/>
            <ac:spMk id="8" creationId="{01993A35-C339-215A-C0EE-3F01382AD7B2}"/>
          </ac:spMkLst>
        </pc:spChg>
        <pc:picChg chg="add mod">
          <ac:chgData name="Ken Ye" userId="f83821d1-7357-4244-918d-fd05f8efe6cd" providerId="ADAL" clId="{FF732D79-CA21-4845-BACE-DFDD3B0FB27C}" dt="2023-12-17T17:10:09.101" v="977" actId="1076"/>
          <ac:picMkLst>
            <pc:docMk/>
            <pc:sldMk cId="1380375759" sldId="282"/>
            <ac:picMk id="5" creationId="{66CE778A-6AE4-875C-2D2E-2470D7BDB447}"/>
          </ac:picMkLst>
        </pc:picChg>
        <pc:picChg chg="add mod">
          <ac:chgData name="Ken Ye" userId="f83821d1-7357-4244-918d-fd05f8efe6cd" providerId="ADAL" clId="{FF732D79-CA21-4845-BACE-DFDD3B0FB27C}" dt="2023-12-17T17:10:05.669" v="975" actId="1076"/>
          <ac:picMkLst>
            <pc:docMk/>
            <pc:sldMk cId="1380375759" sldId="282"/>
            <ac:picMk id="7" creationId="{3558BF83-F77D-49AB-E103-3A332887EDE5}"/>
          </ac:picMkLst>
        </pc:picChg>
      </pc:sldChg>
      <pc:sldChg chg="add del">
        <pc:chgData name="Ken Ye" userId="f83821d1-7357-4244-918d-fd05f8efe6cd" providerId="ADAL" clId="{FF732D79-CA21-4845-BACE-DFDD3B0FB27C}" dt="2023-12-17T17:01:50.215" v="829"/>
        <pc:sldMkLst>
          <pc:docMk/>
          <pc:sldMk cId="3620405648" sldId="282"/>
        </pc:sldMkLst>
      </pc:sldChg>
      <pc:sldChg chg="modSp new mod">
        <pc:chgData name="Ken Ye" userId="f83821d1-7357-4244-918d-fd05f8efe6cd" providerId="ADAL" clId="{FF732D79-CA21-4845-BACE-DFDD3B0FB27C}" dt="2023-12-17T17:21:30.359" v="1125" actId="20577"/>
        <pc:sldMkLst>
          <pc:docMk/>
          <pc:sldMk cId="535833093" sldId="283"/>
        </pc:sldMkLst>
        <pc:spChg chg="mod">
          <ac:chgData name="Ken Ye" userId="f83821d1-7357-4244-918d-fd05f8efe6cd" providerId="ADAL" clId="{FF732D79-CA21-4845-BACE-DFDD3B0FB27C}" dt="2023-12-17T17:13:25.246" v="1034" actId="20577"/>
          <ac:spMkLst>
            <pc:docMk/>
            <pc:sldMk cId="535833093" sldId="283"/>
            <ac:spMk id="2" creationId="{5B568B54-447B-85C4-7EDC-960C1B7D5B90}"/>
          </ac:spMkLst>
        </pc:spChg>
        <pc:spChg chg="mod">
          <ac:chgData name="Ken Ye" userId="f83821d1-7357-4244-918d-fd05f8efe6cd" providerId="ADAL" clId="{FF732D79-CA21-4845-BACE-DFDD3B0FB27C}" dt="2023-12-17T17:21:30.359" v="1125" actId="20577"/>
          <ac:spMkLst>
            <pc:docMk/>
            <pc:sldMk cId="535833093" sldId="283"/>
            <ac:spMk id="3" creationId="{B933DBF9-0F37-B38E-00EF-3414D6BE0DF4}"/>
          </ac:spMkLst>
        </pc:spChg>
      </pc:sldChg>
      <pc:sldChg chg="modSp new mod">
        <pc:chgData name="Ken Ye" userId="f83821d1-7357-4244-918d-fd05f8efe6cd" providerId="ADAL" clId="{FF732D79-CA21-4845-BACE-DFDD3B0FB27C}" dt="2023-12-17T17:24:01.979" v="1200" actId="20577"/>
        <pc:sldMkLst>
          <pc:docMk/>
          <pc:sldMk cId="4146730320" sldId="284"/>
        </pc:sldMkLst>
        <pc:spChg chg="mod">
          <ac:chgData name="Ken Ye" userId="f83821d1-7357-4244-918d-fd05f8efe6cd" providerId="ADAL" clId="{FF732D79-CA21-4845-BACE-DFDD3B0FB27C}" dt="2023-12-17T17:20:49.763" v="1106"/>
          <ac:spMkLst>
            <pc:docMk/>
            <pc:sldMk cId="4146730320" sldId="284"/>
            <ac:spMk id="2" creationId="{79A2877D-1198-2464-B4EF-58334B9B9D85}"/>
          </ac:spMkLst>
        </pc:spChg>
        <pc:spChg chg="mod">
          <ac:chgData name="Ken Ye" userId="f83821d1-7357-4244-918d-fd05f8efe6cd" providerId="ADAL" clId="{FF732D79-CA21-4845-BACE-DFDD3B0FB27C}" dt="2023-12-17T17:24:01.979" v="1200" actId="20577"/>
          <ac:spMkLst>
            <pc:docMk/>
            <pc:sldMk cId="4146730320" sldId="284"/>
            <ac:spMk id="3" creationId="{F4FD1A25-EDFF-2B8D-5BCA-6E2F369E5C17}"/>
          </ac:spMkLst>
        </pc:spChg>
      </pc:sldChg>
      <pc:sldChg chg="new del">
        <pc:chgData name="Ken Ye" userId="f83821d1-7357-4244-918d-fd05f8efe6cd" providerId="ADAL" clId="{FF732D79-CA21-4845-BACE-DFDD3B0FB27C}" dt="2023-12-17T19:27:35.078" v="1208" actId="2696"/>
        <pc:sldMkLst>
          <pc:docMk/>
          <pc:sldMk cId="1449730693" sldId="285"/>
        </pc:sldMkLst>
      </pc:sldChg>
      <pc:sldChg chg="add del">
        <pc:chgData name="Ken Ye" userId="f83821d1-7357-4244-918d-fd05f8efe6cd" providerId="ADAL" clId="{FF732D79-CA21-4845-BACE-DFDD3B0FB27C}" dt="2023-12-17T19:27:30.396" v="1206"/>
        <pc:sldMkLst>
          <pc:docMk/>
          <pc:sldMk cId="37477778" sldId="286"/>
        </pc:sldMkLst>
      </pc:sldChg>
      <pc:sldChg chg="modSp add mod">
        <pc:chgData name="Ken Ye" userId="f83821d1-7357-4244-918d-fd05f8efe6cd" providerId="ADAL" clId="{FF732D79-CA21-4845-BACE-DFDD3B0FB27C}" dt="2023-12-17T19:27:42.386" v="1220" actId="20577"/>
        <pc:sldMkLst>
          <pc:docMk/>
          <pc:sldMk cId="1105442391" sldId="286"/>
        </pc:sldMkLst>
        <pc:spChg chg="mod">
          <ac:chgData name="Ken Ye" userId="f83821d1-7357-4244-918d-fd05f8efe6cd" providerId="ADAL" clId="{FF732D79-CA21-4845-BACE-DFDD3B0FB27C}" dt="2023-12-17T19:27:42.386" v="1220" actId="20577"/>
          <ac:spMkLst>
            <pc:docMk/>
            <pc:sldMk cId="1105442391" sldId="286"/>
            <ac:spMk id="2" creationId="{52317987-65F3-5E85-D989-11B7BB1EFF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12/17/23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12/17/23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12/17/23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12/17/23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12/17/23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12/17/23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12/17/23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12/17/23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12/17/23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12/17/23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12/17/23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12/17/23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12/17/23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12/17/23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obesity" TargetMode="External"/><Relationship Id="rId2" Type="http://schemas.openxmlformats.org/officeDocument/2006/relationships/hyperlink" Target="https://www.cdc.gov/obesity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helpdesk.worldbank.org/knowledgebase/articles/906519-world-bank-country-and-lending-grou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obes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2" y="362396"/>
            <a:ext cx="9141619" cy="207600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Food Supply </a:t>
            </a:r>
            <a:br>
              <a:rPr lang="en-US" altLang="zh-CN" dirty="0"/>
            </a:br>
            <a:r>
              <a:rPr lang="en-US" altLang="zh-CN" dirty="0"/>
              <a:t>&amp; </a:t>
            </a:r>
            <a:br>
              <a:rPr lang="en-US" altLang="zh-CN" dirty="0"/>
            </a:br>
            <a:r>
              <a:rPr lang="en-US" altLang="zh-CN" dirty="0"/>
              <a:t>Death Attributed to Obesity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1" y="2438400"/>
            <a:ext cx="9141619" cy="886344"/>
          </a:xfrm>
        </p:spPr>
        <p:txBody>
          <a:bodyPr/>
          <a:lstStyle/>
          <a:p>
            <a:pPr algn="ctr"/>
            <a:r>
              <a:rPr lang="en-US" dirty="0"/>
              <a:t>Ken Ye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8E3E-CF7F-B1E1-34A3-39A485DE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 &amp; Merging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6D48-0A31-6160-34B1-1C33ED41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Selection:</a:t>
            </a:r>
          </a:p>
          <a:p>
            <a:pPr lvl="1"/>
            <a:r>
              <a:rPr lang="en-US" dirty="0"/>
              <a:t>Chose the latest year (2019) for data congruence across all datasets</a:t>
            </a:r>
          </a:p>
          <a:p>
            <a:pPr lvl="1"/>
            <a:r>
              <a:rPr lang="en-US" dirty="0"/>
              <a:t>Excluded non-country entities (e.g., Africa) for focused analysis on individual countries</a:t>
            </a:r>
          </a:p>
          <a:p>
            <a:r>
              <a:rPr lang="en-US" dirty="0"/>
              <a:t>Variable Enhancement:</a:t>
            </a:r>
          </a:p>
          <a:p>
            <a:pPr lvl="1"/>
            <a:r>
              <a:rPr lang="en-US" dirty="0"/>
              <a:t>Renamed variables for improved legibility</a:t>
            </a:r>
          </a:p>
          <a:p>
            <a:r>
              <a:rPr lang="en-US" dirty="0"/>
              <a:t>Dataset Merging:</a:t>
            </a:r>
          </a:p>
          <a:p>
            <a:pPr lvl="1"/>
            <a:r>
              <a:rPr lang="en-US" dirty="0"/>
              <a:t>Employed inner join method on the "Country" variable</a:t>
            </a:r>
          </a:p>
          <a:p>
            <a:pPr lvl="1"/>
            <a:r>
              <a:rPr lang="en-US" dirty="0"/>
              <a:t>Resulting merged dataset consists of 181 observations and 28 columns</a:t>
            </a:r>
          </a:p>
        </p:txBody>
      </p:sp>
    </p:spTree>
    <p:extLst>
      <p:ext uri="{BB962C8B-B14F-4D97-AF65-F5344CB8AC3E}">
        <p14:creationId xmlns:p14="http://schemas.microsoft.com/office/powerpoint/2010/main" val="24460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F037-4E89-0FC8-8828-076D96E3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D9DE9-2EEC-B86B-0DBF-158CEF0D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Missing Data Issue:</a:t>
            </a:r>
          </a:p>
          <a:p>
            <a:pPr lvl="1"/>
            <a:r>
              <a:rPr lang="en-US" dirty="0"/>
              <a:t>Identified missing values in certain food groups across countries</a:t>
            </a:r>
          </a:p>
          <a:p>
            <a:pPr lvl="1"/>
            <a:r>
              <a:rPr lang="en-US" dirty="0"/>
              <a:t>Removing entries would reduce the dataset to 79 out of 181 countries, limiting model robustness</a:t>
            </a:r>
          </a:p>
          <a:p>
            <a:r>
              <a:rPr lang="en-US" dirty="0"/>
              <a:t>Imputation Choice:</a:t>
            </a:r>
          </a:p>
          <a:p>
            <a:pPr lvl="1"/>
            <a:r>
              <a:rPr lang="en-US" dirty="0"/>
              <a:t>Opted for imputation using "predictive mean matching" (PMM) from the mice package</a:t>
            </a:r>
          </a:p>
          <a:p>
            <a:pPr lvl="1"/>
            <a:r>
              <a:rPr lang="en-US" dirty="0"/>
              <a:t>PMM ensures imputed values align with observed values, preserving data distribution</a:t>
            </a:r>
          </a:p>
          <a:p>
            <a:r>
              <a:rPr lang="en-US" dirty="0"/>
              <a:t>Rationale for Imputation:</a:t>
            </a:r>
          </a:p>
          <a:p>
            <a:pPr lvl="1"/>
            <a:r>
              <a:rPr lang="en-US" dirty="0"/>
              <a:t>Retained the full dataset for accurate representation of global patterns</a:t>
            </a:r>
          </a:p>
          <a:p>
            <a:pPr lvl="1"/>
            <a:r>
              <a:rPr lang="en-US" dirty="0"/>
              <a:t>Enhanced model validity and generalizability for diverse countries</a:t>
            </a:r>
          </a:p>
        </p:txBody>
      </p:sp>
    </p:spTree>
    <p:extLst>
      <p:ext uri="{BB962C8B-B14F-4D97-AF65-F5344CB8AC3E}">
        <p14:creationId xmlns:p14="http://schemas.microsoft.com/office/powerpoint/2010/main" val="258726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987-65F3-5E85-D989-11B7BB1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Exploratory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2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0736-C8E6-A81F-5EC2-7D96F1A2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Obesity-attributed Death Visualization</a:t>
            </a:r>
            <a:r>
              <a:rPr lang="zh-CN" altLang="en-US" dirty="0"/>
              <a:t> </a:t>
            </a:r>
            <a:r>
              <a:rPr lang="en-US" altLang="zh-CN" dirty="0"/>
              <a:t>#1</a:t>
            </a:r>
            <a:endParaRPr lang="en-US" dirty="0"/>
          </a:p>
        </p:txBody>
      </p:sp>
      <p:pic>
        <p:nvPicPr>
          <p:cNvPr id="7" name="Content Placeholder 6" descr="A map of the world with different colored areas&#10;&#10;Description automatically generated">
            <a:extLst>
              <a:ext uri="{FF2B5EF4-FFF2-40B4-BE49-F238E27FC236}">
                <a16:creationId xmlns:a16="http://schemas.microsoft.com/office/drawing/2014/main" id="{EAF56C86-EC0D-65DC-57DA-1A884C293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6812" y="1447800"/>
            <a:ext cx="7315200" cy="516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50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E782-778D-633A-1053-B9A95D05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Obesity-attributed Death Visualization</a:t>
            </a:r>
            <a:r>
              <a:rPr lang="zh-CN" altLang="en-US" dirty="0"/>
              <a:t> </a:t>
            </a:r>
            <a:r>
              <a:rPr lang="en-US" altLang="zh-CN" dirty="0"/>
              <a:t>#2</a:t>
            </a:r>
            <a:endParaRPr lang="en-US" dirty="0"/>
          </a:p>
        </p:txBody>
      </p:sp>
      <p:pic>
        <p:nvPicPr>
          <p:cNvPr id="6" name="Content Placeholder 5" descr="A diagram of a graph&#10;&#10;Description automatically generated">
            <a:extLst>
              <a:ext uri="{FF2B5EF4-FFF2-40B4-BE49-F238E27FC236}">
                <a16:creationId xmlns:a16="http://schemas.microsoft.com/office/drawing/2014/main" id="{F0343D61-C585-0050-1713-D429965F7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9378" y="1474839"/>
            <a:ext cx="8430067" cy="520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87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8541-C528-2415-3A5E-11CE33BB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Interaction Effects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890D388B-0F29-A550-3F16-215B994B3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828800"/>
            <a:ext cx="5845277" cy="360591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3274E6-795F-988F-B69D-51C6D8289CC4}"/>
              </a:ext>
            </a:extLst>
          </p:cNvPr>
          <p:cNvSpPr txBox="1">
            <a:spLocks/>
          </p:cNvSpPr>
          <p:nvPr/>
        </p:nvSpPr>
        <p:spPr>
          <a:xfrm>
            <a:off x="6704012" y="1600200"/>
            <a:ext cx="472440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Food Pairings:</a:t>
            </a:r>
          </a:p>
          <a:p>
            <a:pPr lvl="1"/>
            <a:r>
              <a:rPr lang="en-US" dirty="0"/>
              <a:t>Rice with beans, chicken with broccoli, steak with mashed potatoes, etc.</a:t>
            </a:r>
          </a:p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Explore interaction effects between paired food groups on obesity-attributed death</a:t>
            </a:r>
          </a:p>
          <a:p>
            <a:r>
              <a:rPr lang="en-US" dirty="0"/>
              <a:t>Finding:</a:t>
            </a:r>
          </a:p>
          <a:p>
            <a:pPr lvl="1"/>
            <a:r>
              <a:rPr lang="en-US" dirty="0"/>
              <a:t>Coefficients for interaction terms lacked statistical significance</a:t>
            </a:r>
          </a:p>
        </p:txBody>
      </p:sp>
    </p:spTree>
    <p:extLst>
      <p:ext uri="{BB962C8B-B14F-4D97-AF65-F5344CB8AC3E}">
        <p14:creationId xmlns:p14="http://schemas.microsoft.com/office/powerpoint/2010/main" val="416443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987-65F3-5E85-D989-11B7BB1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8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Performance:</a:t>
            </a:r>
          </a:p>
          <a:p>
            <a:pPr lvl="1"/>
            <a:r>
              <a:rPr lang="en-US" dirty="0"/>
              <a:t>Multiple R-squared: 0.6466 (reasonable explained variability)</a:t>
            </a:r>
          </a:p>
          <a:p>
            <a:r>
              <a:rPr lang="en-US" dirty="0"/>
              <a:t>Significant Predictors:</a:t>
            </a:r>
          </a:p>
          <a:p>
            <a:pPr lvl="1"/>
            <a:r>
              <a:rPr lang="en-US" dirty="0"/>
              <a:t>Food groups: fish, seafood, sheep, goat, pig, poultry, beef, wheat</a:t>
            </a:r>
          </a:p>
          <a:p>
            <a:pPr lvl="1"/>
            <a:r>
              <a:rPr lang="en-US" dirty="0"/>
              <a:t>Income groups: lower-middle, upper-middle, and high-income countries</a:t>
            </a:r>
          </a:p>
          <a:p>
            <a:r>
              <a:rPr lang="en-US" dirty="0"/>
              <a:t>Overall Model Significance:</a:t>
            </a:r>
          </a:p>
          <a:p>
            <a:pPr lvl="1"/>
            <a:r>
              <a:rPr lang="en-US" dirty="0"/>
              <a:t>F-statistic significant (p-value: 2.181e-15)</a:t>
            </a:r>
          </a:p>
          <a:p>
            <a:r>
              <a:rPr lang="en-US" dirty="0"/>
              <a:t>Multicollinearity Check:</a:t>
            </a:r>
          </a:p>
          <a:p>
            <a:pPr lvl="1"/>
            <a:r>
              <a:rPr lang="en-US" dirty="0"/>
              <a:t>VIF values generally &lt; 5, except for Upper-middle-income (VIF = 5.4) and High-income (VIF = 8.9) countries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Further refinement and exploration through techniques like Lasso regression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9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95DA-48B4-5CCF-83B3-786D9480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Why?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B7F0-0D82-F199-99D4-00A6260D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Sparsity Induction:</a:t>
            </a:r>
          </a:p>
          <a:p>
            <a:pPr lvl="1"/>
            <a:r>
              <a:rPr lang="en-US" dirty="0"/>
              <a:t>Encourages sparsity in coefficient estimates</a:t>
            </a:r>
          </a:p>
          <a:p>
            <a:pPr lvl="1"/>
            <a:r>
              <a:rPr lang="en-US" dirty="0"/>
              <a:t>Facilitates automatic variable selection</a:t>
            </a:r>
          </a:p>
          <a:p>
            <a:r>
              <a:rPr lang="en-US" dirty="0"/>
              <a:t>Multicollinearity Handling:</a:t>
            </a:r>
          </a:p>
          <a:p>
            <a:pPr lvl="1"/>
            <a:r>
              <a:rPr lang="en-US" dirty="0"/>
              <a:t>Addresses multicollinearity by favoring a unique subset of correlated predictors, ensuring stability and interpretability</a:t>
            </a:r>
          </a:p>
          <a:p>
            <a:r>
              <a:rPr lang="en-US" dirty="0"/>
              <a:t>Robustness through Regularization:</a:t>
            </a:r>
          </a:p>
          <a:p>
            <a:pPr lvl="1"/>
            <a:r>
              <a:rPr lang="en-US" dirty="0"/>
              <a:t>Enhances resilience to data fluctuations</a:t>
            </a:r>
          </a:p>
          <a:p>
            <a:pPr lvl="1"/>
            <a:r>
              <a:rPr lang="en-US" dirty="0"/>
              <a:t>Improves predictive accuracy</a:t>
            </a:r>
          </a:p>
          <a:p>
            <a:r>
              <a:rPr lang="en-US" dirty="0"/>
              <a:t>Standardization Importance:</a:t>
            </a:r>
          </a:p>
          <a:p>
            <a:pPr lvl="1"/>
            <a:r>
              <a:rPr lang="en-US" dirty="0"/>
              <a:t>Crucial for predictors related to food groups</a:t>
            </a:r>
          </a:p>
          <a:p>
            <a:pPr lvl="1"/>
            <a:r>
              <a:rPr lang="en-US" dirty="0"/>
              <a:t>Ensures all variables are on the same scale for a fair comparison</a:t>
            </a:r>
          </a:p>
        </p:txBody>
      </p:sp>
    </p:spTree>
    <p:extLst>
      <p:ext uri="{BB962C8B-B14F-4D97-AF65-F5344CB8AC3E}">
        <p14:creationId xmlns:p14="http://schemas.microsoft.com/office/powerpoint/2010/main" val="14729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1779-DA60-C886-1BFB-F297B02D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pic>
        <p:nvPicPr>
          <p:cNvPr id="5" name="Content Placeholder 4" descr="A graph with red dotted line&#10;&#10;Description automatically generated">
            <a:extLst>
              <a:ext uri="{FF2B5EF4-FFF2-40B4-BE49-F238E27FC236}">
                <a16:creationId xmlns:a16="http://schemas.microsoft.com/office/drawing/2014/main" id="{66CE778A-6AE4-875C-2D2E-2470D7BDB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524000"/>
            <a:ext cx="4299371" cy="2652252"/>
          </a:xfrm>
        </p:spPr>
      </p:pic>
      <p:pic>
        <p:nvPicPr>
          <p:cNvPr id="7" name="Picture 6" descr="A diagram of a line graph&#10;&#10;Description automatically generated">
            <a:extLst>
              <a:ext uri="{FF2B5EF4-FFF2-40B4-BE49-F238E27FC236}">
                <a16:creationId xmlns:a16="http://schemas.microsoft.com/office/drawing/2014/main" id="{3558BF83-F77D-49AB-E103-3A332887E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524000"/>
            <a:ext cx="4076235" cy="2514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993A35-C339-215A-C0EE-3F01382AD7B2}"/>
              </a:ext>
            </a:extLst>
          </p:cNvPr>
          <p:cNvSpPr txBox="1">
            <a:spLocks/>
          </p:cNvSpPr>
          <p:nvPr/>
        </p:nvSpPr>
        <p:spPr>
          <a:xfrm>
            <a:off x="1478383" y="4176252"/>
            <a:ext cx="8991600" cy="1843548"/>
          </a:xfrm>
          <a:prstGeom prst="rect">
            <a:avLst/>
          </a:prstGeom>
        </p:spPr>
        <p:txBody>
          <a:bodyPr vert="horz" lIns="121899" tIns="60949" rIns="121899" bIns="60949" rtlCol="0">
            <a:normAutofit fontScale="700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Ten-Fold Cross-Validation (CV):</a:t>
            </a:r>
          </a:p>
          <a:p>
            <a:pPr lvl="1"/>
            <a:r>
              <a:rPr lang="en-US" dirty="0"/>
              <a:t>Employed to identify optimal lambda value</a:t>
            </a:r>
          </a:p>
          <a:p>
            <a:pPr lvl="1"/>
            <a:r>
              <a:rPr lang="en-US" dirty="0"/>
              <a:t>Optimal lambda value determined: 0.23</a:t>
            </a:r>
          </a:p>
          <a:p>
            <a:r>
              <a:rPr lang="en-US" dirty="0"/>
              <a:t>Final Model Construction:</a:t>
            </a:r>
          </a:p>
          <a:p>
            <a:pPr lvl="1"/>
            <a:r>
              <a:rPr lang="en-US" dirty="0"/>
              <a:t>Utilized the optimal lambda value for constructing the final Lasso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7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987-65F3-5E85-D989-11B7BB1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9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98EF-9D4C-88F9-5EC5-03FB63DD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344C-C714-A266-0BC1-3D6F6431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0200"/>
            <a:ext cx="9751060" cy="4572000"/>
          </a:xfrm>
        </p:spPr>
        <p:txBody>
          <a:bodyPr/>
          <a:lstStyle/>
          <a:p>
            <a:r>
              <a:rPr lang="en-US" dirty="0"/>
              <a:t>Lasso vs. Simple Linear Regression:</a:t>
            </a:r>
          </a:p>
          <a:p>
            <a:pPr lvl="1"/>
            <a:r>
              <a:rPr lang="en-US" dirty="0"/>
              <a:t>Substantial improvement in prediction accuracy observed</a:t>
            </a:r>
          </a:p>
          <a:p>
            <a:pPr lvl="1"/>
            <a:r>
              <a:rPr lang="en-US" dirty="0"/>
              <a:t>Testing Mean Squared Error (MSE) decreased significantly</a:t>
            </a:r>
          </a:p>
          <a:p>
            <a:pPr lvl="2"/>
            <a:r>
              <a:rPr lang="en-US" dirty="0"/>
              <a:t>Simple linear regression model MSE: 44.6</a:t>
            </a:r>
          </a:p>
          <a:p>
            <a:pPr lvl="2"/>
            <a:r>
              <a:rPr lang="en-US" dirty="0"/>
              <a:t>Lasso model MSE: 7.8</a:t>
            </a:r>
          </a:p>
          <a:p>
            <a:pPr lvl="1"/>
            <a:r>
              <a:rPr lang="en-US" dirty="0"/>
              <a:t>Noteworthy reduction highlights Lasso's superior predictive capabilities</a:t>
            </a:r>
          </a:p>
        </p:txBody>
      </p:sp>
    </p:spTree>
    <p:extLst>
      <p:ext uri="{BB962C8B-B14F-4D97-AF65-F5344CB8AC3E}">
        <p14:creationId xmlns:p14="http://schemas.microsoft.com/office/powerpoint/2010/main" val="36853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987-65F3-5E85-D989-11B7BB1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(Lasso)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AB2C9F-25E3-273A-F5E5-A9EFDC917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162" y="1600200"/>
            <a:ext cx="57785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8B54-447B-85C4-7EDC-960C1B7D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BF9-0F37-B38E-00EF-3414D6BE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1600200"/>
            <a:ext cx="10590529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Policymaker Insights:</a:t>
            </a:r>
          </a:p>
          <a:p>
            <a:pPr lvl="1"/>
            <a:r>
              <a:rPr lang="en-US" dirty="0"/>
              <a:t>Tailored Interventions: </a:t>
            </a:r>
          </a:p>
          <a:p>
            <a:pPr lvl="2"/>
            <a:r>
              <a:rPr lang="en-US" dirty="0"/>
              <a:t>Positive coefficient for Lower-middle-income countries emphasizes the need for targeted public health initiatives </a:t>
            </a:r>
          </a:p>
          <a:p>
            <a:pPr lvl="1"/>
            <a:r>
              <a:rPr lang="en-US" dirty="0"/>
              <a:t>Efficient Resource Allocation: </a:t>
            </a:r>
          </a:p>
          <a:p>
            <a:pPr lvl="2"/>
            <a:r>
              <a:rPr lang="en-US" dirty="0"/>
              <a:t>Insights from Income Group coefficients facilitate efficient resource allocation, addressing economic disparities in combating obesity-related health risks</a:t>
            </a:r>
          </a:p>
          <a:p>
            <a:r>
              <a:rPr lang="en-US" dirty="0"/>
              <a:t>Consumer Guidance:</a:t>
            </a:r>
          </a:p>
          <a:p>
            <a:pPr lvl="1"/>
            <a:r>
              <a:rPr lang="en-US" dirty="0"/>
              <a:t>Moderation in Processed Foods:</a:t>
            </a:r>
          </a:p>
          <a:p>
            <a:pPr lvl="2"/>
            <a:r>
              <a:rPr lang="en-US" dirty="0"/>
              <a:t>Understanding the impact of Sugar Sweeteners encourages moderation in processed food consumption</a:t>
            </a:r>
          </a:p>
          <a:p>
            <a:pPr lvl="1"/>
            <a:r>
              <a:rPr lang="en-US" dirty="0"/>
              <a:t>Dietary Substitutions:</a:t>
            </a:r>
          </a:p>
          <a:p>
            <a:pPr lvl="2"/>
            <a:r>
              <a:rPr lang="en-US" dirty="0"/>
              <a:t>Negative coefficient for Fish and Seafood suggests substituting red meat with fish for potential health benefits</a:t>
            </a:r>
          </a:p>
          <a:p>
            <a:pPr lvl="1"/>
            <a:r>
              <a:rPr lang="en-US" dirty="0"/>
              <a:t>Balanced Diet Insights:</a:t>
            </a:r>
          </a:p>
          <a:p>
            <a:pPr lvl="2"/>
            <a:r>
              <a:rPr lang="en-US" dirty="0"/>
              <a:t>Nuanced effects of different meat types provide guidance for achieving a balanced diet</a:t>
            </a:r>
          </a:p>
          <a:p>
            <a:pPr lvl="1"/>
            <a:r>
              <a:rPr lang="en-US" dirty="0"/>
              <a:t>Whole Grains and Fiber:</a:t>
            </a:r>
          </a:p>
          <a:p>
            <a:pPr lvl="2"/>
            <a:r>
              <a:rPr lang="en-US" dirty="0"/>
              <a:t>Encourages consumers to incorporate whole grains and fiber-rich foods for better weight management</a:t>
            </a:r>
          </a:p>
        </p:txBody>
      </p:sp>
    </p:spTree>
    <p:extLst>
      <p:ext uri="{BB962C8B-B14F-4D97-AF65-F5344CB8AC3E}">
        <p14:creationId xmlns:p14="http://schemas.microsoft.com/office/powerpoint/2010/main" val="5358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987-65F3-5E85-D989-11B7BB1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Global Impact: </a:t>
            </a:r>
          </a:p>
          <a:p>
            <a:pPr lvl="1"/>
            <a:r>
              <a:rPr lang="en-US" dirty="0"/>
              <a:t>Explored obesity-related deaths, emphasizing health crises and economic burden globally</a:t>
            </a:r>
          </a:p>
          <a:p>
            <a:r>
              <a:rPr lang="en-US" dirty="0"/>
              <a:t>Dual-Stage Methodology: </a:t>
            </a:r>
          </a:p>
          <a:p>
            <a:pPr lvl="1"/>
            <a:r>
              <a:rPr lang="en-US" dirty="0"/>
              <a:t>Identified significant factors, revealing distinct links between economic status (income groups) and mortality rates</a:t>
            </a:r>
          </a:p>
          <a:p>
            <a:r>
              <a:rPr lang="en-US" dirty="0"/>
              <a:t>Economic Status Insights: </a:t>
            </a:r>
          </a:p>
          <a:p>
            <a:pPr lvl="1"/>
            <a:r>
              <a:rPr lang="en-US" dirty="0"/>
              <a:t>Lower-middle-income countries linked to increased death rates, urging targeted interventions. Further investigation needed for rising mortality rates in upper-middle-income countries</a:t>
            </a:r>
          </a:p>
          <a:p>
            <a:r>
              <a:rPr lang="en-US" dirty="0"/>
              <a:t>Food Group Impact: </a:t>
            </a:r>
          </a:p>
          <a:p>
            <a:pPr lvl="1"/>
            <a:r>
              <a:rPr lang="en-US" dirty="0"/>
              <a:t>Positive associations with oil-rich crops and sugar sweeteners, indicating potential health risks. Negative associations with fish and seafood suggest protective effects, guiding healthier dietary choices</a:t>
            </a:r>
          </a:p>
          <a:p>
            <a:r>
              <a:rPr lang="en-US" dirty="0"/>
              <a:t>Lasso Regression Refinement: </a:t>
            </a:r>
          </a:p>
          <a:p>
            <a:pPr lvl="1"/>
            <a:r>
              <a:rPr lang="en-US" dirty="0"/>
              <a:t>Refined variable selection, emphasizing specific food groups and economic factors in predicting mortality rates</a:t>
            </a:r>
          </a:p>
          <a:p>
            <a:r>
              <a:rPr lang="en-US" dirty="0"/>
              <a:t>Practical Implications: </a:t>
            </a:r>
          </a:p>
          <a:p>
            <a:pPr lvl="1"/>
            <a:r>
              <a:rPr lang="en-US" dirty="0"/>
              <a:t>Policymakers gain insights for targeted interventions and efficient resource allocation. Consumers empowered for informed dietary choices, managing weight and enhancing overall health</a:t>
            </a:r>
          </a:p>
        </p:txBody>
      </p:sp>
    </p:spTree>
    <p:extLst>
      <p:ext uri="{BB962C8B-B14F-4D97-AF65-F5344CB8AC3E}">
        <p14:creationId xmlns:p14="http://schemas.microsoft.com/office/powerpoint/2010/main" val="246406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877D-1198-2464-B4EF-58334B9B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1A25-EDFF-2B8D-5BCA-6E2F369E5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Limitation: </a:t>
            </a:r>
          </a:p>
          <a:p>
            <a:pPr lvl="1"/>
            <a:r>
              <a:rPr lang="en-US" dirty="0"/>
              <a:t>Relied on food supply data, not precise for consumption, especially in high-income countries with potential food waste</a:t>
            </a:r>
          </a:p>
          <a:p>
            <a:r>
              <a:rPr lang="en-US" dirty="0"/>
              <a:t>Scope Limitation: </a:t>
            </a:r>
          </a:p>
          <a:p>
            <a:pPr lvl="1"/>
            <a:r>
              <a:rPr lang="en-US" dirty="0"/>
              <a:t>Primarily focused on food supply and income, neglecting other factors like physical activity and healthcare systems</a:t>
            </a:r>
          </a:p>
          <a:p>
            <a:r>
              <a:rPr lang="en-US" dirty="0"/>
              <a:t>Recommendation: </a:t>
            </a:r>
          </a:p>
          <a:p>
            <a:pPr lvl="1"/>
            <a:r>
              <a:rPr lang="en-US" dirty="0"/>
              <a:t>Future research should include additional variables for a more comprehensive understanding of obesity-related deaths</a:t>
            </a:r>
          </a:p>
        </p:txBody>
      </p:sp>
    </p:spTree>
    <p:extLst>
      <p:ext uri="{BB962C8B-B14F-4D97-AF65-F5344CB8AC3E}">
        <p14:creationId xmlns:p14="http://schemas.microsoft.com/office/powerpoint/2010/main" val="414673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987-65F3-5E85-D989-11B7BB1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Citations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8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Citations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https://www.cdc.gov/obesity</a:t>
            </a:r>
            <a:endParaRPr lang="en-US" dirty="0"/>
          </a:p>
          <a:p>
            <a:r>
              <a:rPr lang="en-US" dirty="0">
                <a:hlinkClick r:id="rId3"/>
              </a:rPr>
              <a:t>https://ourworldindata.org/obesity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987-65F3-5E85-D989-11B7BB1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/>
              <a:t>You</a:t>
            </a:r>
            <a:r>
              <a:rPr lang="en-US" altLang="zh-CN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4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Obesity</a:t>
            </a:r>
            <a:r>
              <a:rPr lang="zh-CN" altLang="en-US" dirty="0"/>
              <a:t> </a:t>
            </a:r>
            <a:r>
              <a:rPr lang="en-US" altLang="zh-CN" dirty="0"/>
              <a:t>Crisis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Obesity Statistics:</a:t>
            </a:r>
          </a:p>
          <a:p>
            <a:pPr lvl="1"/>
            <a:r>
              <a:rPr lang="en-US" dirty="0"/>
              <a:t>U.S. obesity rate: 41.9% (20</a:t>
            </a:r>
            <a:r>
              <a:rPr lang="en-US" altLang="zh-CN" dirty="0"/>
              <a:t>2</a:t>
            </a:r>
            <a:r>
              <a:rPr lang="en-US" dirty="0"/>
              <a:t>1 NHANES)</a:t>
            </a:r>
          </a:p>
          <a:p>
            <a:pPr lvl="1"/>
            <a:r>
              <a:rPr lang="en-US" dirty="0"/>
              <a:t>Global obesity-related deaths: 8% (2017) - up from 4.5% in 1990</a:t>
            </a:r>
          </a:p>
          <a:p>
            <a:r>
              <a:rPr lang="en-US" dirty="0"/>
              <a:t>Health Implications:</a:t>
            </a:r>
          </a:p>
          <a:p>
            <a:pPr lvl="1"/>
            <a:r>
              <a:rPr lang="en-US" dirty="0"/>
              <a:t>Obesity linked to severe conditions: heart disease, stroke, type 2 diabetes, and various cancers</a:t>
            </a:r>
          </a:p>
          <a:p>
            <a:pPr lvl="1"/>
            <a:r>
              <a:rPr lang="en-US" dirty="0"/>
              <a:t>Leading causes of preventable, premature deaths</a:t>
            </a:r>
          </a:p>
          <a:p>
            <a:r>
              <a:rPr lang="en-US" dirty="0"/>
              <a:t>Economic Burden:</a:t>
            </a:r>
          </a:p>
          <a:p>
            <a:pPr lvl="1"/>
            <a:r>
              <a:rPr lang="en-US" dirty="0"/>
              <a:t>Annual U.S. medical cost of obesity: nearly $173 billion (2019)</a:t>
            </a:r>
          </a:p>
          <a:p>
            <a:pPr lvl="1"/>
            <a:r>
              <a:rPr lang="en-US" dirty="0"/>
              <a:t>Medical costs for obese adults: $1,861 higher than healthy-weight individuals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Affecting</a:t>
            </a:r>
            <a:r>
              <a:rPr lang="zh-CN" altLang="en-US" dirty="0"/>
              <a:t> </a:t>
            </a:r>
            <a:r>
              <a:rPr lang="en-US" altLang="zh-CN" dirty="0"/>
              <a:t>Obesity-attributed</a:t>
            </a:r>
            <a:r>
              <a:rPr lang="zh-CN" altLang="en-US" dirty="0"/>
              <a:t> </a:t>
            </a:r>
            <a:r>
              <a:rPr lang="en-US" altLang="zh-CN" dirty="0"/>
              <a:t>Death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 of Food:</a:t>
            </a:r>
          </a:p>
          <a:p>
            <a:pPr lvl="1"/>
            <a:r>
              <a:rPr lang="en-US" dirty="0"/>
              <a:t>Continuous overconsumption emphasizes the importance of understanding food composition</a:t>
            </a:r>
          </a:p>
          <a:p>
            <a:pPr lvl="1"/>
            <a:r>
              <a:rPr lang="en-US" dirty="0"/>
              <a:t>Certain foods can significantly influence overall health outcomes</a:t>
            </a:r>
          </a:p>
          <a:p>
            <a:r>
              <a:rPr lang="en-US" dirty="0"/>
              <a:t>Beyond Food:</a:t>
            </a:r>
          </a:p>
          <a:p>
            <a:pPr lvl="1"/>
            <a:r>
              <a:rPr lang="en-US" dirty="0"/>
              <a:t>Economic status as a pivotal consideration</a:t>
            </a:r>
          </a:p>
          <a:p>
            <a:pPr lvl="1"/>
            <a:r>
              <a:rPr lang="en-US" dirty="0"/>
              <a:t>Developed countries with high incomes may have advanced medical systems but also higher obesity prevalence</a:t>
            </a:r>
          </a:p>
          <a:p>
            <a:pPr lvl="1"/>
            <a:r>
              <a:rPr lang="en-US" dirty="0"/>
              <a:t>Developing nations with lower incomes may face challenges emphasizing malnutrition over obesity</a:t>
            </a:r>
          </a:p>
        </p:txBody>
      </p:sp>
    </p:spTree>
    <p:extLst>
      <p:ext uri="{BB962C8B-B14F-4D97-AF65-F5344CB8AC3E}">
        <p14:creationId xmlns:p14="http://schemas.microsoft.com/office/powerpoint/2010/main" val="14387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Focus:</a:t>
            </a:r>
          </a:p>
          <a:p>
            <a:pPr lvl="1"/>
            <a:r>
              <a:rPr lang="en-US" dirty="0"/>
              <a:t>Explore effects of a country's food supply and economic status on obesity-related death rates</a:t>
            </a:r>
          </a:p>
          <a:p>
            <a:r>
              <a:rPr lang="en-US" dirty="0"/>
              <a:t>Target Audience:</a:t>
            </a:r>
          </a:p>
          <a:p>
            <a:pPr lvl="1"/>
            <a:r>
              <a:rPr lang="en-US" dirty="0"/>
              <a:t>Policymakers </a:t>
            </a:r>
            <a:r>
              <a:rPr lang="en-US" altLang="zh-CN" dirty="0"/>
              <a:t>(curb obesity-related deaths)</a:t>
            </a:r>
            <a:endParaRPr lang="en-US" dirty="0"/>
          </a:p>
          <a:p>
            <a:pPr lvl="1"/>
            <a:r>
              <a:rPr lang="en-US" altLang="zh-CN" dirty="0"/>
              <a:t>C</a:t>
            </a:r>
            <a:r>
              <a:rPr lang="en-US" dirty="0"/>
              <a:t>onsumers</a:t>
            </a:r>
            <a:r>
              <a:rPr lang="zh-CN" altLang="en-US" dirty="0"/>
              <a:t> </a:t>
            </a:r>
            <a:r>
              <a:rPr lang="en-US" altLang="zh-CN" dirty="0"/>
              <a:t>(craft diets resilient to detrimental effects of obesity)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Audience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987-65F3-5E85-D989-11B7BB1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4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#1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Daily caloric supply (OWID based on UN FAO &amp; historical sources)</a:t>
            </a:r>
          </a:p>
          <a:p>
            <a:r>
              <a:rPr lang="en-US" dirty="0"/>
              <a:t>Predictor variables (after renaming): Miscellaneous, Alcohol, </a:t>
            </a:r>
            <a:r>
              <a:rPr lang="en-US" dirty="0" err="1"/>
              <a:t>Animal.fat</a:t>
            </a:r>
            <a:r>
              <a:rPr lang="en-US" dirty="0"/>
              <a:t>, </a:t>
            </a:r>
            <a:r>
              <a:rPr lang="en-US" dirty="0" err="1"/>
              <a:t>Vegetable.oils</a:t>
            </a:r>
            <a:r>
              <a:rPr lang="en-US" dirty="0"/>
              <a:t>, </a:t>
            </a:r>
            <a:r>
              <a:rPr lang="en-US" dirty="0" err="1"/>
              <a:t>Oilcrops</a:t>
            </a:r>
            <a:r>
              <a:rPr lang="en-US" dirty="0"/>
              <a:t>, </a:t>
            </a:r>
            <a:r>
              <a:rPr lang="en-US" dirty="0" err="1"/>
              <a:t>Fish.and.seafood</a:t>
            </a:r>
            <a:r>
              <a:rPr lang="en-US" dirty="0"/>
              <a:t>, </a:t>
            </a:r>
            <a:r>
              <a:rPr lang="en-US" dirty="0" err="1"/>
              <a:t>Sugar.crops</a:t>
            </a:r>
            <a:r>
              <a:rPr lang="en-US" dirty="0"/>
              <a:t>, </a:t>
            </a:r>
            <a:r>
              <a:rPr lang="en-US" dirty="0" err="1"/>
              <a:t>Sugar.sweeteners</a:t>
            </a:r>
            <a:r>
              <a:rPr lang="en-US" dirty="0"/>
              <a:t>, </a:t>
            </a:r>
            <a:r>
              <a:rPr lang="en-US" dirty="0" err="1"/>
              <a:t>Starchy.roots</a:t>
            </a:r>
            <a:r>
              <a:rPr lang="en-US" dirty="0"/>
              <a:t>, </a:t>
            </a:r>
            <a:r>
              <a:rPr lang="en-US" dirty="0" err="1"/>
              <a:t>Meat.other</a:t>
            </a:r>
            <a:r>
              <a:rPr lang="en-US" dirty="0"/>
              <a:t>, </a:t>
            </a:r>
            <a:r>
              <a:rPr lang="en-US" dirty="0" err="1"/>
              <a:t>Meat.sheep.and.goat</a:t>
            </a:r>
            <a:r>
              <a:rPr lang="en-US" dirty="0"/>
              <a:t>, </a:t>
            </a:r>
            <a:r>
              <a:rPr lang="en-US" dirty="0" err="1"/>
              <a:t>Meat.pig</a:t>
            </a:r>
            <a:r>
              <a:rPr lang="en-US" dirty="0"/>
              <a:t>, </a:t>
            </a:r>
            <a:r>
              <a:rPr lang="en-US" dirty="0" err="1"/>
              <a:t>Meat.poultry</a:t>
            </a:r>
            <a:r>
              <a:rPr lang="en-US" dirty="0"/>
              <a:t>, </a:t>
            </a:r>
            <a:r>
              <a:rPr lang="en-US" dirty="0" err="1"/>
              <a:t>Meat.beef</a:t>
            </a:r>
            <a:r>
              <a:rPr lang="en-US" dirty="0"/>
              <a:t>, Eggs, Milk, Nuts, Fruit, Vegetables, Pulses, </a:t>
            </a:r>
            <a:r>
              <a:rPr lang="en-US" dirty="0" err="1"/>
              <a:t>Cereals.other</a:t>
            </a:r>
            <a:r>
              <a:rPr lang="en-US" dirty="0"/>
              <a:t>, Barley, Maize, Rice, Wheat — each one (25 total) is a food group available for consumption, continuous, unit (kcal per day per capita)</a:t>
            </a:r>
          </a:p>
          <a:p>
            <a:r>
              <a:rPr lang="en-US" dirty="0"/>
              <a:t>Source: Our World in Data based on UN FAO &amp; historical sources — processed by Our World in Data</a:t>
            </a:r>
          </a:p>
          <a:p>
            <a:r>
              <a:rPr lang="en-US" dirty="0"/>
              <a:t>Link: https://</a:t>
            </a:r>
            <a:r>
              <a:rPr lang="en-US" dirty="0" err="1"/>
              <a:t>www.fao.org</a:t>
            </a:r>
            <a:r>
              <a:rPr lang="en-US" dirty="0"/>
              <a:t>/</a:t>
            </a:r>
            <a:r>
              <a:rPr lang="en-US" dirty="0" err="1"/>
              <a:t>faostat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/#data/FBS</a:t>
            </a:r>
          </a:p>
        </p:txBody>
      </p:sp>
    </p:spTree>
    <p:extLst>
      <p:ext uri="{BB962C8B-B14F-4D97-AF65-F5344CB8AC3E}">
        <p14:creationId xmlns:p14="http://schemas.microsoft.com/office/powerpoint/2010/main" val="408504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F65C-4A63-3882-0818-519F3B3F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#2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BFF2C-247A-50D5-5995-4CECCACDE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World Bank income classification</a:t>
            </a:r>
          </a:p>
          <a:p>
            <a:r>
              <a:rPr lang="en-US" dirty="0"/>
              <a:t>Predictor variable (after renaming): </a:t>
            </a:r>
            <a:r>
              <a:rPr lang="en-US" dirty="0" err="1"/>
              <a:t>Income.group</a:t>
            </a:r>
            <a:r>
              <a:rPr lang="en-US" dirty="0"/>
              <a:t> — nominal, four categories (Low-income countries, Lower-middle-income countries, Upper-middle-income countries, High-income countries)</a:t>
            </a:r>
          </a:p>
          <a:p>
            <a:r>
              <a:rPr lang="en-US" dirty="0"/>
              <a:t>Source: World Bank (2022) — processed by Our World in Data</a:t>
            </a:r>
          </a:p>
          <a:p>
            <a:r>
              <a:rPr lang="en-US" dirty="0"/>
              <a:t>Link:</a:t>
            </a:r>
            <a:r>
              <a:rPr lang="zh-CN" alt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datahelpdesk.worldbank.org</a:t>
            </a:r>
            <a:r>
              <a:rPr lang="en-US" dirty="0">
                <a:hlinkClick r:id="rId2"/>
              </a:rPr>
              <a:t>/knowledgebase/articles/906519-world-bank-country-and-lending-groups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2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#3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of total deaths that are from all causes attributed to high body-mass index, in both sexes aged age-standardized</a:t>
            </a:r>
          </a:p>
          <a:p>
            <a:r>
              <a:rPr lang="en-US" dirty="0"/>
              <a:t>Response variable (after renaming): </a:t>
            </a:r>
            <a:r>
              <a:rPr lang="en-US" dirty="0" err="1"/>
              <a:t>Death.obesity</a:t>
            </a:r>
            <a:r>
              <a:rPr lang="en-US" dirty="0"/>
              <a:t> — continuous, unit (%)</a:t>
            </a:r>
          </a:p>
          <a:p>
            <a:r>
              <a:rPr lang="en-US" dirty="0"/>
              <a:t>Source: IHME, Global Burden of Disease Study (2019) — processed by Our World in Data</a:t>
            </a:r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https://ourworldindata.org/obesity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5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a4f35948-e619-41b3-aa29-22878b09cfd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Cooking 16x9</Template>
  <TotalTime>241</TotalTime>
  <Words>1298</Words>
  <Application>Microsoft Macintosh PowerPoint</Application>
  <PresentationFormat>Custom</PresentationFormat>
  <Paragraphs>155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Constantia</vt:lpstr>
      <vt:lpstr>Cooking 16x9</vt:lpstr>
      <vt:lpstr>Food Supply  &amp;  Death Attributed to Obesity</vt:lpstr>
      <vt:lpstr>Introduction</vt:lpstr>
      <vt:lpstr>Obesity Crisis</vt:lpstr>
      <vt:lpstr>Factors Affecting Obesity-attributed Death</vt:lpstr>
      <vt:lpstr>Research Goal &amp; Target Audience</vt:lpstr>
      <vt:lpstr>Data</vt:lpstr>
      <vt:lpstr>Data Source #1</vt:lpstr>
      <vt:lpstr>Data Source #2</vt:lpstr>
      <vt:lpstr>Data Source #3</vt:lpstr>
      <vt:lpstr>Data Cleaning &amp; Merging</vt:lpstr>
      <vt:lpstr>Missing Data Imputation</vt:lpstr>
      <vt:lpstr>Exploratory Data Analysis</vt:lpstr>
      <vt:lpstr>Obesity-attributed Death Visualization #1</vt:lpstr>
      <vt:lpstr>Obesity-attributed Death Visualization #2</vt:lpstr>
      <vt:lpstr>Exploration of Interaction Effects</vt:lpstr>
      <vt:lpstr>Methodology</vt:lpstr>
      <vt:lpstr>Simple Linear Regression</vt:lpstr>
      <vt:lpstr>Lasso Regression – Why?</vt:lpstr>
      <vt:lpstr>Lasso Regression</vt:lpstr>
      <vt:lpstr>Model Comparison</vt:lpstr>
      <vt:lpstr>Results</vt:lpstr>
      <vt:lpstr>Final Model (Lasso)</vt:lpstr>
      <vt:lpstr>Implications</vt:lpstr>
      <vt:lpstr>Conclusion</vt:lpstr>
      <vt:lpstr>Summary</vt:lpstr>
      <vt:lpstr>Limitations and Future Research</vt:lpstr>
      <vt:lpstr>Citations</vt:lpstr>
      <vt:lpstr>Citations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Composition &amp; Obesity</dc:title>
  <dc:creator>Ken Ye</dc:creator>
  <cp:lastModifiedBy>Ken Ye</cp:lastModifiedBy>
  <cp:revision>1</cp:revision>
  <dcterms:created xsi:type="dcterms:W3CDTF">2023-12-09T20:12:18Z</dcterms:created>
  <dcterms:modified xsi:type="dcterms:W3CDTF">2023-12-17T19:27:48Z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